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ags/tag49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FFFF44_2E4C11D5.xml" ContentType="application/vnd.ms-powerpoint.comments+xml"/>
  <Override PartName="/ppt/notesSlides/notesSlide3.xml" ContentType="application/vnd.openxmlformats-officedocument.presentationml.notesSlide+xml"/>
  <Override PartName="/ppt/comments/modernComment_7FFFFF4B_92D92EDB.xml" ContentType="application/vnd.ms-powerpoint.comments+xml"/>
  <Override PartName="/ppt/notesSlides/notesSlide4.xml" ContentType="application/vnd.openxmlformats-officedocument.presentationml.notesSlide+xml"/>
  <Override PartName="/ppt/comments/modernComment_7FFFFF4D_11F08F54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  <p:sldMasterId id="2147483723" r:id="rId6"/>
    <p:sldMasterId id="2147483661" r:id="rId7"/>
    <p:sldMasterId id="2147483747" r:id="rId8"/>
  </p:sldMasterIdLst>
  <p:notesMasterIdLst>
    <p:notesMasterId r:id="rId21"/>
  </p:notesMasterIdLst>
  <p:sldIdLst>
    <p:sldId id="256" r:id="rId9"/>
    <p:sldId id="263" r:id="rId10"/>
    <p:sldId id="264" r:id="rId11"/>
    <p:sldId id="2147483460" r:id="rId12"/>
    <p:sldId id="2147483467" r:id="rId13"/>
    <p:sldId id="2147483469" r:id="rId14"/>
    <p:sldId id="2147483465" r:id="rId15"/>
    <p:sldId id="2147483466" r:id="rId16"/>
    <p:sldId id="2147483464" r:id="rId17"/>
    <p:sldId id="2147483459" r:id="rId18"/>
    <p:sldId id="2147483461" r:id="rId19"/>
    <p:sldId id="273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962822-54C3-EAF8-B896-C41C5CC2DA1A}" name="Leon Barraza, Jorge (IN AM RC-CL DB)" initials="LD" userId="S::jorge.leon-barraza@innomotics.com::5aab9091-ceb7-4865-8638-b4aa4b1f3bed" providerId="AD"/>
  <p188:author id="{8E6C674D-AD40-9BF6-9349-CAF9E4B33044}" name="Barrientos Weston, Francisco Jose (IN AM RC-CL CS DS)" initials="FB" userId="S::francisco.barrientos_weston@innomotics.com::af4b4525-ff2e-48ab-aa9a-5c21c4321af1" providerId="AD"/>
  <p188:author id="{7A2D2AC5-790B-616F-5F66-910EDAD298B4}" name="cthumala@flagare.cl" initials="ct" userId="S::cthumala_flagare.cl#ext#@innomotics.onmicrosoft.com::7a64a1d2-a6a6-4f2c-a53f-aba43fb082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000"/>
    <a:srgbClr val="08191F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37F66-5FF5-4EBB-8BAA-0571792C2B41}" v="45" dt="2025-07-28T23:57:00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4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ientos Weston, Francisco Jose (IN AM RC-CL CS DS)" userId="af4b4525-ff2e-48ab-aa9a-5c21c4321af1" providerId="ADAL" clId="{EB237F66-5FF5-4EBB-8BAA-0571792C2B41}"/>
    <pc:docChg chg="undo redo custSel addSld delSld modSld">
      <pc:chgData name="Barrientos Weston, Francisco Jose (IN AM RC-CL CS DS)" userId="af4b4525-ff2e-48ab-aa9a-5c21c4321af1" providerId="ADAL" clId="{EB237F66-5FF5-4EBB-8BAA-0571792C2B41}" dt="2025-07-29T00:01:10.308" v="447" actId="20577"/>
      <pc:docMkLst>
        <pc:docMk/>
      </pc:docMkLst>
      <pc:sldChg chg="del">
        <pc:chgData name="Barrientos Weston, Francisco Jose (IN AM RC-CL CS DS)" userId="af4b4525-ff2e-48ab-aa9a-5c21c4321af1" providerId="ADAL" clId="{EB237F66-5FF5-4EBB-8BAA-0571792C2B41}" dt="2025-07-28T23:28:32.941" v="92" actId="47"/>
        <pc:sldMkLst>
          <pc:docMk/>
          <pc:sldMk cId="3201873769" sldId="258"/>
        </pc:sldMkLst>
      </pc:sldChg>
      <pc:sldChg chg="del">
        <pc:chgData name="Barrientos Weston, Francisco Jose (IN AM RC-CL CS DS)" userId="af4b4525-ff2e-48ab-aa9a-5c21c4321af1" providerId="ADAL" clId="{EB237F66-5FF5-4EBB-8BAA-0571792C2B41}" dt="2025-07-28T23:14:46.113" v="55" actId="47"/>
        <pc:sldMkLst>
          <pc:docMk/>
          <pc:sldMk cId="2282688748" sldId="260"/>
        </pc:sldMkLst>
      </pc:sldChg>
      <pc:sldChg chg="del">
        <pc:chgData name="Barrientos Weston, Francisco Jose (IN AM RC-CL CS DS)" userId="af4b4525-ff2e-48ab-aa9a-5c21c4321af1" providerId="ADAL" clId="{EB237F66-5FF5-4EBB-8BAA-0571792C2B41}" dt="2025-07-28T23:14:49.790" v="58" actId="47"/>
        <pc:sldMkLst>
          <pc:docMk/>
          <pc:sldMk cId="3131686030" sldId="262"/>
        </pc:sldMkLst>
      </pc:sldChg>
      <pc:sldChg chg="addSp delSp modSp mod modAnim">
        <pc:chgData name="Barrientos Weston, Francisco Jose (IN AM RC-CL CS DS)" userId="af4b4525-ff2e-48ab-aa9a-5c21c4321af1" providerId="ADAL" clId="{EB237F66-5FF5-4EBB-8BAA-0571792C2B41}" dt="2025-07-28T23:50:22.267" v="288" actId="164"/>
        <pc:sldMkLst>
          <pc:docMk/>
          <pc:sldMk cId="206029680" sldId="263"/>
        </pc:sldMkLst>
        <pc:spChg chg="add del mod">
          <ac:chgData name="Barrientos Weston, Francisco Jose (IN AM RC-CL CS DS)" userId="af4b4525-ff2e-48ab-aa9a-5c21c4321af1" providerId="ADAL" clId="{EB237F66-5FF5-4EBB-8BAA-0571792C2B41}" dt="2025-07-28T23:39:39.274" v="172" actId="478"/>
          <ac:spMkLst>
            <pc:docMk/>
            <pc:sldMk cId="206029680" sldId="263"/>
            <ac:spMk id="4" creationId="{A69AC300-5CC8-0EDE-1FBA-12DC1CB0E842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18:26.929" v="60" actId="478"/>
          <ac:spMkLst>
            <pc:docMk/>
            <pc:sldMk cId="206029680" sldId="263"/>
            <ac:spMk id="5" creationId="{F71F6572-460C-C8F6-9141-D693E5BB03AA}"/>
          </ac:spMkLst>
        </pc:spChg>
        <pc:grpChg chg="add mod">
          <ac:chgData name="Barrientos Weston, Francisco Jose (IN AM RC-CL CS DS)" userId="af4b4525-ff2e-48ab-aa9a-5c21c4321af1" providerId="ADAL" clId="{EB237F66-5FF5-4EBB-8BAA-0571792C2B41}" dt="2025-07-28T23:45:11.625" v="220" actId="164"/>
          <ac:grpSpMkLst>
            <pc:docMk/>
            <pc:sldMk cId="206029680" sldId="263"/>
            <ac:grpSpMk id="30" creationId="{73C2813B-261B-E87D-2642-28BD81BD1825}"/>
          </ac:grpSpMkLst>
        </pc:grpChg>
        <pc:grpChg chg="add mod">
          <ac:chgData name="Barrientos Weston, Francisco Jose (IN AM RC-CL CS DS)" userId="af4b4525-ff2e-48ab-aa9a-5c21c4321af1" providerId="ADAL" clId="{EB237F66-5FF5-4EBB-8BAA-0571792C2B41}" dt="2025-07-28T23:50:22.267" v="288" actId="164"/>
          <ac:grpSpMkLst>
            <pc:docMk/>
            <pc:sldMk cId="206029680" sldId="263"/>
            <ac:grpSpMk id="37" creationId="{F01A5050-250A-4CFD-27C3-62AD523AD547}"/>
          </ac:grpSpMkLst>
        </pc:grpChg>
        <pc:picChg chg="mod ord">
          <ac:chgData name="Barrientos Weston, Francisco Jose (IN AM RC-CL CS DS)" userId="af4b4525-ff2e-48ab-aa9a-5c21c4321af1" providerId="ADAL" clId="{EB237F66-5FF5-4EBB-8BAA-0571792C2B41}" dt="2025-07-28T23:50:22.267" v="288" actId="164"/>
          <ac:picMkLst>
            <pc:docMk/>
            <pc:sldMk cId="206029680" sldId="263"/>
            <ac:picMk id="7" creationId="{13D3FFB6-8278-E5C4-3FF2-4BEEB5599F93}"/>
          </ac:picMkLst>
        </pc:picChg>
        <pc:picChg chg="add mod">
          <ac:chgData name="Barrientos Weston, Francisco Jose (IN AM RC-CL CS DS)" userId="af4b4525-ff2e-48ab-aa9a-5c21c4321af1" providerId="ADAL" clId="{EB237F66-5FF5-4EBB-8BAA-0571792C2B41}" dt="2025-07-28T23:50:22.267" v="288" actId="164"/>
          <ac:picMkLst>
            <pc:docMk/>
            <pc:sldMk cId="206029680" sldId="263"/>
            <ac:picMk id="12" creationId="{DD726AFB-2BEA-35BE-B825-EE69A2CADF50}"/>
          </ac:picMkLst>
        </pc:picChg>
        <pc:picChg chg="add del mod">
          <ac:chgData name="Barrientos Weston, Francisco Jose (IN AM RC-CL CS DS)" userId="af4b4525-ff2e-48ab-aa9a-5c21c4321af1" providerId="ADAL" clId="{EB237F66-5FF5-4EBB-8BAA-0571792C2B41}" dt="2025-07-28T23:41:16.141" v="187" actId="478"/>
          <ac:picMkLst>
            <pc:docMk/>
            <pc:sldMk cId="206029680" sldId="263"/>
            <ac:picMk id="16" creationId="{09968652-0DD4-0315-B384-F9B883742D97}"/>
          </ac:picMkLst>
        </pc:picChg>
        <pc:picChg chg="add mod">
          <ac:chgData name="Barrientos Weston, Francisco Jose (IN AM RC-CL CS DS)" userId="af4b4525-ff2e-48ab-aa9a-5c21c4321af1" providerId="ADAL" clId="{EB237F66-5FF5-4EBB-8BAA-0571792C2B41}" dt="2025-07-28T23:50:22.267" v="288" actId="164"/>
          <ac:picMkLst>
            <pc:docMk/>
            <pc:sldMk cId="206029680" sldId="263"/>
            <ac:picMk id="22" creationId="{E6ED946E-F2DA-4F7E-7995-857DC2A4A946}"/>
          </ac:picMkLst>
        </pc:picChg>
        <pc:picChg chg="add del mod ord">
          <ac:chgData name="Barrientos Weston, Francisco Jose (IN AM RC-CL CS DS)" userId="af4b4525-ff2e-48ab-aa9a-5c21c4321af1" providerId="ADAL" clId="{EB237F66-5FF5-4EBB-8BAA-0571792C2B41}" dt="2025-07-28T23:50:09.688" v="287" actId="478"/>
          <ac:picMkLst>
            <pc:docMk/>
            <pc:sldMk cId="206029680" sldId="263"/>
            <ac:picMk id="25" creationId="{866463F3-513F-1CB5-46A6-1077F7423D42}"/>
          </ac:picMkLst>
        </pc:picChg>
        <pc:picChg chg="add mod ord">
          <ac:chgData name="Barrientos Weston, Francisco Jose (IN AM RC-CL CS DS)" userId="af4b4525-ff2e-48ab-aa9a-5c21c4321af1" providerId="ADAL" clId="{EB237F66-5FF5-4EBB-8BAA-0571792C2B41}" dt="2025-07-28T23:50:22.267" v="288" actId="164"/>
          <ac:picMkLst>
            <pc:docMk/>
            <pc:sldMk cId="206029680" sldId="263"/>
            <ac:picMk id="27" creationId="{F889E764-AE3F-AFA4-B725-7C93FDFB42E6}"/>
          </ac:picMkLst>
        </pc:picChg>
        <pc:picChg chg="add del mod">
          <ac:chgData name="Barrientos Weston, Francisco Jose (IN AM RC-CL CS DS)" userId="af4b4525-ff2e-48ab-aa9a-5c21c4321af1" providerId="ADAL" clId="{EB237F66-5FF5-4EBB-8BAA-0571792C2B41}" dt="2025-07-28T23:45:25.769" v="225" actId="478"/>
          <ac:picMkLst>
            <pc:docMk/>
            <pc:sldMk cId="206029680" sldId="263"/>
            <ac:picMk id="29" creationId="{437F07B7-5DE7-1782-A7C4-6408F173FFA1}"/>
          </ac:picMkLst>
        </pc:picChg>
        <pc:picChg chg="add del mod">
          <ac:chgData name="Barrientos Weston, Francisco Jose (IN AM RC-CL CS DS)" userId="af4b4525-ff2e-48ab-aa9a-5c21c4321af1" providerId="ADAL" clId="{EB237F66-5FF5-4EBB-8BAA-0571792C2B41}" dt="2025-07-28T23:46:36.529" v="235" actId="478"/>
          <ac:picMkLst>
            <pc:docMk/>
            <pc:sldMk cId="206029680" sldId="263"/>
            <ac:picMk id="32" creationId="{8FDC568A-73E7-B6D7-1D71-604793C0B505}"/>
          </ac:picMkLst>
        </pc:picChg>
        <pc:picChg chg="add mod ord">
          <ac:chgData name="Barrientos Weston, Francisco Jose (IN AM RC-CL CS DS)" userId="af4b4525-ff2e-48ab-aa9a-5c21c4321af1" providerId="ADAL" clId="{EB237F66-5FF5-4EBB-8BAA-0571792C2B41}" dt="2025-07-28T23:50:22.267" v="288" actId="164"/>
          <ac:picMkLst>
            <pc:docMk/>
            <pc:sldMk cId="206029680" sldId="263"/>
            <ac:picMk id="34" creationId="{E8D657F5-5AE2-74E0-7133-17C318C22FBB}"/>
          </ac:picMkLst>
        </pc:picChg>
        <pc:picChg chg="add mod">
          <ac:chgData name="Barrientos Weston, Francisco Jose (IN AM RC-CL CS DS)" userId="af4b4525-ff2e-48ab-aa9a-5c21c4321af1" providerId="ADAL" clId="{EB237F66-5FF5-4EBB-8BAA-0571792C2B41}" dt="2025-07-28T23:50:22.267" v="288" actId="164"/>
          <ac:picMkLst>
            <pc:docMk/>
            <pc:sldMk cId="206029680" sldId="263"/>
            <ac:picMk id="36" creationId="{6BA84C66-300A-1C45-9A33-E72609BC8E38}"/>
          </ac:picMkLst>
        </pc:picChg>
        <pc:cxnChg chg="mod">
          <ac:chgData name="Barrientos Weston, Francisco Jose (IN AM RC-CL CS DS)" userId="af4b4525-ff2e-48ab-aa9a-5c21c4321af1" providerId="ADAL" clId="{EB237F66-5FF5-4EBB-8BAA-0571792C2B41}" dt="2025-07-28T23:44:28.434" v="216" actId="1035"/>
          <ac:cxnSpMkLst>
            <pc:docMk/>
            <pc:sldMk cId="206029680" sldId="263"/>
            <ac:cxnSpMk id="24" creationId="{4AAC7346-0623-B6A7-5984-D07CD47A29F7}"/>
          </ac:cxnSpMkLst>
        </pc:cxnChg>
      </pc:sldChg>
      <pc:sldChg chg="delSp modSp mod">
        <pc:chgData name="Barrientos Weston, Francisco Jose (IN AM RC-CL CS DS)" userId="af4b4525-ff2e-48ab-aa9a-5c21c4321af1" providerId="ADAL" clId="{EB237F66-5FF5-4EBB-8BAA-0571792C2B41}" dt="2025-07-28T23:18:30.193" v="61" actId="478"/>
        <pc:sldMkLst>
          <pc:docMk/>
          <pc:sldMk cId="484356162" sldId="264"/>
        </pc:sldMkLst>
        <pc:spChg chg="del">
          <ac:chgData name="Barrientos Weston, Francisco Jose (IN AM RC-CL CS DS)" userId="af4b4525-ff2e-48ab-aa9a-5c21c4321af1" providerId="ADAL" clId="{EB237F66-5FF5-4EBB-8BAA-0571792C2B41}" dt="2025-07-28T23:05:59.767" v="20" actId="478"/>
          <ac:spMkLst>
            <pc:docMk/>
            <pc:sldMk cId="484356162" sldId="264"/>
            <ac:spMk id="8" creationId="{062E4E38-BD44-025E-297E-0B822506DDA1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6:24.361" v="21" actId="790"/>
          <ac:spMkLst>
            <pc:docMk/>
            <pc:sldMk cId="484356162" sldId="264"/>
            <ac:spMk id="9" creationId="{06AA3753-9538-597E-78F5-DEFCD462172D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6:34.462" v="22" actId="790"/>
          <ac:spMkLst>
            <pc:docMk/>
            <pc:sldMk cId="484356162" sldId="264"/>
            <ac:spMk id="10" creationId="{67D47484-6C4D-A068-DE29-0A918F4505CC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6:34.462" v="22" actId="790"/>
          <ac:spMkLst>
            <pc:docMk/>
            <pc:sldMk cId="484356162" sldId="264"/>
            <ac:spMk id="58" creationId="{431301D6-785B-0FEE-3DBE-7418D95F6C5A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6:34.462" v="22" actId="790"/>
          <ac:spMkLst>
            <pc:docMk/>
            <pc:sldMk cId="484356162" sldId="264"/>
            <ac:spMk id="59" creationId="{80A9E0D5-85A1-07A1-4AD5-4CCD9F32DC3D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6:34.462" v="22" actId="790"/>
          <ac:spMkLst>
            <pc:docMk/>
            <pc:sldMk cId="484356162" sldId="264"/>
            <ac:spMk id="60" creationId="{7BCA3983-D85E-C7F1-3509-50177B011670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6:34.462" v="22" actId="790"/>
          <ac:spMkLst>
            <pc:docMk/>
            <pc:sldMk cId="484356162" sldId="264"/>
            <ac:spMk id="61" creationId="{CFBE0069-2843-B204-8576-CEFA4ADDE0B0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6:34.462" v="22" actId="790"/>
          <ac:spMkLst>
            <pc:docMk/>
            <pc:sldMk cId="484356162" sldId="264"/>
            <ac:spMk id="62" creationId="{298F8C5A-73CF-BD3E-6257-D84C00FBAB7B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6:34.462" v="22" actId="790"/>
          <ac:spMkLst>
            <pc:docMk/>
            <pc:sldMk cId="484356162" sldId="264"/>
            <ac:spMk id="63" creationId="{13E05558-86D9-7858-41E4-98C70BC3BEFF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18:30.193" v="61" actId="478"/>
          <ac:spMkLst>
            <pc:docMk/>
            <pc:sldMk cId="484356162" sldId="264"/>
            <ac:spMk id="69" creationId="{907A2642-011D-607F-E6B9-A53EF14FF659}"/>
          </ac:spMkLst>
        </pc:spChg>
      </pc:sldChg>
      <pc:sldChg chg="del">
        <pc:chgData name="Barrientos Weston, Francisco Jose (IN AM RC-CL CS DS)" userId="af4b4525-ff2e-48ab-aa9a-5c21c4321af1" providerId="ADAL" clId="{EB237F66-5FF5-4EBB-8BAA-0571792C2B41}" dt="2025-07-28T23:14:48.264" v="57" actId="47"/>
        <pc:sldMkLst>
          <pc:docMk/>
          <pc:sldMk cId="3099351526" sldId="265"/>
        </pc:sldMkLst>
      </pc:sldChg>
      <pc:sldChg chg="delSp del mod">
        <pc:chgData name="Barrientos Weston, Francisco Jose (IN AM RC-CL CS DS)" userId="af4b4525-ff2e-48ab-aa9a-5c21c4321af1" providerId="ADAL" clId="{EB237F66-5FF5-4EBB-8BAA-0571792C2B41}" dt="2025-07-28T23:14:08.599" v="48" actId="47"/>
        <pc:sldMkLst>
          <pc:docMk/>
          <pc:sldMk cId="183312008" sldId="266"/>
        </pc:sldMkLst>
        <pc:spChg chg="del">
          <ac:chgData name="Barrientos Weston, Francisco Jose (IN AM RC-CL CS DS)" userId="af4b4525-ff2e-48ab-aa9a-5c21c4321af1" providerId="ADAL" clId="{EB237F66-5FF5-4EBB-8BAA-0571792C2B41}" dt="2025-07-28T23:00:23.462" v="16" actId="478"/>
          <ac:spMkLst>
            <pc:docMk/>
            <pc:sldMk cId="183312008" sldId="266"/>
            <ac:spMk id="18" creationId="{C8239803-83C1-4006-3EDA-4B9D750F5C81}"/>
          </ac:spMkLst>
        </pc:spChg>
      </pc:sldChg>
      <pc:sldChg chg="addSp delSp modSp add mod">
        <pc:chgData name="Barrientos Weston, Francisco Jose (IN AM RC-CL CS DS)" userId="af4b4525-ff2e-48ab-aa9a-5c21c4321af1" providerId="ADAL" clId="{EB237F66-5FF5-4EBB-8BAA-0571792C2B41}" dt="2025-07-28T23:28:21.730" v="91" actId="478"/>
        <pc:sldMkLst>
          <pc:docMk/>
          <pc:sldMk cId="1046433407" sldId="273"/>
        </pc:sldMkLst>
        <pc:spChg chg="add del mod">
          <ac:chgData name="Barrientos Weston, Francisco Jose (IN AM RC-CL CS DS)" userId="af4b4525-ff2e-48ab-aa9a-5c21c4321af1" providerId="ADAL" clId="{EB237F66-5FF5-4EBB-8BAA-0571792C2B41}" dt="2025-07-28T23:28:21.730" v="91" actId="478"/>
          <ac:spMkLst>
            <pc:docMk/>
            <pc:sldMk cId="1046433407" sldId="273"/>
            <ac:spMk id="3" creationId="{ACFC14DB-6A8E-6820-3E7B-DF9F642CE365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28:16.056" v="89" actId="478"/>
          <ac:spMkLst>
            <pc:docMk/>
            <pc:sldMk cId="1046433407" sldId="273"/>
            <ac:spMk id="4" creationId="{17D11F11-8F3A-E4E3-BE58-D94F585CE802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28:04.782" v="88" actId="20577"/>
          <ac:spMkLst>
            <pc:docMk/>
            <pc:sldMk cId="1046433407" sldId="273"/>
            <ac:spMk id="11" creationId="{02C2E067-B6F1-CC33-C2D1-BFD0BF55C125}"/>
          </ac:spMkLst>
        </pc:spChg>
        <pc:picChg chg="del">
          <ac:chgData name="Barrientos Weston, Francisco Jose (IN AM RC-CL CS DS)" userId="af4b4525-ff2e-48ab-aa9a-5c21c4321af1" providerId="ADAL" clId="{EB237F66-5FF5-4EBB-8BAA-0571792C2B41}" dt="2025-07-28T23:28:18.598" v="90" actId="478"/>
          <ac:picMkLst>
            <pc:docMk/>
            <pc:sldMk cId="1046433407" sldId="273"/>
            <ac:picMk id="5" creationId="{36FB38FC-39CC-308D-797B-ABBD2A163250}"/>
          </ac:picMkLst>
        </pc:picChg>
      </pc:sldChg>
      <pc:sldChg chg="delSp mod">
        <pc:chgData name="Barrientos Weston, Francisco Jose (IN AM RC-CL CS DS)" userId="af4b4525-ff2e-48ab-aa9a-5c21c4321af1" providerId="ADAL" clId="{EB237F66-5FF5-4EBB-8BAA-0571792C2B41}" dt="2025-07-28T23:19:07.237" v="70" actId="478"/>
        <pc:sldMkLst>
          <pc:docMk/>
          <pc:sldMk cId="2172243114" sldId="2147483459"/>
        </pc:sldMkLst>
        <pc:spChg chg="del">
          <ac:chgData name="Barrientos Weston, Francisco Jose (IN AM RC-CL CS DS)" userId="af4b4525-ff2e-48ab-aa9a-5c21c4321af1" providerId="ADAL" clId="{EB237F66-5FF5-4EBB-8BAA-0571792C2B41}" dt="2025-07-28T23:00:46.560" v="19" actId="478"/>
          <ac:spMkLst>
            <pc:docMk/>
            <pc:sldMk cId="2172243114" sldId="2147483459"/>
            <ac:spMk id="4" creationId="{21D99AA0-3A3C-B6EA-1273-A9CD68B66DAB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14:37.397" v="53" actId="478"/>
          <ac:spMkLst>
            <pc:docMk/>
            <pc:sldMk cId="2172243114" sldId="2147483459"/>
            <ac:spMk id="55" creationId="{ACD58BA9-BAE4-234B-0D91-9B1CCC78E6C3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19:07.237" v="70" actId="478"/>
          <ac:spMkLst>
            <pc:docMk/>
            <pc:sldMk cId="2172243114" sldId="2147483459"/>
            <ac:spMk id="56" creationId="{757A9B67-DC95-DBC3-5FEC-FC885A65BFC9}"/>
          </ac:spMkLst>
        </pc:spChg>
      </pc:sldChg>
      <pc:sldChg chg="delSp modSp mod modAnim">
        <pc:chgData name="Barrientos Weston, Francisco Jose (IN AM RC-CL CS DS)" userId="af4b4525-ff2e-48ab-aa9a-5c21c4321af1" providerId="ADAL" clId="{EB237F66-5FF5-4EBB-8BAA-0571792C2B41}" dt="2025-07-28T23:18:33.835" v="62" actId="478"/>
        <pc:sldMkLst>
          <pc:docMk/>
          <pc:sldMk cId="776737237" sldId="2147483460"/>
        </pc:sldMkLst>
        <pc:spChg chg="mod">
          <ac:chgData name="Barrientos Weston, Francisco Jose (IN AM RC-CL CS DS)" userId="af4b4525-ff2e-48ab-aa9a-5c21c4321af1" providerId="ADAL" clId="{EB237F66-5FF5-4EBB-8BAA-0571792C2B41}" dt="2025-07-28T23:07:01.417" v="24" actId="790"/>
          <ac:spMkLst>
            <pc:docMk/>
            <pc:sldMk cId="776737237" sldId="2147483460"/>
            <ac:spMk id="10" creationId="{F60756C1-3E79-C383-9E1B-89C90427DDF4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7:01.417" v="24" actId="790"/>
          <ac:spMkLst>
            <pc:docMk/>
            <pc:sldMk cId="776737237" sldId="2147483460"/>
            <ac:spMk id="11" creationId="{2057797A-752A-C951-79AF-5DB455DF7255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7:01.417" v="24" actId="790"/>
          <ac:spMkLst>
            <pc:docMk/>
            <pc:sldMk cId="776737237" sldId="2147483460"/>
            <ac:spMk id="13" creationId="{B1F55C52-30F7-303B-DD58-FB3DDA27E891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7:01.417" v="24" actId="790"/>
          <ac:spMkLst>
            <pc:docMk/>
            <pc:sldMk cId="776737237" sldId="2147483460"/>
            <ac:spMk id="14" creationId="{3AB4FB31-68DB-5BB0-C62A-AD8D848B14C4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7:01.417" v="24" actId="790"/>
          <ac:spMkLst>
            <pc:docMk/>
            <pc:sldMk cId="776737237" sldId="2147483460"/>
            <ac:spMk id="27" creationId="{5CD499C8-CCB5-BBCF-A124-1BF06224B050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07:01.417" v="24" actId="790"/>
          <ac:spMkLst>
            <pc:docMk/>
            <pc:sldMk cId="776737237" sldId="2147483460"/>
            <ac:spMk id="30" creationId="{F9958B9C-6270-1FD0-B776-13D51F332D4A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06:52.559" v="23" actId="478"/>
          <ac:spMkLst>
            <pc:docMk/>
            <pc:sldMk cId="776737237" sldId="2147483460"/>
            <ac:spMk id="54" creationId="{E01C3F3A-FB77-1647-4CE4-E52AB4E09442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18:33.835" v="62" actId="478"/>
          <ac:spMkLst>
            <pc:docMk/>
            <pc:sldMk cId="776737237" sldId="2147483460"/>
            <ac:spMk id="59" creationId="{00B977CE-6CB0-0508-321A-0A6854AB52F0}"/>
          </ac:spMkLst>
        </pc:spChg>
      </pc:sldChg>
      <pc:sldChg chg="delSp mod">
        <pc:chgData name="Barrientos Weston, Francisco Jose (IN AM RC-CL CS DS)" userId="af4b4525-ff2e-48ab-aa9a-5c21c4321af1" providerId="ADAL" clId="{EB237F66-5FF5-4EBB-8BAA-0571792C2B41}" dt="2025-07-28T23:19:09.842" v="71" actId="478"/>
        <pc:sldMkLst>
          <pc:docMk/>
          <pc:sldMk cId="2977489044" sldId="2147483461"/>
        </pc:sldMkLst>
        <pc:spChg chg="del">
          <ac:chgData name="Barrientos Weston, Francisco Jose (IN AM RC-CL CS DS)" userId="af4b4525-ff2e-48ab-aa9a-5c21c4321af1" providerId="ADAL" clId="{EB237F66-5FF5-4EBB-8BAA-0571792C2B41}" dt="2025-07-28T23:19:09.842" v="71" actId="478"/>
          <ac:spMkLst>
            <pc:docMk/>
            <pc:sldMk cId="2977489044" sldId="2147483461"/>
            <ac:spMk id="22" creationId="{B794A8AE-66B4-27F5-169E-8399273B2852}"/>
          </ac:spMkLst>
        </pc:spChg>
      </pc:sldChg>
      <pc:sldChg chg="del">
        <pc:chgData name="Barrientos Weston, Francisco Jose (IN AM RC-CL CS DS)" userId="af4b4525-ff2e-48ab-aa9a-5c21c4321af1" providerId="ADAL" clId="{EB237F66-5FF5-4EBB-8BAA-0571792C2B41}" dt="2025-07-28T23:14:46.888" v="56" actId="47"/>
        <pc:sldMkLst>
          <pc:docMk/>
          <pc:sldMk cId="2875649738" sldId="2147483462"/>
        </pc:sldMkLst>
      </pc:sldChg>
      <pc:sldChg chg="delSp mod">
        <pc:chgData name="Barrientos Weston, Francisco Jose (IN AM RC-CL CS DS)" userId="af4b4525-ff2e-48ab-aa9a-5c21c4321af1" providerId="ADAL" clId="{EB237F66-5FF5-4EBB-8BAA-0571792C2B41}" dt="2025-07-28T23:19:03.840" v="69" actId="478"/>
        <pc:sldMkLst>
          <pc:docMk/>
          <pc:sldMk cId="1884678583" sldId="2147483464"/>
        </pc:sldMkLst>
        <pc:spChg chg="del">
          <ac:chgData name="Barrientos Weston, Francisco Jose (IN AM RC-CL CS DS)" userId="af4b4525-ff2e-48ab-aa9a-5c21c4321af1" providerId="ADAL" clId="{EB237F66-5FF5-4EBB-8BAA-0571792C2B41}" dt="2025-07-28T23:00:40.386" v="18" actId="478"/>
          <ac:spMkLst>
            <pc:docMk/>
            <pc:sldMk cId="1884678583" sldId="2147483464"/>
            <ac:spMk id="8" creationId="{76920C4B-E78A-B371-29F5-F22AF5F40042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19:03.840" v="69" actId="478"/>
          <ac:spMkLst>
            <pc:docMk/>
            <pc:sldMk cId="1884678583" sldId="2147483464"/>
            <ac:spMk id="12" creationId="{EB437ED4-A902-B1AC-AD0A-514FC4A450EE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14:41.176" v="54" actId="478"/>
          <ac:spMkLst>
            <pc:docMk/>
            <pc:sldMk cId="1884678583" sldId="2147483464"/>
            <ac:spMk id="20" creationId="{F314C14E-3F3E-DAF0-DFF5-4F7152DEC5B1}"/>
          </ac:spMkLst>
        </pc:spChg>
      </pc:sldChg>
      <pc:sldChg chg="delSp modSp mod">
        <pc:chgData name="Barrientos Weston, Francisco Jose (IN AM RC-CL CS DS)" userId="af4b4525-ff2e-48ab-aa9a-5c21c4321af1" providerId="ADAL" clId="{EB237F66-5FF5-4EBB-8BAA-0571792C2B41}" dt="2025-07-29T00:01:10.308" v="447" actId="20577"/>
        <pc:sldMkLst>
          <pc:docMk/>
          <pc:sldMk cId="3909867415" sldId="2147483465"/>
        </pc:sldMkLst>
        <pc:spChg chg="del">
          <ac:chgData name="Barrientos Weston, Francisco Jose (IN AM RC-CL CS DS)" userId="af4b4525-ff2e-48ab-aa9a-5c21c4321af1" providerId="ADAL" clId="{EB237F66-5FF5-4EBB-8BAA-0571792C2B41}" dt="2025-07-28T23:00:34.638" v="17" actId="478"/>
          <ac:spMkLst>
            <pc:docMk/>
            <pc:sldMk cId="3909867415" sldId="2147483465"/>
            <ac:spMk id="15" creationId="{3722B257-7B0B-EF90-4D7B-BAD3D4101F46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18:53.783" v="67" actId="478"/>
          <ac:spMkLst>
            <pc:docMk/>
            <pc:sldMk cId="3909867415" sldId="2147483465"/>
            <ac:spMk id="17" creationId="{71717594-2CA3-58FD-7136-51C44366AA21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9T00:01:10.308" v="447" actId="20577"/>
          <ac:spMkLst>
            <pc:docMk/>
            <pc:sldMk cId="3909867415" sldId="2147483465"/>
            <ac:spMk id="23" creationId="{DB8760C0-BB0C-42C9-5F9D-9650A7822A30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9T00:00:40.733" v="436" actId="113"/>
          <ac:spMkLst>
            <pc:docMk/>
            <pc:sldMk cId="3909867415" sldId="2147483465"/>
            <ac:spMk id="24" creationId="{E86135AA-D442-EB02-8CDF-D662377A94FB}"/>
          </ac:spMkLst>
        </pc:spChg>
      </pc:sldChg>
      <pc:sldChg chg="delSp mod">
        <pc:chgData name="Barrientos Weston, Francisco Jose (IN AM RC-CL CS DS)" userId="af4b4525-ff2e-48ab-aa9a-5c21c4321af1" providerId="ADAL" clId="{EB237F66-5FF5-4EBB-8BAA-0571792C2B41}" dt="2025-07-28T23:18:58.440" v="68" actId="478"/>
        <pc:sldMkLst>
          <pc:docMk/>
          <pc:sldMk cId="1166844799" sldId="2147483466"/>
        </pc:sldMkLst>
        <pc:spChg chg="del">
          <ac:chgData name="Barrientos Weston, Francisco Jose (IN AM RC-CL CS DS)" userId="af4b4525-ff2e-48ab-aa9a-5c21c4321af1" providerId="ADAL" clId="{EB237F66-5FF5-4EBB-8BAA-0571792C2B41}" dt="2025-07-28T23:14:33.238" v="52" actId="478"/>
          <ac:spMkLst>
            <pc:docMk/>
            <pc:sldMk cId="1166844799" sldId="2147483466"/>
            <ac:spMk id="55" creationId="{41B41425-ABB0-61D7-FBE1-96975CCDB7A6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18:58.440" v="68" actId="478"/>
          <ac:spMkLst>
            <pc:docMk/>
            <pc:sldMk cId="1166844799" sldId="2147483466"/>
            <ac:spMk id="56" creationId="{69302206-04D4-F7AA-37F4-E058F3E9C48F}"/>
          </ac:spMkLst>
        </pc:spChg>
      </pc:sldChg>
      <pc:sldChg chg="delSp modSp mod modAnim">
        <pc:chgData name="Barrientos Weston, Francisco Jose (IN AM RC-CL CS DS)" userId="af4b4525-ff2e-48ab-aa9a-5c21c4321af1" providerId="ADAL" clId="{EB237F66-5FF5-4EBB-8BAA-0571792C2B41}" dt="2025-07-28T23:18:37.607" v="63" actId="478"/>
        <pc:sldMkLst>
          <pc:docMk/>
          <pc:sldMk cId="2463706843" sldId="2147483467"/>
        </pc:sldMkLst>
        <pc:spChg chg="del mod">
          <ac:chgData name="Barrientos Weston, Francisco Jose (IN AM RC-CL CS DS)" userId="af4b4525-ff2e-48ab-aa9a-5c21c4321af1" providerId="ADAL" clId="{EB237F66-5FF5-4EBB-8BAA-0571792C2B41}" dt="2025-07-28T23:14:23.461" v="50" actId="478"/>
          <ac:spMkLst>
            <pc:docMk/>
            <pc:sldMk cId="2463706843" sldId="2147483467"/>
            <ac:spMk id="30" creationId="{4EE9CA8A-1492-DDC1-C45C-16976BAEC9FA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18:37.607" v="63" actId="478"/>
          <ac:spMkLst>
            <pc:docMk/>
            <pc:sldMk cId="2463706843" sldId="2147483467"/>
            <ac:spMk id="44" creationId="{0FD60087-22C1-1D4F-4520-EA7699D606A8}"/>
          </ac:spMkLst>
        </pc:spChg>
        <pc:cxnChg chg="mod">
          <ac:chgData name="Barrientos Weston, Francisco Jose (IN AM RC-CL CS DS)" userId="af4b4525-ff2e-48ab-aa9a-5c21c4321af1" providerId="ADAL" clId="{EB237F66-5FF5-4EBB-8BAA-0571792C2B41}" dt="2025-07-28T23:10:39.870" v="39" actId="14100"/>
          <ac:cxnSpMkLst>
            <pc:docMk/>
            <pc:sldMk cId="2463706843" sldId="2147483467"/>
            <ac:cxnSpMk id="27" creationId="{BB9F36AD-4FD0-5CD0-7655-C14542E0C673}"/>
          </ac:cxnSpMkLst>
        </pc:cxnChg>
        <pc:cxnChg chg="mod">
          <ac:chgData name="Barrientos Weston, Francisco Jose (IN AM RC-CL CS DS)" userId="af4b4525-ff2e-48ab-aa9a-5c21c4321af1" providerId="ADAL" clId="{EB237F66-5FF5-4EBB-8BAA-0571792C2B41}" dt="2025-07-28T23:12:44.538" v="41" actId="14100"/>
          <ac:cxnSpMkLst>
            <pc:docMk/>
            <pc:sldMk cId="2463706843" sldId="2147483467"/>
            <ac:cxnSpMk id="29" creationId="{ECCDF6EB-3488-4915-7CE3-B667F692C426}"/>
          </ac:cxnSpMkLst>
        </pc:cxnChg>
      </pc:sldChg>
      <pc:sldChg chg="addSp delSp modSp mod modAnim">
        <pc:chgData name="Barrientos Weston, Francisco Jose (IN AM RC-CL CS DS)" userId="af4b4525-ff2e-48ab-aa9a-5c21c4321af1" providerId="ADAL" clId="{EB237F66-5FF5-4EBB-8BAA-0571792C2B41}" dt="2025-07-28T23:57:00.778" v="366"/>
        <pc:sldMkLst>
          <pc:docMk/>
          <pc:sldMk cId="300978004" sldId="2147483469"/>
        </pc:sldMkLst>
        <pc:spChg chg="del">
          <ac:chgData name="Barrientos Weston, Francisco Jose (IN AM RC-CL CS DS)" userId="af4b4525-ff2e-48ab-aa9a-5c21c4321af1" providerId="ADAL" clId="{EB237F66-5FF5-4EBB-8BAA-0571792C2B41}" dt="2025-07-28T23:14:28.485" v="51" actId="478"/>
          <ac:spMkLst>
            <pc:docMk/>
            <pc:sldMk cId="300978004" sldId="2147483469"/>
            <ac:spMk id="14" creationId="{6108F176-F685-AB4A-8755-4A8CE3679B35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18:48.051" v="66" actId="478"/>
          <ac:spMkLst>
            <pc:docMk/>
            <pc:sldMk cId="300978004" sldId="2147483469"/>
            <ac:spMk id="20" creationId="{9CC93B2D-B63D-ADB1-0936-40C6A0E9A360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50:54.267" v="289" actId="313"/>
          <ac:spMkLst>
            <pc:docMk/>
            <pc:sldMk cId="300978004" sldId="2147483469"/>
            <ac:spMk id="23" creationId="{A0A441D6-E7E0-EF64-2EF2-9442A105CE18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13:46.774" v="44" actId="14100"/>
          <ac:spMkLst>
            <pc:docMk/>
            <pc:sldMk cId="300978004" sldId="2147483469"/>
            <ac:spMk id="25" creationId="{44F0FE2E-BCF1-48AF-F160-82F4B517D491}"/>
          </ac:spMkLst>
        </pc:spChg>
        <pc:spChg chg="add del">
          <ac:chgData name="Barrientos Weston, Francisco Jose (IN AM RC-CL CS DS)" userId="af4b4525-ff2e-48ab-aa9a-5c21c4321af1" providerId="ADAL" clId="{EB237F66-5FF5-4EBB-8BAA-0571792C2B41}" dt="2025-07-28T23:00:17.433" v="15" actId="478"/>
          <ac:spMkLst>
            <pc:docMk/>
            <pc:sldMk cId="300978004" sldId="2147483469"/>
            <ac:spMk id="38" creationId="{E3E75149-2CDF-0658-3C80-E3ACAE452556}"/>
          </ac:spMkLst>
        </pc:spChg>
        <pc:picChg chg="add del">
          <ac:chgData name="Barrientos Weston, Francisco Jose (IN AM RC-CL CS DS)" userId="af4b4525-ff2e-48ab-aa9a-5c21c4321af1" providerId="ADAL" clId="{EB237F66-5FF5-4EBB-8BAA-0571792C2B41}" dt="2025-07-28T23:18:44.232" v="65" actId="478"/>
          <ac:picMkLst>
            <pc:docMk/>
            <pc:sldMk cId="300978004" sldId="2147483469"/>
            <ac:picMk id="37" creationId="{96827D21-A609-E71A-B6DF-0D4B0AA42ED7}"/>
          </ac:picMkLst>
        </pc:picChg>
      </pc:sldChg>
      <pc:sldChg chg="delSp add del mod">
        <pc:chgData name="Barrientos Weston, Francisco Jose (IN AM RC-CL CS DS)" userId="af4b4525-ff2e-48ab-aa9a-5c21c4321af1" providerId="ADAL" clId="{EB237F66-5FF5-4EBB-8BAA-0571792C2B41}" dt="2025-07-28T23:07:05.825" v="25" actId="47"/>
        <pc:sldMkLst>
          <pc:docMk/>
          <pc:sldMk cId="527129633" sldId="2147483470"/>
        </pc:sldMkLst>
        <pc:picChg chg="del">
          <ac:chgData name="Barrientos Weston, Francisco Jose (IN AM RC-CL CS DS)" userId="af4b4525-ff2e-48ab-aa9a-5c21c4321af1" providerId="ADAL" clId="{EB237F66-5FF5-4EBB-8BAA-0571792C2B41}" dt="2025-07-28T22:59:15.384" v="7" actId="478"/>
          <ac:picMkLst>
            <pc:docMk/>
            <pc:sldMk cId="527129633" sldId="2147483470"/>
            <ac:picMk id="8" creationId="{9097FEAC-B03A-47F3-4224-FCD4242DD336}"/>
          </ac:picMkLst>
        </pc:picChg>
      </pc:sldChg>
      <pc:sldChg chg="addSp delSp add del mod setBg">
        <pc:chgData name="Barrientos Weston, Francisco Jose (IN AM RC-CL CS DS)" userId="af4b4525-ff2e-48ab-aa9a-5c21c4321af1" providerId="ADAL" clId="{EB237F66-5FF5-4EBB-8BAA-0571792C2B41}" dt="2025-07-28T22:59:05.186" v="3"/>
        <pc:sldMkLst>
          <pc:docMk/>
          <pc:sldMk cId="920076185" sldId="2147483470"/>
        </pc:sldMkLst>
        <pc:picChg chg="add del">
          <ac:chgData name="Barrientos Weston, Francisco Jose (IN AM RC-CL CS DS)" userId="af4b4525-ff2e-48ab-aa9a-5c21c4321af1" providerId="ADAL" clId="{EB237F66-5FF5-4EBB-8BAA-0571792C2B41}" dt="2025-07-28T22:59:04.630" v="2" actId="478"/>
          <ac:picMkLst>
            <pc:docMk/>
            <pc:sldMk cId="920076185" sldId="2147483470"/>
            <ac:picMk id="8" creationId="{8F0350C8-9DE6-2848-9738-9BAF781E3BBE}"/>
          </ac:picMkLst>
        </pc:picChg>
      </pc:sldChg>
      <pc:sldChg chg="modSp add del mod">
        <pc:chgData name="Barrientos Weston, Francisco Jose (IN AM RC-CL CS DS)" userId="af4b4525-ff2e-48ab-aa9a-5c21c4321af1" providerId="ADAL" clId="{EB237F66-5FF5-4EBB-8BAA-0571792C2B41}" dt="2025-07-28T23:55:10.351" v="363" actId="47"/>
        <pc:sldMkLst>
          <pc:docMk/>
          <pc:sldMk cId="2625893820" sldId="2147483470"/>
        </pc:sldMkLst>
        <pc:spChg chg="mod">
          <ac:chgData name="Barrientos Weston, Francisco Jose (IN AM RC-CL CS DS)" userId="af4b4525-ff2e-48ab-aa9a-5c21c4321af1" providerId="ADAL" clId="{EB237F66-5FF5-4EBB-8BAA-0571792C2B41}" dt="2025-07-28T23:30:11.855" v="141" actId="20577"/>
          <ac:spMkLst>
            <pc:docMk/>
            <pc:sldMk cId="2625893820" sldId="2147483470"/>
            <ac:spMk id="23" creationId="{589E632F-27DB-BFBA-723E-36FA8F0B3E7A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30:20.001" v="151" actId="20577"/>
          <ac:spMkLst>
            <pc:docMk/>
            <pc:sldMk cId="2625893820" sldId="2147483470"/>
            <ac:spMk id="24" creationId="{36599DAC-39ED-9A03-CEC8-E0C169B9C021}"/>
          </ac:spMkLst>
        </pc:spChg>
        <pc:spChg chg="mod">
          <ac:chgData name="Barrientos Weston, Francisco Jose (IN AM RC-CL CS DS)" userId="af4b4525-ff2e-48ab-aa9a-5c21c4321af1" providerId="ADAL" clId="{EB237F66-5FF5-4EBB-8BAA-0571792C2B41}" dt="2025-07-28T23:30:58.628" v="157" actId="20577"/>
          <ac:spMkLst>
            <pc:docMk/>
            <pc:sldMk cId="2625893820" sldId="2147483470"/>
            <ac:spMk id="62" creationId="{762AC281-F5B2-5D96-C7D0-3E8B7FD96AE9}"/>
          </ac:spMkLst>
        </pc:spChg>
      </pc:sldChg>
      <pc:sldChg chg="add del setBg">
        <pc:chgData name="Barrientos Weston, Francisco Jose (IN AM RC-CL CS DS)" userId="af4b4525-ff2e-48ab-aa9a-5c21c4321af1" providerId="ADAL" clId="{EB237F66-5FF5-4EBB-8BAA-0571792C2B41}" dt="2025-07-28T22:59:12.966" v="5"/>
        <pc:sldMkLst>
          <pc:docMk/>
          <pc:sldMk cId="3266607126" sldId="2147483470"/>
        </pc:sldMkLst>
      </pc:sldChg>
      <pc:sldChg chg="delSp modSp add del mod modAnim">
        <pc:chgData name="Barrientos Weston, Francisco Jose (IN AM RC-CL CS DS)" userId="af4b4525-ff2e-48ab-aa9a-5c21c4321af1" providerId="ADAL" clId="{EB237F66-5FF5-4EBB-8BAA-0571792C2B41}" dt="2025-07-28T23:14:05.415" v="47" actId="47"/>
        <pc:sldMkLst>
          <pc:docMk/>
          <pc:sldMk cId="1205441564" sldId="2147483471"/>
        </pc:sldMkLst>
        <pc:spChg chg="mod">
          <ac:chgData name="Barrientos Weston, Francisco Jose (IN AM RC-CL CS DS)" userId="af4b4525-ff2e-48ab-aa9a-5c21c4321af1" providerId="ADAL" clId="{EB237F66-5FF5-4EBB-8BAA-0571792C2B41}" dt="2025-07-28T23:13:05.174" v="42" actId="14100"/>
          <ac:spMkLst>
            <pc:docMk/>
            <pc:sldMk cId="1205441564" sldId="2147483471"/>
            <ac:spMk id="25" creationId="{D3BBB0DA-A96E-4F1F-2C29-4A2904980AC6}"/>
          </ac:spMkLst>
        </pc:spChg>
        <pc:spChg chg="del">
          <ac:chgData name="Barrientos Weston, Francisco Jose (IN AM RC-CL CS DS)" userId="af4b4525-ff2e-48ab-aa9a-5c21c4321af1" providerId="ADAL" clId="{EB237F66-5FF5-4EBB-8BAA-0571792C2B41}" dt="2025-07-28T23:00:03.288" v="12" actId="478"/>
          <ac:spMkLst>
            <pc:docMk/>
            <pc:sldMk cId="1205441564" sldId="2147483471"/>
            <ac:spMk id="38" creationId="{71F90633-A450-0DF4-DF97-1EF94DBA0531}"/>
          </ac:spMkLst>
        </pc:spChg>
        <pc:picChg chg="del">
          <ac:chgData name="Barrientos Weston, Francisco Jose (IN AM RC-CL CS DS)" userId="af4b4525-ff2e-48ab-aa9a-5c21c4321af1" providerId="ADAL" clId="{EB237F66-5FF5-4EBB-8BAA-0571792C2B41}" dt="2025-07-28T22:59:27.557" v="11" actId="478"/>
          <ac:picMkLst>
            <pc:docMk/>
            <pc:sldMk cId="1205441564" sldId="2147483471"/>
            <ac:picMk id="37" creationId="{C0FFF016-A059-4CE6-1722-908B397F0CDF}"/>
          </ac:picMkLst>
        </pc:picChg>
      </pc:sldChg>
      <pc:sldChg chg="add del">
        <pc:chgData name="Barrientos Weston, Francisco Jose (IN AM RC-CL CS DS)" userId="af4b4525-ff2e-48ab-aa9a-5c21c4321af1" providerId="ADAL" clId="{EB237F66-5FF5-4EBB-8BAA-0571792C2B41}" dt="2025-07-28T22:59:25.632" v="9"/>
        <pc:sldMkLst>
          <pc:docMk/>
          <pc:sldMk cId="1558376293" sldId="2147483471"/>
        </pc:sldMkLst>
      </pc:sldChg>
    </pc:docChg>
  </pc:docChgLst>
</pc:chgInfo>
</file>

<file path=ppt/comments/modernComment_7FFFFF44_2E4C11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893D49-8B53-41E8-BC46-9FD7589FBBE4}" authorId="{7A2D2AC5-790B-616F-5F66-910EDAD298B4}" created="2025-07-24T22:12:13.211">
    <pc:sldMkLst xmlns:pc="http://schemas.microsoft.com/office/powerpoint/2013/main/command">
      <pc:docMk/>
      <pc:sldMk cId="776737237" sldId="2147483460"/>
    </pc:sldMkLst>
    <p188:replyLst>
      <p188:reply id="{675E35F7-142D-4421-A903-9FAC28F1B0A2}" authorId="{62962822-54C3-EAF8-B896-C41C5CC2DA1A}" created="2025-07-24T22:13:57.708">
        <p188:txBody>
          <a:bodyPr/>
          <a:lstStyle/>
          <a:p>
            <a:r>
              <a:rPr lang="en-US"/>
              <a:t>Operaciòn y Mantenimiento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7-24T22:16:50.780" authorId="{7A2D2AC5-790B-616F-5F66-910EDAD298B4}"/>
              </p223:rxn>
            </p223:reactions>
          </p:ext>
        </p188:extLst>
      </p188:reply>
    </p188:replyLst>
    <p188:txBody>
      <a:bodyPr/>
      <a:lstStyle/>
      <a:p>
        <a:r>
          <a:rPr lang="es-ES"/>
          <a:t>Cual es el otro concepto de Digital Ready que me falta????</a:t>
        </a:r>
      </a:p>
    </p188:txBody>
  </p188:cm>
</p188:cmLst>
</file>

<file path=ppt/comments/modernComment_7FFFFF4B_92D92E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5201A9-6B0B-424E-9C80-442F0A85F42D}" authorId="{7A2D2AC5-790B-616F-5F66-910EDAD298B4}" created="2025-07-25T14:51:41.913">
    <pc:sldMkLst xmlns:pc="http://schemas.microsoft.com/office/powerpoint/2013/main/command">
      <pc:docMk/>
      <pc:sldMk cId="312838927" sldId="2147483463"/>
    </pc:sldMkLst>
    <p188:txBody>
      <a:bodyPr/>
      <a:lstStyle/>
      <a:p>
        <a:r>
          <a:rPr lang="es-ES"/>
          <a:t>No puedo moficar los colores de la figura inteligente</a:t>
        </a:r>
      </a:p>
    </p188:txBody>
  </p188:cm>
</p188:cmLst>
</file>

<file path=ppt/comments/modernComment_7FFFFF4D_11F08F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5C84CB-30CA-40A0-8C64-DCF616064CAF}" authorId="{62962822-54C3-EAF8-B896-C41C5CC2DA1A}" created="2025-07-24T22:23:43.914">
    <pc:sldMkLst xmlns:pc="http://schemas.microsoft.com/office/powerpoint/2013/main/command">
      <pc:docMk/>
      <pc:sldMk cId="183312008" sldId="266"/>
    </pc:sldMkLst>
    <p188:replyLst>
      <p188:reply id="{BC03FEAD-6FB4-49A9-ADAC-15EFD91C08E5}" authorId="{7A2D2AC5-790B-616F-5F66-910EDAD298B4}" created="2025-07-24T22:34:49.938">
        <p188:txBody>
          <a:bodyPr/>
          <a:lstStyle/>
          <a:p>
            <a:r>
              <a:rPr lang="es-ES"/>
              <a:t>Agregue la imagen lo mas parecida posible </a:t>
            </a:r>
          </a:p>
        </p188:txBody>
      </p188:reply>
    </p188:replyLst>
    <p188:txBody>
      <a:bodyPr/>
      <a:lstStyle/>
      <a:p>
        <a:r>
          <a:rPr lang="en-US"/>
          <a:t>incluir imàgen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D73B-94D1-4228-A387-EFE33EA1ACC1}" type="datetimeFigureOut">
              <a:rPr lang="es-CL" smtClean="0"/>
              <a:t>28-07-2025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AE2B0-B6CB-4725-A12A-3274B45FEBE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171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41119-E97E-4CFF-A0B6-AC06886454E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0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3EC81-87F3-78B5-DDEC-9A1FDB5E8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B7811DA-5A99-9879-84E2-A36A880A0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1918D2-2A90-10C1-4CC6-5470783F7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Dejar simétricos los rectángulos. Problemas y donde impactan.</a:t>
            </a:r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7B07FA-4A65-61E3-3FBF-00452C0C8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41119-E97E-4CFF-A0B6-AC06886454E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7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E2B0-B6CB-4725-A12A-3274B45FEBE9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14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E2B0-B6CB-4725-A12A-3274B45FEBE9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717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E2B0-B6CB-4725-A12A-3274B45FEBE9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153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Mas protagonismo a los conceptos en la parte superior.</a:t>
            </a:r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1119-E97E-4CFF-A0B6-AC06886454E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7741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DA0CC-5946-6540-551F-2A76E59D1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82411E1-8D9E-7F8E-10B0-2A8A599A7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3248E0F-09A3-66A0-A0EF-1A07C8828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16AE9A-0186-34FA-C10C-94799CC75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1487B-E3F3-49DC-9F30-F25A1A1EFB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1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F0B7-C660-6F5D-D93D-1D62E8EB3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37D0008-ED9A-9F45-1E83-364A2508E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912FB3D-48B0-C011-AF79-30C401712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Disminuir piedras</a:t>
            </a:r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E1F0D6-2942-8D48-AEAF-77E038481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41119-E97E-4CFF-A0B6-AC06886454E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59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oleObject" Target="../embeddings/oleObject5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oleObject" Target="../embeddings/oleObject6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Relationship Id="rId4" Type="http://schemas.openxmlformats.org/officeDocument/2006/relationships/image" Target="../media/image4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Relationship Id="rId4" Type="http://schemas.openxmlformats.org/officeDocument/2006/relationships/image" Target="../media/image4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Relationship Id="rId6" Type="http://schemas.openxmlformats.org/officeDocument/2006/relationships/image" Target="../media/image15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oleObject" Target="../embeddings/oleObject5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9.xml"/><Relationship Id="rId6" Type="http://schemas.openxmlformats.org/officeDocument/2006/relationships/image" Target="../media/image14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oleObject" Target="../embeddings/oleObject6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0.xml"/><Relationship Id="rId6" Type="http://schemas.openxmlformats.org/officeDocument/2006/relationships/image" Target="../media/image14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1.xml"/><Relationship Id="rId4" Type="http://schemas.openxmlformats.org/officeDocument/2006/relationships/image" Target="../media/image4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2.xml"/><Relationship Id="rId4" Type="http://schemas.openxmlformats.org/officeDocument/2006/relationships/image" Target="../media/image4.emf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oleObject" Target="../embeddings/oleObject9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3.xml"/><Relationship Id="rId6" Type="http://schemas.openxmlformats.org/officeDocument/2006/relationships/image" Target="../media/image15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Relationship Id="rId6" Type="http://schemas.openxmlformats.org/officeDocument/2006/relationships/image" Target="../media/image15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Relationship Id="rId6" Type="http://schemas.openxmlformats.org/officeDocument/2006/relationships/image" Target="../media/image14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Relationship Id="rId6" Type="http://schemas.openxmlformats.org/officeDocument/2006/relationships/image" Target="../media/image15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Relationship Id="rId6" Type="http://schemas.openxmlformats.org/officeDocument/2006/relationships/image" Target="../media/image14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Relationship Id="rId4" Type="http://schemas.openxmlformats.org/officeDocument/2006/relationships/image" Target="../media/image4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Relationship Id="rId4" Type="http://schemas.openxmlformats.org/officeDocument/2006/relationships/image" Target="../media/image4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3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4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oleObject" Target="../embeddings/oleObject9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5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6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2.sv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8.xml"/><Relationship Id="rId6" Type="http://schemas.openxmlformats.org/officeDocument/2006/relationships/image" Target="../media/image14.sv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41E59F8-D9E2-C5D8-0979-868B8D0B29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2429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1E59F8-D9E2-C5D8-0979-868B8D0B2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571501"/>
            <a:ext cx="8572500" cy="1911600"/>
          </a:xfrm>
        </p:spPr>
        <p:txBody>
          <a:bodyPr vert="horz" wrap="square" anchor="b" anchorCtr="0">
            <a:noAutofit/>
          </a:bodyPr>
          <a:lstStyle>
            <a:lvl1pPr algn="l" rtl="0">
              <a:lnSpc>
                <a:spcPct val="93000"/>
              </a:lnSpc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483101"/>
            <a:ext cx="8572500" cy="2088899"/>
          </a:xfrm>
        </p:spPr>
        <p:txBody>
          <a:bodyPr wrap="square" tIns="252000">
            <a:noAutofit/>
          </a:bodyPr>
          <a:lstStyle>
            <a:lvl1pPr marL="0" indent="0" algn="l" rtl="0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ED68D7C4-B1A7-DCD1-7190-71D1FF011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6231600"/>
            <a:ext cx="2476500" cy="288000"/>
          </a:xfrm>
        </p:spPr>
        <p:txBody>
          <a:bodyPr anchor="t" anchorCtr="0"/>
          <a:lstStyle>
            <a:lvl1pPr algn="l" rtl="0">
              <a:defRPr/>
            </a:lvl1pPr>
            <a:lvl2pPr marL="0" indent="0" algn="l">
              <a:buFontTx/>
              <a:buNone/>
              <a:defRPr b="1"/>
            </a:lvl2pPr>
            <a:lvl3pPr marL="0" algn="l">
              <a:lnSpc>
                <a:spcPct val="128000"/>
              </a:lnSpc>
              <a:defRPr sz="1600"/>
            </a:lvl3pPr>
            <a:lvl4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1"/>
            </a:lvl4pPr>
            <a:lvl5pPr marL="0" algn="l">
              <a:lnSpc>
                <a:spcPct val="188000"/>
              </a:lnSpc>
              <a:defRPr sz="1100"/>
            </a:lvl5pPr>
            <a:lvl6pPr marL="0" indent="0" algn="l">
              <a:lnSpc>
                <a:spcPct val="188000"/>
              </a:lnSpc>
              <a:buFont typeface="Arial" panose="020B0604020202020204" pitchFamily="34" charset="0"/>
              <a:buNone/>
              <a:defRPr sz="1100" b="1"/>
            </a:lvl6pPr>
            <a:lvl7pPr marL="0" algn="l">
              <a:defRPr b="0">
                <a:solidFill>
                  <a:schemeClr val="accent5"/>
                </a:solidFill>
              </a:defRPr>
            </a:lvl7pPr>
            <a:lvl8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0">
                <a:solidFill>
                  <a:schemeClr val="accent5"/>
                </a:solidFill>
              </a:defRPr>
            </a:lvl8pPr>
            <a:lvl9pPr marL="0" algn="l">
              <a:lnSpc>
                <a:spcPct val="188000"/>
              </a:lnSpc>
              <a:defRPr sz="11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500847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8D9C63A-88BE-CA26-EBA0-85A37DA660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0373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D9C63A-88BE-CA26-EBA0-85A37DA66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">
            <a:extLst>
              <a:ext uri="{FF2B5EF4-FFF2-40B4-BE49-F238E27FC236}">
                <a16:creationId xmlns:a16="http://schemas.microsoft.com/office/drawing/2014/main" id="{B49DBFED-FB33-87A3-BF56-FB31FD2FE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04000"/>
            <a:ext cx="6096000" cy="6408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00" y="1638000"/>
            <a:ext cx="6094800" cy="4078800"/>
          </a:xfrm>
        </p:spPr>
        <p:txBody>
          <a:bodyPr t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here</a:t>
            </a:r>
          </a:p>
        </p:txBody>
      </p:sp>
      <p:sp>
        <p:nvSpPr>
          <p:cNvPr id="2" name="INNOMOTICS Logo" descr="INNOMOTICS logo">
            <a:extLst>
              <a:ext uri="{FF2B5EF4-FFF2-40B4-BE49-F238E27FC236}">
                <a16:creationId xmlns:a16="http://schemas.microsoft.com/office/drawing/2014/main" id="{2A6DC4B6-D9B1-8019-E561-74EF79746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 rtl="0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34999747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| Author | Department | 2024</a:t>
            </a:r>
          </a:p>
        </p:txBody>
      </p:sp>
      <p:pic>
        <p:nvPicPr>
          <p:cNvPr id="5" name="INNOMOTICS Logo">
            <a:extLst>
              <a:ext uri="{FF2B5EF4-FFF2-40B4-BE49-F238E27FC236}">
                <a16:creationId xmlns:a16="http://schemas.microsoft.com/office/drawing/2014/main" id="{DE04CCA0-758A-6F3F-20BC-BF1FBB6D33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  <p:pic>
        <p:nvPicPr>
          <p:cNvPr id="4" name="INNOMOTICS Logo">
            <a:extLst>
              <a:ext uri="{FF2B5EF4-FFF2-40B4-BE49-F238E27FC236}">
                <a16:creationId xmlns:a16="http://schemas.microsoft.com/office/drawing/2014/main" id="{7BF38F74-C6DB-0BFE-8FC3-75B729ECE231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56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08191F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08191F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08191F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08191F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08191F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| Author | Department | 2024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14CC9036-4CFC-FB14-B6EE-230BA547EA5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F718BD90-1733-26B5-7931-F0162C7ADBE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34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08191F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08191F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08191F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08191F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08191F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(dark) with headl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/>
          <a:lstStyle>
            <a:lvl1pPr algn="ctr">
              <a:defRPr i="0">
                <a:solidFill>
                  <a:schemeClr val="bg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/>
              <a:t>Please insert full size image here. Just use “Insert”  “Images”  “Pictures” for it.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3BE290B-1C48-088A-09E8-E9AD2318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2">
                  <a:alpha val="60000"/>
                </a:schemeClr>
              </a:gs>
              <a:gs pos="60000">
                <a:schemeClr val="bg2">
                  <a:alpha val="0"/>
                </a:schemeClr>
              </a:gs>
            </a:gsLst>
            <a:lin ang="4680000" scaled="0"/>
            <a:tileRect/>
          </a:gradFill>
        </p:spPr>
        <p:txBody>
          <a:bodyPr wrap="square" lIns="572400" tIns="536400" rIns="1144800" bIns="1717200">
            <a:spAutoFit/>
          </a:bodyPr>
          <a:lstStyle>
            <a:lvl1pPr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00A14A6-B7A1-761D-E45E-12C1C9C483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0B8956D-471A-BDE4-6296-ADF7DE63CF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| Author | Department | 2024</a:t>
            </a:r>
          </a:p>
        </p:txBody>
      </p:sp>
      <p:sp>
        <p:nvSpPr>
          <p:cNvPr id="3" name="INNOMOTICS Logo" descr="INNOMOTICS logo">
            <a:extLst>
              <a:ext uri="{FF2B5EF4-FFF2-40B4-BE49-F238E27FC236}">
                <a16:creationId xmlns:a16="http://schemas.microsoft.com/office/drawing/2014/main" id="{9A2A0957-E8D3-E5D7-1874-9721AFCE7D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34828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B4BABB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B4BABB"/>
          </p15:clr>
        </p15:guide>
        <p15:guide id="30" pos="5760">
          <p15:clr>
            <a:srgbClr val="B4BABB"/>
          </p15:clr>
        </p15:guide>
        <p15:guide id="31" pos="6400">
          <p15:clr>
            <a:srgbClr val="E1F000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B4BABB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B4BABB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(light) with headl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 anchorCtr="0"/>
          <a:lstStyle>
            <a:lvl1pPr algn="ctr">
              <a:defRPr>
                <a:solidFill>
                  <a:schemeClr val="tx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/>
              <a:t>Please insert full size image here. Just use “Insert”  “Images”  “Pictures” for it.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29F07C3-3322-861D-6444-8F5F6AB4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1">
                  <a:alpha val="60000"/>
                </a:schemeClr>
              </a:gs>
              <a:gs pos="60000">
                <a:schemeClr val="bg1">
                  <a:alpha val="0"/>
                </a:schemeClr>
              </a:gs>
            </a:gsLst>
            <a:lin ang="4680000" scaled="0"/>
            <a:tileRect/>
          </a:gradFill>
        </p:spPr>
        <p:txBody>
          <a:bodyPr wrap="square" lIns="572400" tIns="536400" rIns="1144800" bIns="1717200">
            <a:spAutoFit/>
          </a:bodyPr>
          <a:lstStyle>
            <a:lvl1pPr>
              <a:lnSpc>
                <a:spcPct val="85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85781F7-3257-C26C-AFC1-2FE2431410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1AE7EF2-D2DC-95A2-987C-60CBCBC162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sp>
        <p:nvSpPr>
          <p:cNvPr id="2" name="INNOMOTICS Logo" descr="INNOMOTICS logo">
            <a:extLst>
              <a:ext uri="{FF2B5EF4-FFF2-40B4-BE49-F238E27FC236}">
                <a16:creationId xmlns:a16="http://schemas.microsoft.com/office/drawing/2014/main" id="{89C1EB76-2546-5862-B0BB-FDF85599EA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41227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B4BABB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B4BABB"/>
          </p15:clr>
        </p15:guide>
        <p15:guide id="30" pos="5760">
          <p15:clr>
            <a:srgbClr val="B4BABB"/>
          </p15:clr>
        </p15:guide>
        <p15:guide id="31" pos="6400">
          <p15:clr>
            <a:srgbClr val="08191F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B4BABB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B4BABB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14499"/>
            <a:ext cx="11048999" cy="2980800"/>
          </a:xfrm>
        </p:spPr>
        <p:txBody>
          <a:bodyPr wrap="square" anchor="b" anchorCtr="0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CC5F0C93-F65F-89A7-EBE0-783D09105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4694400"/>
            <a:ext cx="7556499" cy="1018800"/>
          </a:xfrm>
        </p:spPr>
        <p:txBody>
          <a:bodyPr tIns="205200"/>
          <a:lstStyle>
            <a:lvl1pPr>
              <a:lnSpc>
                <a:spcPct val="108000"/>
              </a:lnSpc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Quotation marks">
            <a:extLst>
              <a:ext uri="{FF2B5EF4-FFF2-40B4-BE49-F238E27FC236}">
                <a16:creationId xmlns:a16="http://schemas.microsoft.com/office/drawing/2014/main" id="{7AFF8380-FFEA-A991-C750-1C704340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>
            <a:off x="571500" y="0"/>
            <a:ext cx="1016000" cy="1143000"/>
          </a:xfrm>
          <a:custGeom>
            <a:avLst/>
            <a:gdLst>
              <a:gd name="connsiteX0" fmla="*/ 571501 w 1016000"/>
              <a:gd name="connsiteY0" fmla="*/ 0 h 1143000"/>
              <a:gd name="connsiteX1" fmla="*/ 1016000 w 1016000"/>
              <a:gd name="connsiteY1" fmla="*/ 0 h 1143000"/>
              <a:gd name="connsiteX2" fmla="*/ 1016000 w 1016000"/>
              <a:gd name="connsiteY2" fmla="*/ 1143000 h 1143000"/>
              <a:gd name="connsiteX3" fmla="*/ 571501 w 1016000"/>
              <a:gd name="connsiteY3" fmla="*/ 1143000 h 1143000"/>
              <a:gd name="connsiteX4" fmla="*/ 0 w 1016000"/>
              <a:gd name="connsiteY4" fmla="*/ 0 h 1143000"/>
              <a:gd name="connsiteX5" fmla="*/ 444499 w 1016000"/>
              <a:gd name="connsiteY5" fmla="*/ 0 h 1143000"/>
              <a:gd name="connsiteX6" fmla="*/ 444499 w 1016000"/>
              <a:gd name="connsiteY6" fmla="*/ 1143000 h 1143000"/>
              <a:gd name="connsiteX7" fmla="*/ 0 w 1016000"/>
              <a:gd name="connsiteY7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00" h="1143000">
                <a:moveTo>
                  <a:pt x="571501" y="0"/>
                </a:moveTo>
                <a:lnTo>
                  <a:pt x="1016000" y="0"/>
                </a:lnTo>
                <a:lnTo>
                  <a:pt x="1016000" y="1143000"/>
                </a:lnTo>
                <a:lnTo>
                  <a:pt x="571501" y="1143000"/>
                </a:lnTo>
                <a:close/>
                <a:moveTo>
                  <a:pt x="0" y="0"/>
                </a:moveTo>
                <a:lnTo>
                  <a:pt x="444499" y="0"/>
                </a:lnTo>
                <a:lnTo>
                  <a:pt x="444499" y="11430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DE075F3-BDA7-19DD-5EB4-08C14375F9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99C345B5-3D0B-7AAB-D13C-BFA57A2240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036E8AE7-F6CE-7D1A-CC43-9C29F48468D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sp>
        <p:nvSpPr>
          <p:cNvPr id="3" name="Quotation marks">
            <a:extLst>
              <a:ext uri="{FF2B5EF4-FFF2-40B4-BE49-F238E27FC236}">
                <a16:creationId xmlns:a16="http://schemas.microsoft.com/office/drawing/2014/main" id="{ECEF4AE9-481E-BF3A-AB56-D318CFA46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ltGray">
          <a:xfrm>
            <a:off x="571500" y="0"/>
            <a:ext cx="1016000" cy="1143000"/>
          </a:xfrm>
          <a:custGeom>
            <a:avLst/>
            <a:gdLst>
              <a:gd name="connsiteX0" fmla="*/ 571501 w 1016000"/>
              <a:gd name="connsiteY0" fmla="*/ 0 h 1143000"/>
              <a:gd name="connsiteX1" fmla="*/ 1016000 w 1016000"/>
              <a:gd name="connsiteY1" fmla="*/ 0 h 1143000"/>
              <a:gd name="connsiteX2" fmla="*/ 1016000 w 1016000"/>
              <a:gd name="connsiteY2" fmla="*/ 1143000 h 1143000"/>
              <a:gd name="connsiteX3" fmla="*/ 571501 w 1016000"/>
              <a:gd name="connsiteY3" fmla="*/ 1143000 h 1143000"/>
              <a:gd name="connsiteX4" fmla="*/ 0 w 1016000"/>
              <a:gd name="connsiteY4" fmla="*/ 0 h 1143000"/>
              <a:gd name="connsiteX5" fmla="*/ 444499 w 1016000"/>
              <a:gd name="connsiteY5" fmla="*/ 0 h 1143000"/>
              <a:gd name="connsiteX6" fmla="*/ 444499 w 1016000"/>
              <a:gd name="connsiteY6" fmla="*/ 1143000 h 1143000"/>
              <a:gd name="connsiteX7" fmla="*/ 0 w 1016000"/>
              <a:gd name="connsiteY7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00" h="1143000">
                <a:moveTo>
                  <a:pt x="571501" y="0"/>
                </a:moveTo>
                <a:lnTo>
                  <a:pt x="1016000" y="0"/>
                </a:lnTo>
                <a:lnTo>
                  <a:pt x="1016000" y="1143000"/>
                </a:lnTo>
                <a:lnTo>
                  <a:pt x="571501" y="1143000"/>
                </a:lnTo>
                <a:close/>
                <a:moveTo>
                  <a:pt x="0" y="0"/>
                </a:moveTo>
                <a:lnTo>
                  <a:pt x="444499" y="0"/>
                </a:lnTo>
                <a:lnTo>
                  <a:pt x="444499" y="11430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en-US" sz="1600"/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AA29EF32-6DBE-2287-A0DE-7CC975BC78A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2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B4BABB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08191F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08191F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08191F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08191F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71500"/>
            <a:ext cx="11048999" cy="4572000"/>
          </a:xfrm>
        </p:spPr>
        <p:txBody>
          <a:bodyPr wrap="square" tIns="432000" bIns="0" anchor="ctr" anchorCtr="1">
            <a:noAutofit/>
          </a:bodyPr>
          <a:lstStyle>
            <a:lvl1pPr algn="ctr">
              <a:lnSpc>
                <a:spcPct val="85000"/>
              </a:lnSpc>
              <a:defRPr sz="11000"/>
            </a:lvl1pPr>
          </a:lstStyle>
          <a:p>
            <a:r>
              <a:rPr lang="en-US"/>
              <a:t>Goodbye formula</a:t>
            </a:r>
          </a:p>
        </p:txBody>
      </p:sp>
      <p:pic>
        <p:nvPicPr>
          <p:cNvPr id="4" name="INNOMOTICS Logo">
            <a:extLst>
              <a:ext uri="{FF2B5EF4-FFF2-40B4-BE49-F238E27FC236}">
                <a16:creationId xmlns:a16="http://schemas.microsoft.com/office/drawing/2014/main" id="{6B631E51-5E90-3B5A-F524-94278BE14CA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  <p:pic>
        <p:nvPicPr>
          <p:cNvPr id="3" name="INNOMOTICS Logo">
            <a:extLst>
              <a:ext uri="{FF2B5EF4-FFF2-40B4-BE49-F238E27FC236}">
                <a16:creationId xmlns:a16="http://schemas.microsoft.com/office/drawing/2014/main" id="{52C27296-DAC7-EF93-EBA8-0918D0CC5B55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62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B4BABB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B4BABB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B4BABB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B4BABB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1026F59-C341-219A-95D1-F1AD700E7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0" y="1143000"/>
            <a:ext cx="4064000" cy="1143000"/>
          </a:xfrm>
          <a:solidFill>
            <a:schemeClr val="tx2"/>
          </a:solidFill>
        </p:spPr>
        <p:txBody>
          <a:bodyPr lIns="1015200" anchor="ctr" anchorCtr="0"/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Add Cont.</a:t>
            </a:r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9B774D6A-6F81-DA3A-FCE9-BECDE17ED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645200"/>
            <a:ext cx="5524500" cy="4071600"/>
          </a:xfrm>
        </p:spPr>
        <p:txBody>
          <a:bodyPr/>
          <a:lstStyle>
            <a:lvl1pPr defTabSz="252000">
              <a:spcAft>
                <a:spcPts val="1200"/>
              </a:spcAft>
              <a:tabLst>
                <a:tab pos="864000" algn="l"/>
              </a:tabLst>
              <a:defRPr/>
            </a:lvl1pPr>
            <a:lvl2pPr marL="0" indent="0" defTabSz="252000"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 b="1"/>
            </a:lvl2pPr>
            <a:lvl3pPr marL="0" indent="0" defTabSz="2520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3pPr>
            <a:lvl4pPr marL="0" indent="0" defTabSz="2520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4pPr>
            <a:lvl5pPr marL="324000" indent="-324000">
              <a:spcBef>
                <a:spcPts val="4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4BE5A0F-65E4-97B9-AD32-51C9E4183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95AAD75-843C-9FE3-5971-26F213BA1C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CBF11B-AF76-6387-A33E-FEFA3BC0FF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32000" y="2857500"/>
            <a:ext cx="2032000" cy="2286000"/>
          </a:xfrm>
        </p:spPr>
        <p:txBody>
          <a:bodyPr lIns="180000" tIns="144000" rIns="180000" bIns="144000"/>
          <a:lstStyle>
            <a:lvl1pPr>
              <a:defRPr/>
            </a:lvl1pPr>
          </a:lstStyle>
          <a:p>
            <a:r>
              <a:rPr lang="en-US"/>
              <a:t>Optional</a:t>
            </a:r>
            <a:br>
              <a:rPr lang="en-US"/>
            </a:br>
            <a:r>
              <a:rPr lang="en-US"/>
              <a:t>Portrait</a:t>
            </a:r>
          </a:p>
        </p:txBody>
      </p:sp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F3361BCF-D0BC-2957-080A-FD6BF44F83D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2BDC4EDD-776B-3E3E-9DB6-5A151F017055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3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08191F"/>
          </p15:clr>
        </p15:guide>
        <p15:guide id="26" pos="3200">
          <p15:clr>
            <a:srgbClr val="B4BABB"/>
          </p15:clr>
        </p15:guide>
        <p15:guide id="27" pos="3840">
          <p15:clr>
            <a:srgbClr val="08191F"/>
          </p15:clr>
        </p15:guide>
        <p15:guide id="28" pos="4480">
          <p15:clr>
            <a:srgbClr val="B4BABB"/>
          </p15:clr>
        </p15:guide>
        <p15:guide id="29" pos="5120">
          <p15:clr>
            <a:srgbClr val="B4BABB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08191F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08191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9083A54-1D5C-B42E-6A24-37898A28EA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6884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083A54-1D5C-B42E-6A24-37898A28E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72400"/>
            <a:ext cx="5080000" cy="2444400"/>
          </a:xfrm>
        </p:spPr>
        <p:txBody>
          <a:bodyPr vert="horz" wrap="square" anchor="b" anchorCtr="0">
            <a:noAutofit/>
          </a:bodyPr>
          <a:lstStyle>
            <a:lvl1pPr rtl="0">
              <a:lnSpc>
                <a:spcPct val="93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F054ECB7-8091-438B-D643-BF0F1B5844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1500" y="3016800"/>
            <a:ext cx="5080000" cy="2700000"/>
          </a:xfrm>
        </p:spPr>
        <p:txBody>
          <a:bodyPr tIns="342000"/>
          <a:lstStyle>
            <a:lvl1pPr rtl="0">
              <a:defRPr sz="1800"/>
            </a:lvl1pPr>
            <a:lvl2pPr marL="324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/>
            </a:lvl2pPr>
            <a:lvl3pPr marL="324000" indent="0" rtl="0">
              <a:buFont typeface="Arial" panose="020B0604020202020204" pitchFamily="34" charset="0"/>
              <a:buNone/>
              <a:defRPr sz="1800" b="1"/>
            </a:lvl3pPr>
            <a:lvl4pPr marL="648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/>
            </a:lvl4pPr>
            <a:lvl5pPr marL="648000" indent="0" rtl="0">
              <a:buFont typeface="Arial" panose="020B0604020202020204" pitchFamily="34" charset="0"/>
              <a:buNone/>
              <a:defRPr sz="1800" b="1"/>
            </a:lvl5pPr>
            <a:lvl6pPr marL="972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/>
            </a:lvl6pPr>
            <a:lvl7pPr marL="972000" indent="0">
              <a:buFont typeface="Arial" panose="020B0604020202020204" pitchFamily="34" charset="0"/>
              <a:buNone/>
              <a:defRPr sz="1800" b="1"/>
            </a:lvl7pPr>
            <a:lvl8pPr marL="1296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/>
            </a:lvl8pPr>
            <a:lvl9pPr marL="1296000" indent="0">
              <a:buFont typeface="Arial" panose="020B0604020202020204" pitchFamily="34" charset="0"/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CE55EE0-7CDF-B3DA-DB53-88B8D07AE4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F2A1379-7D7B-B444-2D94-69085141D9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1018800" y="6285600"/>
            <a:ext cx="4632700" cy="180000"/>
          </a:xfrm>
        </p:spPr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097200" y="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A93A0660-0DFC-009B-63E9-0B4753AC8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096000" y="2286000"/>
            <a:ext cx="6096000" cy="2286000"/>
          </a:xfrm>
          <a:solidFill>
            <a:schemeClr val="accent4"/>
          </a:solidFill>
        </p:spPr>
        <p:txBody>
          <a:bodyPr lIns="572400" tIns="529200" rIns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4F2DC2CD-2BEA-86DE-24FD-F7153A0D1E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097200" y="457200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6" name="INNOMOTICS Logo" descr="INNOMOTICS logo">
            <a:extLst>
              <a:ext uri="{FF2B5EF4-FFF2-40B4-BE49-F238E27FC236}">
                <a16:creationId xmlns:a16="http://schemas.microsoft.com/office/drawing/2014/main" id="{F3E6BFC8-FC6A-27EE-CB45-05ECC624F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0605300" y="6246000"/>
            <a:ext cx="1015200" cy="2196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 rtl="0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97950605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E1F000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E1F000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3560">
          <p15:clr>
            <a:srgbClr val="08191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32F49A-5772-03F2-4CDC-103850DFBF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7023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32F49A-5772-03F2-4CDC-103850DFBF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">
            <a:extLst>
              <a:ext uri="{FF2B5EF4-FFF2-40B4-BE49-F238E27FC236}">
                <a16:creationId xmlns:a16="http://schemas.microsoft.com/office/drawing/2014/main" id="{7044E232-20C0-20AC-CC81-296A902EA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">
            <a:extLst>
              <a:ext uri="{FF2B5EF4-FFF2-40B4-BE49-F238E27FC236}">
                <a16:creationId xmlns:a16="http://schemas.microsoft.com/office/drawing/2014/main" id="{DD962059-0136-FBFC-344F-57B8BCFDC2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18" name="Picture">
            <a:extLst>
              <a:ext uri="{FF2B5EF4-FFF2-40B4-BE49-F238E27FC236}">
                <a16:creationId xmlns:a16="http://schemas.microsoft.com/office/drawing/2014/main" id="{C1F99CC7-4311-7666-EEE0-5C5F63C16A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3429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19" name="Picture">
            <a:extLst>
              <a:ext uri="{FF2B5EF4-FFF2-40B4-BE49-F238E27FC236}">
                <a16:creationId xmlns:a16="http://schemas.microsoft.com/office/drawing/2014/main" id="{E6B1B565-E7FB-A83C-6A55-34FF0E0E78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20" name="Text">
            <a:extLst>
              <a:ext uri="{FF2B5EF4-FFF2-40B4-BE49-F238E27FC236}">
                <a16:creationId xmlns:a16="http://schemas.microsoft.com/office/drawing/2014/main" id="{09EFF7DA-D6B7-9C8A-F356-FD4DCFED8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143500"/>
            <a:ext cx="4064400" cy="571500"/>
          </a:xfrm>
        </p:spPr>
        <p:txBody>
          <a:bodyPr lIns="572400" tIns="244800" rIns="572400"/>
          <a:lstStyle>
            <a:lvl1pPr rtl="0"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12A2F516-0C61-6E3C-A972-29D44C60D8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5143500"/>
            <a:ext cx="4064400" cy="571500"/>
          </a:xfrm>
        </p:spPr>
        <p:txBody>
          <a:bodyPr lIns="572400" tIns="244800" rIns="572400"/>
          <a:lstStyle>
            <a:lvl1pPr rtl="0"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64B3DC57-919D-8FB6-F4A4-19AA8E5D2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5143500"/>
            <a:ext cx="4064400" cy="571500"/>
          </a:xfrm>
        </p:spPr>
        <p:txBody>
          <a:bodyPr lIns="572400" tIns="244800" rIns="572400"/>
          <a:lstStyle>
            <a:lvl1pPr rtl="0"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CD9F8DE-CC92-0DB1-7F78-8F59C48047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9472B2C4-1A7A-E7CD-4D6E-5171E50B9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8F899DBF-D651-7B33-6D77-DC71BEF3BD2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38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08191F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D769A9E-B078-3747-9D28-EF61CB56D1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9051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769A9E-B078-3747-9D28-EF61CB56D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">
            <a:extLst>
              <a:ext uri="{FF2B5EF4-FFF2-40B4-BE49-F238E27FC236}">
                <a16:creationId xmlns:a16="http://schemas.microsoft.com/office/drawing/2014/main" id="{17B13992-8D12-2CEA-ED83-C76E2048E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2B26B96-16F8-12F7-A0CD-59B9D37A96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White">
          <a:xfrm>
            <a:off x="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 rt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 rtl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 rtl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Highlight">
            <a:extLst>
              <a:ext uri="{FF2B5EF4-FFF2-40B4-BE49-F238E27FC236}">
                <a16:creationId xmlns:a16="http://schemas.microsoft.com/office/drawing/2014/main" id="{476B1FAE-235D-561A-903F-6C25C0738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400" y="1715400"/>
            <a:ext cx="4064400" cy="3999600"/>
          </a:xfrm>
          <a:solidFill>
            <a:schemeClr val="bg2"/>
          </a:solidFill>
        </p:spPr>
        <p:txBody>
          <a:bodyPr lIns="572400" tIns="334800" rIns="572400" bIns="572400"/>
          <a:lstStyle>
            <a:lvl1pPr marL="0" rtl="0">
              <a:spcAft>
                <a:spcPts val="2100"/>
              </a:spcAft>
              <a:defRPr b="1">
                <a:solidFill>
                  <a:schemeClr val="tx2"/>
                </a:solidFill>
              </a:defRPr>
            </a:lvl1pPr>
            <a:lvl2pPr marL="0" indent="0" rtl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marL="288000" indent="-288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3pPr>
            <a:lvl4pPr marL="288000" indent="0" rtl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4pPr>
            <a:lvl5pPr marL="576000" indent="-288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/>
            </a:lvl6pPr>
            <a:lvl7pPr marL="864000" indent="-288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600"/>
            </a:lvl7pPr>
            <a:lvl8pPr marL="864000" indent="0">
              <a:buFont typeface="Arial" panose="020B0604020202020204" pitchFamily="34" charset="0"/>
              <a:buNone/>
              <a:defRPr sz="1600"/>
            </a:lvl8pPr>
            <a:lvl9pPr marL="1152000" indent="-288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">
            <a:extLst>
              <a:ext uri="{FF2B5EF4-FFF2-40B4-BE49-F238E27FC236}">
                <a16:creationId xmlns:a16="http://schemas.microsoft.com/office/drawing/2014/main" id="{8A6B9D13-7277-34B0-1EC8-22438ED080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White">
          <a:xfrm>
            <a:off x="812760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 rt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 rtl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 rtl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5E169C-1867-BF5D-6986-5A473D71A5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83F4304-B8D7-5713-6F63-EDB60AAF2E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702187881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+ three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E068BE9-4F2A-C436-9C7D-A73F316FB3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5412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068BE9-4F2A-C436-9C7D-A73F316FB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">
            <a:extLst>
              <a:ext uri="{FF2B5EF4-FFF2-40B4-BE49-F238E27FC236}">
                <a16:creationId xmlns:a16="http://schemas.microsoft.com/office/drawing/2014/main" id="{7DF2A12A-62BF-BBF9-676C-5D666BD5D9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8A08E5AA-388B-E501-4F34-883B1CAA5F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000500"/>
            <a:ext cx="4064400" cy="1714500"/>
          </a:xfrm>
        </p:spPr>
        <p:txBody>
          <a:bodyPr lIns="572400" tIns="367200" rIns="572400"/>
          <a:lstStyle>
            <a:lvl1pPr rtl="0"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21600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">
            <a:extLst>
              <a:ext uri="{FF2B5EF4-FFF2-40B4-BE49-F238E27FC236}">
                <a16:creationId xmlns:a16="http://schemas.microsoft.com/office/drawing/2014/main" id="{52F106F4-61AF-CB5C-3A38-33A366DE6A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2286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F5C400D4-F680-BDA5-850D-6B68280488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4000500"/>
            <a:ext cx="4064400" cy="1714500"/>
          </a:xfrm>
        </p:spPr>
        <p:txBody>
          <a:bodyPr lIns="288000" tIns="367200" rIns="572400"/>
          <a:lstStyle>
            <a:lvl1pPr rtl="0"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21600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">
            <a:extLst>
              <a:ext uri="{FF2B5EF4-FFF2-40B4-BE49-F238E27FC236}">
                <a16:creationId xmlns:a16="http://schemas.microsoft.com/office/drawing/2014/main" id="{EF6ACC2C-A1F4-17B4-D0F4-0EDA527390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7E69DC2B-65F4-4B07-C275-6CC8F1F5B5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4000500"/>
            <a:ext cx="4064400" cy="1714500"/>
          </a:xfrm>
        </p:spPr>
        <p:txBody>
          <a:bodyPr lIns="288000" tIns="367200" rIns="572400"/>
          <a:lstStyle>
            <a:lvl1pPr rtl="0"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21600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56F02E96-47B2-DAA8-C32D-02794232357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4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ED31A66-6B07-FF13-D8AA-077FB7F4EA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071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D31A66-6B07-FF13-D8AA-077FB7F4E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1801085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E71504A-AE79-12B3-7ECA-D69AE1B567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8654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71504A-AE79-12B3-7ECA-D69AE1B567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C5401986-785D-0667-2940-FD276DF7BD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5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E6EDB36-945F-04C0-AB07-808E5679F4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9028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6EDB36-945F-04C0-AB07-808E5679F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2694374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ACB4DFA-A3D5-44C6-A95D-771233AFB1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0947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CB4DFA-A3D5-44C6-A95D-771233AFB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14CC9036-4CFC-FB14-B6EE-230BA547EA5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87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(dark) with headl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6CD47B0-26C4-94BC-7CBA-12A4003FC7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7337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CD47B0-26C4-94BC-7CBA-12A4003FC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/>
          <a:lstStyle>
            <a:lvl1pPr algn="ctr" rtl="0">
              <a:defRPr i="0">
                <a:solidFill>
                  <a:schemeClr val="bg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/>
              <a:t>Please insert full size image here. Just use “Insert”  “Images”  “Pictures” for it.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3BE290B-1C48-088A-09E8-E9AD23184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2">
                  <a:alpha val="60000"/>
                </a:schemeClr>
              </a:gs>
              <a:gs pos="60000">
                <a:schemeClr val="bg2">
                  <a:alpha val="0"/>
                </a:schemeClr>
              </a:gs>
            </a:gsLst>
            <a:lin ang="4680000" scaled="0"/>
            <a:tileRect/>
          </a:gradFill>
        </p:spPr>
        <p:txBody>
          <a:bodyPr vert="horz" wrap="square" lIns="572400" tIns="536400" rIns="1144800" bIns="1717200">
            <a:spAutoFit/>
          </a:bodyPr>
          <a:lstStyle>
            <a:lvl1pPr rtl="0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00A14A6-B7A1-761D-E45E-12C1C9C483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0B8956D-471A-BDE4-6296-ADF7DE63CF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sp>
        <p:nvSpPr>
          <p:cNvPr id="3" name="INNOMOTICS Logo" descr="INNOMOTICS logo">
            <a:extLst>
              <a:ext uri="{FF2B5EF4-FFF2-40B4-BE49-F238E27FC236}">
                <a16:creationId xmlns:a16="http://schemas.microsoft.com/office/drawing/2014/main" id="{9A2A0957-E8D3-E5D7-1874-9721AFCE7D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 rtl="0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60626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E1F000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plit form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D6C47B1-E81A-F461-712E-FAC27A92DB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0463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6C47B1-E81A-F461-712E-FAC27A92DB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7500" y="571500"/>
            <a:ext cx="4953000" cy="2448000"/>
          </a:xfrm>
        </p:spPr>
        <p:txBody>
          <a:bodyPr vert="horz" wrap="square" anchor="b">
            <a:noAutofit/>
          </a:bodyPr>
          <a:lstStyle>
            <a:lvl1pPr algn="l" rtl="0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7500" y="3019500"/>
            <a:ext cx="4953000" cy="704319"/>
          </a:xfrm>
        </p:spPr>
        <p:txBody>
          <a:bodyPr wrap="square" tIns="324000">
            <a:spAutoFit/>
          </a:bodyPr>
          <a:lstStyle>
            <a:lvl1pPr marL="0" indent="0" algn="l" rtl="0">
              <a:lnSpc>
                <a:spcPct val="113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Title image">
            <a:extLst>
              <a:ext uri="{FF2B5EF4-FFF2-40B4-BE49-F238E27FC236}">
                <a16:creationId xmlns:a16="http://schemas.microsoft.com/office/drawing/2014/main" id="{9F848A1D-B544-B369-8827-6059D43242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6096000" cy="6858000"/>
          </a:xfrm>
          <a:solidFill>
            <a:schemeClr val="accent4"/>
          </a:solidFill>
        </p:spPr>
        <p:txBody>
          <a:bodyPr lIns="572400" tIns="529200" rIns="0"/>
          <a:lstStyle>
            <a:lvl1pPr rtl="0">
              <a:lnSpc>
                <a:spcPct val="100000"/>
              </a:lnSpc>
              <a:defRPr/>
            </a:lvl1pPr>
          </a:lstStyle>
          <a:p>
            <a:r>
              <a:rPr lang="en-US" noProof="0"/>
              <a:t>Please insert title image here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D96365CA-D54F-011B-00F3-9CD4CDF12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500" y="6286500"/>
            <a:ext cx="1460500" cy="216000"/>
          </a:xfrm>
        </p:spPr>
        <p:txBody>
          <a:bodyPr anchor="t" anchorCtr="0"/>
          <a:lstStyle>
            <a:lvl1pPr algn="l" rtl="0">
              <a:lnSpc>
                <a:spcPct val="132000"/>
              </a:lnSpc>
              <a:defRPr sz="1200"/>
            </a:lvl1pPr>
            <a:lvl2pPr marL="0" indent="0" algn="l">
              <a:lnSpc>
                <a:spcPct val="132000"/>
              </a:lnSpc>
              <a:buFontTx/>
              <a:buNone/>
              <a:defRPr sz="1200" b="1"/>
            </a:lvl2pPr>
            <a:lvl3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/>
            </a:lvl3pPr>
            <a:lvl4pPr marL="0" indent="0" algn="l">
              <a:lnSpc>
                <a:spcPct val="143000"/>
              </a:lnSpc>
              <a:buFontTx/>
              <a:buNone/>
              <a:defRPr sz="1100" b="1"/>
            </a:lvl4pPr>
            <a:lvl5pPr marL="0" algn="l">
              <a:lnSpc>
                <a:spcPct val="155000"/>
              </a:lnSpc>
              <a:defRPr sz="1000" b="0"/>
            </a:lvl5pPr>
            <a:lvl6pPr marL="0" indent="0" algn="l">
              <a:lnSpc>
                <a:spcPct val="155000"/>
              </a:lnSpc>
              <a:buFont typeface="Arial" panose="020B0604020202020204" pitchFamily="34" charset="0"/>
              <a:buNone/>
              <a:defRPr sz="1000" b="1"/>
            </a:lvl6pPr>
            <a:lvl7pPr marL="0" algn="l">
              <a:lnSpc>
                <a:spcPct val="128000"/>
              </a:lnSpc>
              <a:defRPr sz="1200" b="0">
                <a:solidFill>
                  <a:schemeClr val="accent5"/>
                </a:solidFill>
              </a:defRPr>
            </a:lvl7pPr>
            <a:lvl8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 b="0">
                <a:solidFill>
                  <a:schemeClr val="accent5"/>
                </a:solidFill>
              </a:defRPr>
            </a:lvl8pPr>
            <a:lvl9pPr marL="0" indent="0" algn="l">
              <a:lnSpc>
                <a:spcPct val="155000"/>
              </a:lnSpc>
              <a:buFont typeface="Arial" panose="020B0604020202020204" pitchFamily="34" charset="0"/>
              <a:buNone/>
              <a:tabLst>
                <a:tab pos="1163638" algn="l"/>
              </a:tabLst>
              <a:defRPr sz="10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72985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(light) with headl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5039FF0-DCBE-5492-401F-E867F22FD3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0156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039FF0-DCBE-5492-401F-E867F22FD3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 anchorCtr="0"/>
          <a:lstStyle>
            <a:lvl1pPr algn="ctr" rtl="0">
              <a:defRPr>
                <a:solidFill>
                  <a:schemeClr val="tx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/>
              <a:t>Please insert full size image here. Just use “Insert”  “Images”  “Pictures” for it.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29F07C3-3322-861D-6444-8F5F6AB40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1">
                  <a:alpha val="60000"/>
                </a:schemeClr>
              </a:gs>
              <a:gs pos="60000">
                <a:schemeClr val="bg1">
                  <a:alpha val="0"/>
                </a:schemeClr>
              </a:gs>
            </a:gsLst>
            <a:lin ang="4680000" scaled="0"/>
            <a:tileRect/>
          </a:gradFill>
        </p:spPr>
        <p:txBody>
          <a:bodyPr vert="horz" wrap="square" lIns="572400" tIns="536400" rIns="1144800" bIns="1717200">
            <a:spAutoFit/>
          </a:bodyPr>
          <a:lstStyle>
            <a:lvl1pPr rtl="0">
              <a:lnSpc>
                <a:spcPct val="85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85781F7-3257-C26C-AFC1-2FE2431410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1AE7EF2-D2DC-95A2-987C-60CBCBC162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sp>
        <p:nvSpPr>
          <p:cNvPr id="2" name="INNOMOTICS Logo" descr="INNOMOTICS logo">
            <a:extLst>
              <a:ext uri="{FF2B5EF4-FFF2-40B4-BE49-F238E27FC236}">
                <a16:creationId xmlns:a16="http://schemas.microsoft.com/office/drawing/2014/main" id="{89C1EB76-2546-5862-B0BB-FDF85599EA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 rtl="0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9456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08191F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F39FA48-37EF-0D0C-9008-4AC174C669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692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39FA48-37EF-0D0C-9008-4AC174C669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14499"/>
            <a:ext cx="11048999" cy="2980800"/>
          </a:xfrm>
        </p:spPr>
        <p:txBody>
          <a:bodyPr vert="horz" wrap="square" anchor="b" anchorCtr="0">
            <a:noAutofit/>
          </a:bodyPr>
          <a:lstStyle>
            <a:lvl1pPr rtl="0"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CC5F0C93-F65F-89A7-EBE0-783D091058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694400"/>
            <a:ext cx="7556499" cy="1018800"/>
          </a:xfrm>
        </p:spPr>
        <p:txBody>
          <a:bodyPr tIns="205200"/>
          <a:lstStyle>
            <a:lvl1pPr rtl="0">
              <a:lnSpc>
                <a:spcPct val="108000"/>
              </a:lnSpc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Quotation marks">
            <a:extLst>
              <a:ext uri="{FF2B5EF4-FFF2-40B4-BE49-F238E27FC236}">
                <a16:creationId xmlns:a16="http://schemas.microsoft.com/office/drawing/2014/main" id="{7AFF8380-FFEA-A991-C750-1C704340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>
            <a:off x="571500" y="0"/>
            <a:ext cx="1016000" cy="1143000"/>
          </a:xfrm>
          <a:custGeom>
            <a:avLst/>
            <a:gdLst>
              <a:gd name="connsiteX0" fmla="*/ 571501 w 1016000"/>
              <a:gd name="connsiteY0" fmla="*/ 0 h 1143000"/>
              <a:gd name="connsiteX1" fmla="*/ 1016000 w 1016000"/>
              <a:gd name="connsiteY1" fmla="*/ 0 h 1143000"/>
              <a:gd name="connsiteX2" fmla="*/ 1016000 w 1016000"/>
              <a:gd name="connsiteY2" fmla="*/ 1143000 h 1143000"/>
              <a:gd name="connsiteX3" fmla="*/ 571501 w 1016000"/>
              <a:gd name="connsiteY3" fmla="*/ 1143000 h 1143000"/>
              <a:gd name="connsiteX4" fmla="*/ 0 w 1016000"/>
              <a:gd name="connsiteY4" fmla="*/ 0 h 1143000"/>
              <a:gd name="connsiteX5" fmla="*/ 444499 w 1016000"/>
              <a:gd name="connsiteY5" fmla="*/ 0 h 1143000"/>
              <a:gd name="connsiteX6" fmla="*/ 444499 w 1016000"/>
              <a:gd name="connsiteY6" fmla="*/ 1143000 h 1143000"/>
              <a:gd name="connsiteX7" fmla="*/ 0 w 1016000"/>
              <a:gd name="connsiteY7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00" h="1143000">
                <a:moveTo>
                  <a:pt x="571501" y="0"/>
                </a:moveTo>
                <a:lnTo>
                  <a:pt x="1016000" y="0"/>
                </a:lnTo>
                <a:lnTo>
                  <a:pt x="1016000" y="1143000"/>
                </a:lnTo>
                <a:lnTo>
                  <a:pt x="571501" y="1143000"/>
                </a:lnTo>
                <a:close/>
                <a:moveTo>
                  <a:pt x="0" y="0"/>
                </a:moveTo>
                <a:lnTo>
                  <a:pt x="444499" y="0"/>
                </a:lnTo>
                <a:lnTo>
                  <a:pt x="444499" y="11430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DE075F3-BDA7-19DD-5EB4-08C14375F9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99C345B5-3D0B-7AAB-D13C-BFA57A2240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036E8AE7-F6CE-7D1A-CC43-9C29F48468D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32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08191F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0B29F53-CE3F-A5D8-129E-1ECB017D51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0399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08" imgH="408" progId="TCLayout.ActiveDocument.1">
                  <p:embed/>
                </p:oleObj>
              </mc:Choice>
              <mc:Fallback>
                <p:oleObj name="think-cell Folie" r:id="rId5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B29F53-CE3F-A5D8-129E-1ECB017D5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71500"/>
            <a:ext cx="11048999" cy="4572000"/>
          </a:xfrm>
        </p:spPr>
        <p:txBody>
          <a:bodyPr vert="horz" wrap="square" tIns="432000" bIns="0" anchor="ctr" anchorCtr="1">
            <a:noAutofit/>
          </a:bodyPr>
          <a:lstStyle>
            <a:lvl1pPr algn="ctr" rtl="0">
              <a:lnSpc>
                <a:spcPct val="85000"/>
              </a:lnSpc>
              <a:defRPr sz="11000"/>
            </a:lvl1pPr>
          </a:lstStyle>
          <a:p>
            <a:r>
              <a:rPr lang="en-US"/>
              <a:t>Goodbye formula</a:t>
            </a:r>
          </a:p>
        </p:txBody>
      </p:sp>
    </p:spTree>
    <p:extLst>
      <p:ext uri="{BB962C8B-B14F-4D97-AF65-F5344CB8AC3E}">
        <p14:creationId xmlns:p14="http://schemas.microsoft.com/office/powerpoint/2010/main" val="3455988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62B0B49-0695-CC69-3447-0C32E74F55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3283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2B0B49-0695-CC69-3447-0C32E74F5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">
            <a:extLst>
              <a:ext uri="{FF2B5EF4-FFF2-40B4-BE49-F238E27FC236}">
                <a16:creationId xmlns:a16="http://schemas.microsoft.com/office/drawing/2014/main" id="{F1026F59-C341-219A-95D1-F1AD700E7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0" y="1143000"/>
            <a:ext cx="4064000" cy="1143000"/>
          </a:xfrm>
          <a:solidFill>
            <a:schemeClr val="tx2"/>
          </a:solidFill>
        </p:spPr>
        <p:txBody>
          <a:bodyPr vert="horz" lIns="1015200" anchor="ctr" anchorCtr="0"/>
          <a:lstStyle>
            <a:lvl1pPr rtl="0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Add Cont.</a:t>
            </a:r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9B774D6A-6F81-DA3A-FCE9-BECDE17ED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645200"/>
            <a:ext cx="5524500" cy="4071600"/>
          </a:xfrm>
        </p:spPr>
        <p:txBody>
          <a:bodyPr/>
          <a:lstStyle>
            <a:lvl1pPr defTabSz="252000" rtl="0">
              <a:spcAft>
                <a:spcPts val="1200"/>
              </a:spcAft>
              <a:tabLst>
                <a:tab pos="864000" algn="l"/>
              </a:tabLst>
              <a:defRPr/>
            </a:lvl1pPr>
            <a:lvl2pPr marL="0" indent="0" defTabSz="252000" rtl="0"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 b="1"/>
            </a:lvl2pPr>
            <a:lvl3pPr marL="0" indent="0" defTabSz="252000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3pPr>
            <a:lvl4pPr marL="0" indent="0" defTabSz="252000" rtl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4pPr>
            <a:lvl5pPr marL="324000" indent="-324000" rtl="0">
              <a:spcBef>
                <a:spcPts val="400"/>
              </a:spcBef>
              <a:spcAft>
                <a:spcPts val="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4BE5A0F-65E4-97B9-AD32-51C9E4183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95AAD75-843C-9FE3-5971-26F213BA1C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CBF11B-AF76-6387-A33E-FEFA3BC0FF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32000" y="2857500"/>
            <a:ext cx="2032000" cy="2286000"/>
          </a:xfrm>
        </p:spPr>
        <p:txBody>
          <a:bodyPr lIns="180000" tIns="144000" rIns="180000" bIns="144000"/>
          <a:lstStyle>
            <a:lvl1pPr rtl="0">
              <a:defRPr/>
            </a:lvl1pPr>
          </a:lstStyle>
          <a:p>
            <a:r>
              <a:rPr lang="en-US"/>
              <a:t>Optional</a:t>
            </a:r>
            <a:br>
              <a:rPr lang="en-US"/>
            </a:br>
            <a:r>
              <a:rPr lang="en-US" err="1"/>
              <a:t>Portait</a:t>
            </a:r>
            <a:endParaRPr lang="en-US"/>
          </a:p>
        </p:txBody>
      </p:sp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F3361BCF-D0BC-2957-080A-FD6BF44F83D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1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99479-85F7-5D6E-F160-D7BCB45F4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2EF9C-F91E-A50E-FAA2-8A47503B8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52A8-2817-593B-66CC-021EE4C7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BF0A-6327-4EC7-82D9-10BD71F8DC42}" type="datetimeFigureOut">
              <a:rPr lang="es-CL" smtClean="0"/>
              <a:t>28-07-2025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90565-B68F-728B-42C9-9CE62942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C0AF6-7F3D-3C2C-BD09-338BBDDF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9969-D53A-40D9-8E96-775F83B43AE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1542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F3D94-9BB0-F015-A8E7-C95C6E5C9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DAE6BE-A2DA-7804-C921-058BD1186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BB3B-2427-9D34-1454-2BA8BA5D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5765-B8BA-48C0-A35C-75AA8314220B}" type="datetime1">
              <a:rPr lang="es-CL" smtClean="0"/>
              <a:t>28-07-2025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7F25A8-C077-2F04-4249-92C7B8B4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6A7CC8-6A52-DB0B-DBA8-3C8AC786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307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07393-E40D-4409-C695-88920D1A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E8DC9C-305D-ACA6-0C7F-08A94869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958AA-0D70-5457-5053-3E6C50D6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DAC7-2CF4-46D8-9F71-2CFC31A53CAD}" type="datetime1">
              <a:rPr lang="es-CL" smtClean="0"/>
              <a:t>28-07-2025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CBAB58-F34B-5C70-315B-A75749FC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784EB8-F48E-EB37-DAB2-89DF265E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5562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82655-B70A-9E3D-7C10-03A2A4EE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5F01FF-0BFF-827F-29AC-73D7BFA3D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D3C2B8-35B8-5BDA-264B-7DF4CD9A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E407-7BDB-4E14-A451-057F5165C137}" type="datetime1">
              <a:rPr lang="es-CL" smtClean="0"/>
              <a:t>28-07-2025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700E8A-5A75-5746-5BF5-BD95D72F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EA7A19-7291-F7E8-E7C6-7818E7C3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6853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3E632-7344-58CE-C5F8-1B30327E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205199-133D-A357-FCFD-60712E8E7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43549D-A70F-8448-6538-B2D1A9E40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4D2A65-8BA5-FB7E-8401-FEF47DE6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DFE-D068-4A63-9015-2BD7C06718B3}" type="datetime1">
              <a:rPr lang="es-CL" smtClean="0"/>
              <a:t>28-07-2025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0433C4-BACD-E91B-4539-E1B6B348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7B7979-E674-60FF-A72C-6CA102A0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56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E3455-DE45-4557-654F-56F74B5E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9F4827-AAC3-6722-0CA5-A1C126F9D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616D9A-CB2C-E98B-4C72-7D34A44EA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A284AB-7CB5-7DC2-A6A6-DF8D3B6B3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74A840-F10E-DC32-89F4-3B0AA3EE2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D61475-CEE9-101F-915C-2CBB1F8A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9A-5C20-472E-9214-151720E2E26D}" type="datetime1">
              <a:rPr lang="es-CL" smtClean="0"/>
              <a:t>28-07-2025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D46E74-8402-B86D-E76D-8ADDFD30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CC4874-9B25-E740-85FE-37DC05C7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987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F95C87B-38D6-9D5E-DDFA-E47C17050F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7550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95C87B-38D6-9D5E-DDFA-E47C17050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ackground">
            <a:extLst>
              <a:ext uri="{FF2B5EF4-FFF2-40B4-BE49-F238E27FC236}">
                <a16:creationId xmlns:a16="http://schemas.microsoft.com/office/drawing/2014/main" id="{7571532F-637A-5AF5-28B6-73CB35502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27EF23D-9FE7-3CDF-2CAC-12520922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71501" y="457200"/>
            <a:ext cx="7999200" cy="1186200"/>
          </a:xfrm>
        </p:spPr>
        <p:txBody>
          <a:bodyPr vert="horz">
            <a:noAutofit/>
          </a:bodyPr>
          <a:lstStyle>
            <a:lvl1pPr rtl="0">
              <a:lnSpc>
                <a:spcPct val="930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Table of content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2777FE00-830D-7844-270A-AF3C8220F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45200"/>
            <a:ext cx="444500" cy="4071600"/>
          </a:xfrm>
        </p:spPr>
        <p:txBody>
          <a:bodyPr lIns="0" rIns="0"/>
          <a:lstStyle>
            <a:lvl1pPr algn="l" rtl="0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2"/>
                </a:solidFill>
              </a:defRPr>
            </a:lvl1pPr>
            <a:lvl2pPr marL="0" indent="0" algn="l" rtl="0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2pPr>
            <a:lvl3pPr marL="0" indent="0" algn="l" rtl="0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1"/>
                </a:solidFill>
              </a:defRPr>
            </a:lvl3pPr>
            <a:lvl4pPr marL="0" indent="0" algn="l" rtl="0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4pPr>
            <a:lvl5pPr marL="0" indent="0" algn="l" rtl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5pPr>
            <a:lvl6pPr marL="0" indent="0" algn="l" rtl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6pPr>
            <a:lvl7pPr marL="0" indent="0" algn="l" rtl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7pPr>
            <a:lvl8pPr marL="0" indent="0" algn="l" rtl="0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r"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01</a:t>
            </a:r>
          </a:p>
          <a:p>
            <a:pPr lvl="1"/>
            <a:r>
              <a:rPr lang="en-US"/>
              <a:t>02</a:t>
            </a:r>
          </a:p>
          <a:p>
            <a:pPr lvl="2"/>
            <a:r>
              <a:rPr lang="en-US"/>
              <a:t>03</a:t>
            </a:r>
          </a:p>
          <a:p>
            <a:pPr lvl="3"/>
            <a:r>
              <a:rPr lang="en-US"/>
              <a:t>04</a:t>
            </a:r>
          </a:p>
          <a:p>
            <a:pPr lvl="4"/>
            <a:r>
              <a:rPr lang="en-US"/>
              <a:t>05</a:t>
            </a:r>
          </a:p>
          <a:p>
            <a:pPr lvl="5"/>
            <a:r>
              <a:rPr lang="en-US"/>
              <a:t>06</a:t>
            </a:r>
          </a:p>
          <a:p>
            <a:pPr lvl="6"/>
            <a:r>
              <a:rPr lang="en-US"/>
              <a:t>07</a:t>
            </a:r>
          </a:p>
          <a:p>
            <a:pPr lvl="7"/>
            <a:r>
              <a:rPr lang="en-US"/>
              <a:t>08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56836E24-7031-EF31-67A4-BA5D94DD7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5999" y="1645200"/>
            <a:ext cx="7554702" cy="4069800"/>
          </a:xfrm>
        </p:spPr>
        <p:txBody>
          <a:bodyPr lIns="442800" rIns="0"/>
          <a:lstStyle>
            <a:lvl1pPr algn="l" rtl="0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1"/>
                </a:solidFill>
              </a:defRPr>
            </a:lvl1pPr>
            <a:lvl2pPr marL="0" indent="0" algn="l" rtl="0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2pPr>
            <a:lvl3pPr marL="0" indent="0" algn="l" rtl="0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2"/>
                </a:solidFill>
              </a:defRPr>
            </a:lvl3pPr>
            <a:lvl4pPr marL="0" indent="0" algn="l" rtl="0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4pPr>
            <a:lvl5pPr marL="0" indent="0" algn="l" rtl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7pPr>
            <a:lvl8pPr marL="0" indent="0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8pPr>
            <a:lvl9pPr marL="324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47A85A69-4A48-E16D-0DC6-B54E521DF0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18641E0-2E38-9FD9-673C-431FB5E36F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22502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E1F000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71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  <p15:guide id="24" pos="5405">
          <p15:clr>
            <a:srgbClr val="E1F00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63914-122B-53D1-2E37-C7FE4433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8E55B5-97F9-CED0-7DE4-ED047AB8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C4C6-3B7B-4479-8510-9A9A46F6BDD7}" type="datetime1">
              <a:rPr lang="es-CL" smtClean="0"/>
              <a:t>28-07-2025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6E0C28-8C2F-F22D-91E3-759BEBD5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4B83FE-6A2A-CF54-6115-3091C4F9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2902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8A22F0-A67A-009F-A182-F8999556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E777-7BE0-42D9-BAA9-8E3E3CD8FF67}" type="datetime1">
              <a:rPr lang="es-CL" smtClean="0"/>
              <a:t>28-07-2025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0646B8-E5D0-618B-5F4A-5FF99788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29B736-A7D3-92D0-F81C-C994657A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5514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A7451-2A0F-7080-6AD3-46B14948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20ABCC-42DB-44F1-8566-47F86DD81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F9C8F2-37EC-8A3D-D7CB-381ADEAB7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2FB68-31E1-C30C-6683-BB5E157C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732-8054-4DDD-8774-AB9ECD1995B8}" type="datetime1">
              <a:rPr lang="es-CL" smtClean="0"/>
              <a:t>28-07-2025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B3CC0F-D785-0E74-5286-17F893EE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EBF01-497C-7443-3F9C-EE39398B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1083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95360-C38D-3176-8FE0-873A1252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52349A-DDF8-D84A-AA58-1FF3B3432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0F2CFE-59C9-7B13-1A22-08F4B1524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CF4004-5332-2092-CF0E-2757CEBE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DDCC-B0D8-4E9D-A10B-B3F7616926EB}" type="datetime1">
              <a:rPr lang="es-CL" smtClean="0"/>
              <a:t>28-07-2025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1EA368-C372-4A3A-7E74-9F039B94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8C3787-E02F-D5A0-FC48-9B04F0DF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4222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5E9E7-8426-DD77-CEA5-FAB88362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A97085-D6B3-1CA3-3C90-1A0B471DF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E3E9D1-4B5E-8EAB-E594-351A516B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B48B-0509-4882-AFE3-16634803AF0D}" type="datetime1">
              <a:rPr lang="es-CL" smtClean="0"/>
              <a:t>28-07-2025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D4BD50-BEC1-A785-C091-1E054918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5E5D6E-0727-586D-83B1-87B42B8C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941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D28ED9-1785-577B-6058-93FBFCA30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CC5641-B5AA-3BBC-0FED-ABED5C0B1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75529-6250-3B99-F974-59D65E6C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D222-0B4E-42FB-BFC1-1BCF260F5A48}" type="datetime1">
              <a:rPr lang="es-CL" smtClean="0"/>
              <a:t>28-07-2025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BFCE42-BFF3-7A43-96B8-695BD5EC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9321F-AFBC-A3CE-5E27-A574AAB4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574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71500"/>
            <a:ext cx="11048999" cy="4572000"/>
          </a:xfrm>
        </p:spPr>
        <p:txBody>
          <a:bodyPr wrap="square" tIns="432000" bIns="0" anchor="ctr" anchorCtr="1">
            <a:noAutofit/>
          </a:bodyPr>
          <a:lstStyle>
            <a:lvl1pPr algn="ctr">
              <a:lnSpc>
                <a:spcPct val="85000"/>
              </a:lnSpc>
              <a:defRPr sz="11000"/>
            </a:lvl1pPr>
          </a:lstStyle>
          <a:p>
            <a:r>
              <a:rPr lang="en-US"/>
              <a:t>Goodbye formula</a:t>
            </a:r>
          </a:p>
        </p:txBody>
      </p:sp>
      <p:pic>
        <p:nvPicPr>
          <p:cNvPr id="4" name="INNOMOTICS Logo">
            <a:extLst>
              <a:ext uri="{FF2B5EF4-FFF2-40B4-BE49-F238E27FC236}">
                <a16:creationId xmlns:a16="http://schemas.microsoft.com/office/drawing/2014/main" id="{6B631E51-5E90-3B5A-F524-94278BE14CA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2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| Author | Department | 2024</a:t>
            </a:r>
          </a:p>
        </p:txBody>
      </p:sp>
      <p:pic>
        <p:nvPicPr>
          <p:cNvPr id="5" name="INNOMOTICS Logo">
            <a:extLst>
              <a:ext uri="{FF2B5EF4-FFF2-40B4-BE49-F238E27FC236}">
                <a16:creationId xmlns:a16="http://schemas.microsoft.com/office/drawing/2014/main" id="{DE04CCA0-758A-6F3F-20BC-BF1FBB6D33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  <p:pic>
        <p:nvPicPr>
          <p:cNvPr id="4" name="INNOMOTICS Logo">
            <a:extLst>
              <a:ext uri="{FF2B5EF4-FFF2-40B4-BE49-F238E27FC236}">
                <a16:creationId xmlns:a16="http://schemas.microsoft.com/office/drawing/2014/main" id="{7BF38F74-C6DB-0BFE-8FC3-75B729ECE231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83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08191F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08191F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08191F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08191F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08191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571501"/>
            <a:ext cx="8572500" cy="1911600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93000"/>
              </a:lnSpc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2483101"/>
            <a:ext cx="8572500" cy="2088899"/>
          </a:xfrm>
        </p:spPr>
        <p:txBody>
          <a:bodyPr wrap="square" tIns="252000">
            <a:no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ED68D7C4-B1A7-DCD1-7190-71D1FF011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6231600"/>
            <a:ext cx="2476500" cy="288000"/>
          </a:xfrm>
        </p:spPr>
        <p:txBody>
          <a:bodyPr anchor="t" anchorCtr="0"/>
          <a:lstStyle>
            <a:lvl1pPr algn="l">
              <a:defRPr/>
            </a:lvl1pPr>
            <a:lvl2pPr marL="0" indent="0" algn="l">
              <a:buFontTx/>
              <a:buNone/>
              <a:defRPr b="1"/>
            </a:lvl2pPr>
            <a:lvl3pPr marL="0" algn="l">
              <a:lnSpc>
                <a:spcPct val="128000"/>
              </a:lnSpc>
              <a:defRPr sz="1600"/>
            </a:lvl3pPr>
            <a:lvl4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1"/>
            </a:lvl4pPr>
            <a:lvl5pPr marL="0" algn="l">
              <a:lnSpc>
                <a:spcPct val="188000"/>
              </a:lnSpc>
              <a:defRPr sz="1100"/>
            </a:lvl5pPr>
            <a:lvl6pPr marL="0" indent="0" algn="l">
              <a:lnSpc>
                <a:spcPct val="188000"/>
              </a:lnSpc>
              <a:buFont typeface="Arial" panose="020B0604020202020204" pitchFamily="34" charset="0"/>
              <a:buNone/>
              <a:defRPr sz="1100" b="1"/>
            </a:lvl6pPr>
            <a:lvl7pPr marL="0" algn="l">
              <a:defRPr b="0">
                <a:solidFill>
                  <a:schemeClr val="accent5"/>
                </a:solidFill>
              </a:defRPr>
            </a:lvl7pPr>
            <a:lvl8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0">
                <a:solidFill>
                  <a:schemeClr val="accent5"/>
                </a:solidFill>
              </a:defRPr>
            </a:lvl8pPr>
            <a:lvl9pPr marL="0" algn="l">
              <a:lnSpc>
                <a:spcPct val="188000"/>
              </a:lnSpc>
              <a:defRPr sz="11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Presentation date</a:t>
            </a:r>
          </a:p>
        </p:txBody>
      </p:sp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0C82F160-2A6D-E46B-6F1E-87F3CF0F00F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0" y="5814972"/>
            <a:ext cx="3048000" cy="6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43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plit form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0" y="571500"/>
            <a:ext cx="4953000" cy="2448000"/>
          </a:xfrm>
        </p:spPr>
        <p:txBody>
          <a:bodyPr wrap="square" anchor="b">
            <a:noAutofit/>
          </a:bodyPr>
          <a:lstStyle>
            <a:lvl1pPr algn="l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00" y="3019500"/>
            <a:ext cx="4953000" cy="704319"/>
          </a:xfrm>
        </p:spPr>
        <p:txBody>
          <a:bodyPr wrap="square" tIns="324000">
            <a:spAutoFit/>
          </a:bodyPr>
          <a:lstStyle>
            <a:lvl1pPr marL="0" indent="0" algn="l">
              <a:lnSpc>
                <a:spcPct val="113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Title image">
            <a:extLst>
              <a:ext uri="{FF2B5EF4-FFF2-40B4-BE49-F238E27FC236}">
                <a16:creationId xmlns:a16="http://schemas.microsoft.com/office/drawing/2014/main" id="{9F848A1D-B544-B369-8827-6059D43242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6096000" cy="6858000"/>
          </a:xfrm>
          <a:solidFill>
            <a:schemeClr val="accent4"/>
          </a:solidFill>
        </p:spPr>
        <p:txBody>
          <a:bodyPr lIns="572400" tIns="529200" rIns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/>
              <a:t>Please insert title image here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D96365CA-D54F-011B-00F3-9CD4CDF12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500" y="6286500"/>
            <a:ext cx="1460500" cy="216000"/>
          </a:xfrm>
        </p:spPr>
        <p:txBody>
          <a:bodyPr anchor="t" anchorCtr="0"/>
          <a:lstStyle>
            <a:lvl1pPr algn="l">
              <a:lnSpc>
                <a:spcPct val="132000"/>
              </a:lnSpc>
              <a:defRPr sz="1200"/>
            </a:lvl1pPr>
            <a:lvl2pPr marL="0" indent="0" algn="l">
              <a:lnSpc>
                <a:spcPct val="132000"/>
              </a:lnSpc>
              <a:buFontTx/>
              <a:buNone/>
              <a:defRPr sz="1200" b="1"/>
            </a:lvl2pPr>
            <a:lvl3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/>
            </a:lvl3pPr>
            <a:lvl4pPr marL="0" indent="0" algn="l">
              <a:lnSpc>
                <a:spcPct val="143000"/>
              </a:lnSpc>
              <a:buFontTx/>
              <a:buNone/>
              <a:defRPr sz="1100" b="1"/>
            </a:lvl4pPr>
            <a:lvl5pPr marL="0" algn="l">
              <a:lnSpc>
                <a:spcPct val="155000"/>
              </a:lnSpc>
              <a:defRPr sz="1000" b="0"/>
            </a:lvl5pPr>
            <a:lvl6pPr marL="0" indent="0" algn="l">
              <a:lnSpc>
                <a:spcPct val="155000"/>
              </a:lnSpc>
              <a:buFont typeface="Arial" panose="020B0604020202020204" pitchFamily="34" charset="0"/>
              <a:buNone/>
              <a:defRPr sz="1000" b="1"/>
            </a:lvl6pPr>
            <a:lvl7pPr marL="0" algn="l">
              <a:lnSpc>
                <a:spcPct val="128000"/>
              </a:lnSpc>
              <a:defRPr sz="1200" b="0">
                <a:solidFill>
                  <a:schemeClr val="accent5"/>
                </a:solidFill>
              </a:defRPr>
            </a:lvl7pPr>
            <a:lvl8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 b="0">
                <a:solidFill>
                  <a:schemeClr val="accent5"/>
                </a:solidFill>
              </a:defRPr>
            </a:lvl8pPr>
            <a:lvl9pPr marL="0" indent="0" algn="l">
              <a:lnSpc>
                <a:spcPct val="155000"/>
              </a:lnSpc>
              <a:buFont typeface="Arial" panose="020B0604020202020204" pitchFamily="34" charset="0"/>
              <a:buNone/>
              <a:tabLst>
                <a:tab pos="1163638" algn="l"/>
              </a:tabLst>
              <a:defRPr sz="10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Presentation date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534BD802-EAA8-14D4-37E5-C7A3487F7A4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8317" y="6022745"/>
            <a:ext cx="2032183" cy="4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17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bold,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D884208-260D-E473-BD50-D0829066E8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0142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884208-260D-E473-BD50-D0829066E8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DD4001BA-D84F-2C69-9D93-0B61E5E0F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89600"/>
            <a:ext cx="7556500" cy="1224000"/>
          </a:xfrm>
        </p:spPr>
        <p:txBody>
          <a:bodyPr vert="horz"/>
          <a:lstStyle>
            <a:lvl1pPr rtl="0">
              <a:lnSpc>
                <a:spcPct val="93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578738" y="2059200"/>
            <a:ext cx="7556500" cy="3655800"/>
          </a:xfrm>
        </p:spPr>
        <p:txBody>
          <a:bodyPr/>
          <a:lstStyle>
            <a:lvl1pPr rtl="0">
              <a:spcAft>
                <a:spcPts val="600"/>
              </a:spcAft>
              <a:defRPr/>
            </a:lvl1pPr>
            <a:lvl2pPr marL="324000" indent="-324000" rtl="0">
              <a:spcAft>
                <a:spcPts val="6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2pPr>
            <a:lvl3pPr rtl="0">
              <a:spcAft>
                <a:spcPts val="600"/>
              </a:spcAft>
              <a:defRPr/>
            </a:lvl3pPr>
            <a:lvl4pPr marL="648000" indent="-324000" rtl="0">
              <a:spcAft>
                <a:spcPts val="6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4pPr>
            <a:lvl5pPr rtl="0"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361653479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7571532F-637A-5AF5-28B6-73CB35502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27EF23D-9FE7-3CDF-2CAC-12520922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71501" y="457200"/>
            <a:ext cx="7999200" cy="1186200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Table of content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2777FE00-830D-7844-270A-AF3C8220F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45200"/>
            <a:ext cx="444500" cy="4071600"/>
          </a:xfrm>
        </p:spPr>
        <p:txBody>
          <a:bodyPr lIns="0" rIns="0"/>
          <a:lstStyle>
            <a:lvl1pPr algn="l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2"/>
                </a:solidFill>
              </a:defRPr>
            </a:lvl1pPr>
            <a:lvl2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2pPr>
            <a:lvl3pPr marL="0" indent="0" algn="l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5pPr>
            <a:lvl6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6pPr>
            <a:lvl7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7pPr>
            <a:lvl8pPr marL="0" indent="0" algn="l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r"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01</a:t>
            </a:r>
          </a:p>
          <a:p>
            <a:pPr lvl="1"/>
            <a:r>
              <a:rPr lang="en-US"/>
              <a:t>02</a:t>
            </a:r>
          </a:p>
          <a:p>
            <a:pPr lvl="2"/>
            <a:r>
              <a:rPr lang="en-US"/>
              <a:t>03</a:t>
            </a:r>
          </a:p>
          <a:p>
            <a:pPr lvl="3"/>
            <a:r>
              <a:rPr lang="en-US"/>
              <a:t>04</a:t>
            </a:r>
          </a:p>
          <a:p>
            <a:pPr lvl="4"/>
            <a:r>
              <a:rPr lang="en-US"/>
              <a:t>05</a:t>
            </a:r>
          </a:p>
          <a:p>
            <a:pPr lvl="5"/>
            <a:r>
              <a:rPr lang="en-US"/>
              <a:t>06</a:t>
            </a:r>
          </a:p>
          <a:p>
            <a:pPr lvl="6"/>
            <a:r>
              <a:rPr lang="en-US"/>
              <a:t>07</a:t>
            </a:r>
          </a:p>
          <a:p>
            <a:pPr lvl="7"/>
            <a:r>
              <a:rPr lang="en-US"/>
              <a:t>08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56836E24-7031-EF31-67A4-BA5D94DD7C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5999" y="1645200"/>
            <a:ext cx="7554702" cy="4069800"/>
          </a:xfrm>
        </p:spPr>
        <p:txBody>
          <a:bodyPr lIns="442800" rIns="0"/>
          <a:lstStyle>
            <a:lvl1pPr algn="l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2"/>
                </a:solidFill>
              </a:defRPr>
            </a:lvl3pPr>
            <a:lvl4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4pPr>
            <a:lvl5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7pPr>
            <a:lvl8pPr marL="0" indent="0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8pPr>
            <a:lvl9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47A85A69-4A48-E16D-0DC6-B54E521DF0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18641E0-2E38-9FD9-673C-431FB5E36F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CA73D3B7-AE3A-9317-8D5A-9EA46525E7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83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E1F000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71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  <p15:guide id="24" pos="5405">
          <p15:clr>
            <a:srgbClr val="E1F00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bold,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D4001BA-D84F-2C69-9D93-0B61E5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89600"/>
            <a:ext cx="7556500" cy="1224000"/>
          </a:xfrm>
        </p:spPr>
        <p:txBody>
          <a:bodyPr/>
          <a:lstStyle>
            <a:lvl1pPr>
              <a:lnSpc>
                <a:spcPct val="93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78738" y="2059200"/>
            <a:ext cx="7556500" cy="36558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324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spcAft>
                <a:spcPts val="600"/>
              </a:spcAft>
              <a:defRPr/>
            </a:lvl3pPr>
            <a:lvl4pPr marL="648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C91A02A1-6DF8-CCFF-CE47-F19AF05C5B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5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585C3481-23ED-37F6-AA07-6345FCCC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78738" y="1638000"/>
            <a:ext cx="7556500" cy="4077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324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spcAft>
                <a:spcPts val="600"/>
              </a:spcAft>
              <a:defRPr/>
            </a:lvl3pPr>
            <a:lvl4pPr marL="648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409F557B-F29E-EC35-E210-1D3749C8CF5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11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8800"/>
            <a:ext cx="6540500" cy="2386800"/>
          </a:xfrm>
        </p:spPr>
        <p:txBody>
          <a:bodyPr wrap="none" bIns="0" anchor="t" anchorCtr="0"/>
          <a:lstStyle>
            <a:lvl1pPr>
              <a:lnSpc>
                <a:spcPct val="85000"/>
              </a:lnSpc>
              <a:defRPr sz="19400">
                <a:solidFill>
                  <a:schemeClr val="tx2"/>
                </a:solidFill>
              </a:defRPr>
            </a:lvl1pPr>
          </a:lstStyle>
          <a:p>
            <a:r>
              <a:rPr lang="en-US"/>
              <a:t>No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685600"/>
            <a:ext cx="6540500" cy="3031200"/>
          </a:xfrm>
        </p:spPr>
        <p:txBody>
          <a:bodyPr wrap="square" tIns="57600">
            <a:noAutofit/>
          </a:bodyPr>
          <a:lstStyle>
            <a:lvl1pPr marL="0" indent="0">
              <a:lnSpc>
                <a:spcPct val="93000"/>
              </a:lnSpc>
              <a:buNone/>
              <a:defRPr sz="6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92CEA60-8CEB-C524-0818-5519548238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1A1D4A1-F954-3F57-7C48-DF6DAA075B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CB3C0B75-3D54-3808-DD61-DE7C976A482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34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08191F"/>
          </p15:clr>
        </p15:guide>
        <p15:guide id="16" orient="horz" pos="1800">
          <p15:clr>
            <a:srgbClr val="08191F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 spli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58ADDB2-D9AA-DE90-6A32-4D067F1A9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ltGray">
          <a:xfrm>
            <a:off x="9152000" y="0"/>
            <a:ext cx="304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576262"/>
            <a:ext cx="2476500" cy="1476000"/>
          </a:xfrm>
        </p:spPr>
        <p:txBody>
          <a:bodyPr wrap="none" bIns="0" anchor="b" anchorCtr="0"/>
          <a:lstStyle>
            <a:lvl1pPr algn="r">
              <a:lnSpc>
                <a:spcPct val="85000"/>
              </a:lnSpc>
              <a:defRPr sz="12800" spc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No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571500" y="1029600"/>
            <a:ext cx="7556500" cy="4685400"/>
          </a:xfrm>
        </p:spPr>
        <p:txBody>
          <a:bodyPr wrap="square">
            <a:noAutofit/>
          </a:bodyPr>
          <a:lstStyle>
            <a:lvl1pPr marL="0" indent="0">
              <a:lnSpc>
                <a:spcPct val="93000"/>
              </a:lnSpc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54637F02-DCC0-D5FF-2820-B159782CB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83CD0D0C-BB9E-32E9-5531-37F08FC692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460D2DA8-DB4C-9C75-CAF5-C64785F8DA7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4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  <p15:guide id="23" pos="6120">
          <p15:clr>
            <a:srgbClr val="08191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0"/>
            <a:ext cx="5524500" cy="2556000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E901C57D-EBF2-2213-25EB-7C5BD7547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571500" y="3013200"/>
            <a:ext cx="5524500" cy="2700000"/>
          </a:xfrm>
        </p:spPr>
        <p:txBody>
          <a:bodyPr t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2pPr>
            <a:lvl3pPr marL="324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4pPr>
            <a:lvl5pPr marL="648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5pPr>
            <a:lvl6pPr marL="972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6pPr>
            <a:lvl7pPr marL="972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7pPr>
            <a:lvl8pPr marL="1296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8pPr>
            <a:lvl9pPr marL="1296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7E454802-2D5A-A0E2-7BBB-A392F3767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black">
          <a:xfrm>
            <a:off x="7111999" y="1080000"/>
            <a:ext cx="4508501" cy="4636800"/>
          </a:xfrm>
        </p:spPr>
        <p:txBody>
          <a:bodyPr l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32400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 marL="64800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5pPr>
            <a:lvl6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 b="1"/>
            </a:lvl7pPr>
            <a:lvl8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6C25647-0631-841A-3B26-91A803761E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F8A476BA-39C6-C0AC-44F7-41CCD3EF64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3" name="INNOMOTICS Logo">
            <a:extLst>
              <a:ext uri="{FF2B5EF4-FFF2-40B4-BE49-F238E27FC236}">
                <a16:creationId xmlns:a16="http://schemas.microsoft.com/office/drawing/2014/main" id="{5E53325C-6024-BC9E-41AE-5844479A38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93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E1F000"/>
          </p15:clr>
        </p15:guide>
        <p15:guide id="7" pos="4480">
          <p15:clr>
            <a:srgbClr val="E1F000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E1F000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bold,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89600"/>
            <a:ext cx="6096000" cy="1224000"/>
          </a:xfrm>
        </p:spPr>
        <p:txBody>
          <a:bodyPr/>
          <a:lstStyle>
            <a:lvl1pPr>
              <a:lnSpc>
                <a:spcPct val="93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2059200"/>
            <a:ext cx="6094800" cy="3655800"/>
          </a:xfr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here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sp>
        <p:nvSpPr>
          <p:cNvPr id="4" name="INNOMOTICS Logo" descr="INNOMOTICS logo">
            <a:extLst>
              <a:ext uri="{FF2B5EF4-FFF2-40B4-BE49-F238E27FC236}">
                <a16:creationId xmlns:a16="http://schemas.microsoft.com/office/drawing/2014/main" id="{83854A2B-C569-2595-21B6-F29F57BA92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4076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B49DBFED-FB33-87A3-BF56-FB31FD2F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4000"/>
            <a:ext cx="6096000" cy="64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1638000"/>
            <a:ext cx="6094800" cy="4078800"/>
          </a:xfr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here</a:t>
            </a:r>
          </a:p>
        </p:txBody>
      </p:sp>
      <p:sp>
        <p:nvSpPr>
          <p:cNvPr id="2" name="INNOMOTICS Logo" descr="INNOMOTICS logo">
            <a:extLst>
              <a:ext uri="{FF2B5EF4-FFF2-40B4-BE49-F238E27FC236}">
                <a16:creationId xmlns:a16="http://schemas.microsoft.com/office/drawing/2014/main" id="{2A6DC4B6-D9B1-8019-E561-74EF79746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02359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2400"/>
            <a:ext cx="5080000" cy="2444400"/>
          </a:xfrm>
        </p:spPr>
        <p:txBody>
          <a:bodyPr wrap="square" anchor="b" anchorCtr="0">
            <a:noAutofit/>
          </a:bodyPr>
          <a:lstStyle>
            <a:lvl1pPr>
              <a:lnSpc>
                <a:spcPct val="93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F054ECB7-8091-438B-D643-BF0F1B584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16800"/>
            <a:ext cx="5080000" cy="2700000"/>
          </a:xfrm>
        </p:spPr>
        <p:txBody>
          <a:bodyPr tIns="342000"/>
          <a:lstStyle>
            <a:lvl1pPr>
              <a:defRPr sz="1800"/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2pPr>
            <a:lvl3pPr marL="324000" indent="0">
              <a:buFont typeface="Arial" panose="020B0604020202020204" pitchFamily="34" charset="0"/>
              <a:buNone/>
              <a:defRPr sz="1800" b="1"/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4pPr>
            <a:lvl5pPr marL="648000" indent="0">
              <a:buFont typeface="Arial" panose="020B0604020202020204" pitchFamily="34" charset="0"/>
              <a:buNone/>
              <a:defRPr sz="1800" b="1"/>
            </a:lvl5pPr>
            <a:lvl6pPr marL="972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6pPr>
            <a:lvl7pPr marL="972000" indent="0">
              <a:buFont typeface="Arial" panose="020B0604020202020204" pitchFamily="34" charset="0"/>
              <a:buNone/>
              <a:defRPr sz="1800" b="1"/>
            </a:lvl7pPr>
            <a:lvl8pPr marL="1296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8pPr>
            <a:lvl9pPr marL="1296000" indent="0">
              <a:buFont typeface="Arial" panose="020B0604020202020204" pitchFamily="34" charset="0"/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CE55EE0-7CDF-B3DA-DB53-88B8D07AE4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F2A1379-7D7B-B444-2D94-69085141D9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1018800" y="6285600"/>
            <a:ext cx="4632700" cy="18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097200" y="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A93A0660-0DFC-009B-63E9-0B4753AC8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096000" y="2286000"/>
            <a:ext cx="6096000" cy="2286000"/>
          </a:xfrm>
          <a:solidFill>
            <a:schemeClr val="accent4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4F2DC2CD-2BEA-86DE-24FD-F7153A0D1E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097200" y="457200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6" name="INNOMOTICS Logo" descr="INNOMOTICS logo">
            <a:extLst>
              <a:ext uri="{FF2B5EF4-FFF2-40B4-BE49-F238E27FC236}">
                <a16:creationId xmlns:a16="http://schemas.microsoft.com/office/drawing/2014/main" id="{F3E6BFC8-FC6A-27EE-CB45-05ECC624F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0605300" y="6246000"/>
            <a:ext cx="1015200" cy="2196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19684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E1F000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E1F000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3560">
          <p15:clr>
            <a:srgbClr val="08191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7044E232-20C0-20AC-CC81-296A902E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">
            <a:extLst>
              <a:ext uri="{FF2B5EF4-FFF2-40B4-BE49-F238E27FC236}">
                <a16:creationId xmlns:a16="http://schemas.microsoft.com/office/drawing/2014/main" id="{DD962059-0136-FBFC-344F-57B8BCFDC2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18" name="Picture">
            <a:extLst>
              <a:ext uri="{FF2B5EF4-FFF2-40B4-BE49-F238E27FC236}">
                <a16:creationId xmlns:a16="http://schemas.microsoft.com/office/drawing/2014/main" id="{C1F99CC7-4311-7666-EEE0-5C5F63C16A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3429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19" name="Picture">
            <a:extLst>
              <a:ext uri="{FF2B5EF4-FFF2-40B4-BE49-F238E27FC236}">
                <a16:creationId xmlns:a16="http://schemas.microsoft.com/office/drawing/2014/main" id="{E6B1B565-E7FB-A83C-6A55-34FF0E0E78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20" name="Text">
            <a:extLst>
              <a:ext uri="{FF2B5EF4-FFF2-40B4-BE49-F238E27FC236}">
                <a16:creationId xmlns:a16="http://schemas.microsoft.com/office/drawing/2014/main" id="{09EFF7DA-D6B7-9C8A-F356-FD4DCFED8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12A2F516-0C61-6E3C-A972-29D44C60D8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64B3DC57-919D-8FB6-F4A4-19AA8E5D2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CD9F8DE-CC92-0DB1-7F78-8F59C48047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9472B2C4-1A7A-E7CD-4D6E-5171E50B9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8F899DBF-D651-7B33-6D77-DC71BEF3BD2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41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08191F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427F4A1-00C9-5EF7-0728-5A375088B5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1368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27F4A1-00C9-5EF7-0728-5A375088B5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">
            <a:extLst>
              <a:ext uri="{FF2B5EF4-FFF2-40B4-BE49-F238E27FC236}">
                <a16:creationId xmlns:a16="http://schemas.microsoft.com/office/drawing/2014/main" id="{585C3481-23ED-37F6-AA07-6345FCCC0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578738" y="1638000"/>
            <a:ext cx="7556500" cy="4077000"/>
          </a:xfrm>
        </p:spPr>
        <p:txBody>
          <a:bodyPr/>
          <a:lstStyle>
            <a:lvl1pPr rtl="0">
              <a:spcAft>
                <a:spcPts val="600"/>
              </a:spcAft>
              <a:defRPr/>
            </a:lvl1pPr>
            <a:lvl2pPr marL="324000" indent="-324000" rtl="0">
              <a:spcAft>
                <a:spcPts val="6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2pPr>
            <a:lvl3pPr rtl="0">
              <a:spcAft>
                <a:spcPts val="600"/>
              </a:spcAft>
              <a:defRPr/>
            </a:lvl3pPr>
            <a:lvl4pPr marL="648000" indent="-324000" rtl="0">
              <a:spcAft>
                <a:spcPts val="6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4pPr>
            <a:lvl5pPr rtl="0"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3472864796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17B13992-8D12-2CEA-ED83-C76E2048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2B26B96-16F8-12F7-A0CD-59B9D37A96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White">
          <a:xfrm>
            <a:off x="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Highlight">
            <a:extLst>
              <a:ext uri="{FF2B5EF4-FFF2-40B4-BE49-F238E27FC236}">
                <a16:creationId xmlns:a16="http://schemas.microsoft.com/office/drawing/2014/main" id="{476B1FAE-235D-561A-903F-6C25C0738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400" y="1715400"/>
            <a:ext cx="4064400" cy="3999600"/>
          </a:xfrm>
          <a:solidFill>
            <a:schemeClr val="bg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marL="288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3pPr>
            <a:lvl4pPr marL="28800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4pPr>
            <a:lvl5pPr marL="576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/>
            </a:lvl6pPr>
            <a:lvl7pPr marL="864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/>
            </a:lvl7pPr>
            <a:lvl8pPr marL="864000" indent="0">
              <a:buFont typeface="Arial" panose="020B0604020202020204" pitchFamily="34" charset="0"/>
              <a:buNone/>
              <a:defRPr sz="1600"/>
            </a:lvl8pPr>
            <a:lvl9pPr marL="1152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">
            <a:extLst>
              <a:ext uri="{FF2B5EF4-FFF2-40B4-BE49-F238E27FC236}">
                <a16:creationId xmlns:a16="http://schemas.microsoft.com/office/drawing/2014/main" id="{8A6B9D13-7277-34B0-1EC8-22438ED080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White">
          <a:xfrm>
            <a:off x="812760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5E169C-1867-BF5D-6986-5A473D71A5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83F4304-B8D7-5713-6F63-EDB60AAF2E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AFA81CC9-B320-47EF-BA87-063D1DF68A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3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+ three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">
            <a:extLst>
              <a:ext uri="{FF2B5EF4-FFF2-40B4-BE49-F238E27FC236}">
                <a16:creationId xmlns:a16="http://schemas.microsoft.com/office/drawing/2014/main" id="{7DF2A12A-62BF-BBF9-676C-5D666BD5D9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8A08E5AA-388B-E501-4F34-883B1CAA5F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000500"/>
            <a:ext cx="4064400" cy="1714500"/>
          </a:xfrm>
        </p:spPr>
        <p:txBody>
          <a:bodyPr lIns="5724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">
            <a:extLst>
              <a:ext uri="{FF2B5EF4-FFF2-40B4-BE49-F238E27FC236}">
                <a16:creationId xmlns:a16="http://schemas.microsoft.com/office/drawing/2014/main" id="{52F106F4-61AF-CB5C-3A38-33A366DE6A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2286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F5C400D4-F680-BDA5-850D-6B68280488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4000500"/>
            <a:ext cx="4064400" cy="1714500"/>
          </a:xfrm>
        </p:spPr>
        <p:txBody>
          <a:bodyPr lIns="2880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">
            <a:extLst>
              <a:ext uri="{FF2B5EF4-FFF2-40B4-BE49-F238E27FC236}">
                <a16:creationId xmlns:a16="http://schemas.microsoft.com/office/drawing/2014/main" id="{EF6ACC2C-A1F4-17B4-D0F4-0EDA527390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7E69DC2B-65F4-4B07-C275-6CC8F1F5B5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4000500"/>
            <a:ext cx="4064400" cy="1714500"/>
          </a:xfrm>
        </p:spPr>
        <p:txBody>
          <a:bodyPr lIns="2880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56F02E96-47B2-DAA8-C32D-02794232357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08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3" name="INNOMOTICS Logo">
            <a:extLst>
              <a:ext uri="{FF2B5EF4-FFF2-40B4-BE49-F238E27FC236}">
                <a16:creationId xmlns:a16="http://schemas.microsoft.com/office/drawing/2014/main" id="{6F1EADD1-2EC3-24CE-3FF9-6DA343BBC8E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6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C5401986-785D-0667-2940-FD276DF7BD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3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5" name="INNOMOTICS Logo">
            <a:extLst>
              <a:ext uri="{FF2B5EF4-FFF2-40B4-BE49-F238E27FC236}">
                <a16:creationId xmlns:a16="http://schemas.microsoft.com/office/drawing/2014/main" id="{DE04CCA0-758A-6F3F-20BC-BF1FBB6D33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2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14CC9036-4CFC-FB14-B6EE-230BA547EA5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6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(dark) with headl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/>
          <a:lstStyle>
            <a:lvl1pPr algn="ctr">
              <a:defRPr i="0">
                <a:solidFill>
                  <a:schemeClr val="bg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/>
              <a:t>Please insert full size image here. Just use “Insert”  “Images”  “Pictures” for it.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3BE290B-1C48-088A-09E8-E9AD2318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2">
                  <a:alpha val="60000"/>
                </a:schemeClr>
              </a:gs>
              <a:gs pos="60000">
                <a:schemeClr val="bg2">
                  <a:alpha val="0"/>
                </a:schemeClr>
              </a:gs>
            </a:gsLst>
            <a:lin ang="4680000" scaled="0"/>
            <a:tileRect/>
          </a:gradFill>
        </p:spPr>
        <p:txBody>
          <a:bodyPr wrap="square" lIns="572400" tIns="536400" rIns="1144800" bIns="1717200">
            <a:spAutoFit/>
          </a:bodyPr>
          <a:lstStyle>
            <a:lvl1pPr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00A14A6-B7A1-761D-E45E-12C1C9C483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0B8956D-471A-BDE4-6296-ADF7DE63CF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sp>
        <p:nvSpPr>
          <p:cNvPr id="3" name="INNOMOTICS Logo" descr="INNOMOTICS logo">
            <a:extLst>
              <a:ext uri="{FF2B5EF4-FFF2-40B4-BE49-F238E27FC236}">
                <a16:creationId xmlns:a16="http://schemas.microsoft.com/office/drawing/2014/main" id="{9A2A0957-E8D3-E5D7-1874-9721AFCE7D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22988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E1F000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(light) with headl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 anchorCtr="0"/>
          <a:lstStyle>
            <a:lvl1pPr algn="ctr">
              <a:defRPr>
                <a:solidFill>
                  <a:schemeClr val="tx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/>
              <a:t>Please insert full size image here. Just use “Insert”  “Images”  “Pictures” for it.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29F07C3-3322-861D-6444-8F5F6AB4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1">
                  <a:alpha val="60000"/>
                </a:schemeClr>
              </a:gs>
              <a:gs pos="60000">
                <a:schemeClr val="bg1">
                  <a:alpha val="0"/>
                </a:schemeClr>
              </a:gs>
            </a:gsLst>
            <a:lin ang="4680000" scaled="0"/>
            <a:tileRect/>
          </a:gradFill>
        </p:spPr>
        <p:txBody>
          <a:bodyPr wrap="square" lIns="572400" tIns="536400" rIns="1144800" bIns="1717200">
            <a:spAutoFit/>
          </a:bodyPr>
          <a:lstStyle>
            <a:lvl1pPr>
              <a:lnSpc>
                <a:spcPct val="85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85781F7-3257-C26C-AFC1-2FE2431410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1AE7EF2-D2DC-95A2-987C-60CBCBC162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sp>
        <p:nvSpPr>
          <p:cNvPr id="2" name="INNOMOTICS Logo" descr="INNOMOTICS logo">
            <a:extLst>
              <a:ext uri="{FF2B5EF4-FFF2-40B4-BE49-F238E27FC236}">
                <a16:creationId xmlns:a16="http://schemas.microsoft.com/office/drawing/2014/main" id="{89C1EB76-2546-5862-B0BB-FDF85599EA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27911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08191F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14499"/>
            <a:ext cx="11048999" cy="2980800"/>
          </a:xfrm>
        </p:spPr>
        <p:txBody>
          <a:bodyPr wrap="square" anchor="b" anchorCtr="0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CC5F0C93-F65F-89A7-EBE0-783D09105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4694400"/>
            <a:ext cx="7556499" cy="1018800"/>
          </a:xfrm>
        </p:spPr>
        <p:txBody>
          <a:bodyPr tIns="205200"/>
          <a:lstStyle>
            <a:lvl1pPr>
              <a:lnSpc>
                <a:spcPct val="108000"/>
              </a:lnSpc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Quotation marks">
            <a:extLst>
              <a:ext uri="{FF2B5EF4-FFF2-40B4-BE49-F238E27FC236}">
                <a16:creationId xmlns:a16="http://schemas.microsoft.com/office/drawing/2014/main" id="{7AFF8380-FFEA-A991-C750-1C704340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ltGray">
          <a:xfrm>
            <a:off x="571500" y="0"/>
            <a:ext cx="1016000" cy="1143000"/>
          </a:xfrm>
          <a:custGeom>
            <a:avLst/>
            <a:gdLst>
              <a:gd name="connsiteX0" fmla="*/ 571501 w 1016000"/>
              <a:gd name="connsiteY0" fmla="*/ 0 h 1143000"/>
              <a:gd name="connsiteX1" fmla="*/ 1016000 w 1016000"/>
              <a:gd name="connsiteY1" fmla="*/ 0 h 1143000"/>
              <a:gd name="connsiteX2" fmla="*/ 1016000 w 1016000"/>
              <a:gd name="connsiteY2" fmla="*/ 1143000 h 1143000"/>
              <a:gd name="connsiteX3" fmla="*/ 571501 w 1016000"/>
              <a:gd name="connsiteY3" fmla="*/ 1143000 h 1143000"/>
              <a:gd name="connsiteX4" fmla="*/ 0 w 1016000"/>
              <a:gd name="connsiteY4" fmla="*/ 0 h 1143000"/>
              <a:gd name="connsiteX5" fmla="*/ 444499 w 1016000"/>
              <a:gd name="connsiteY5" fmla="*/ 0 h 1143000"/>
              <a:gd name="connsiteX6" fmla="*/ 444499 w 1016000"/>
              <a:gd name="connsiteY6" fmla="*/ 1143000 h 1143000"/>
              <a:gd name="connsiteX7" fmla="*/ 0 w 1016000"/>
              <a:gd name="connsiteY7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00" h="1143000">
                <a:moveTo>
                  <a:pt x="571501" y="0"/>
                </a:moveTo>
                <a:lnTo>
                  <a:pt x="1016000" y="0"/>
                </a:lnTo>
                <a:lnTo>
                  <a:pt x="1016000" y="1143000"/>
                </a:lnTo>
                <a:lnTo>
                  <a:pt x="571501" y="1143000"/>
                </a:lnTo>
                <a:close/>
                <a:moveTo>
                  <a:pt x="0" y="0"/>
                </a:moveTo>
                <a:lnTo>
                  <a:pt x="444499" y="0"/>
                </a:lnTo>
                <a:lnTo>
                  <a:pt x="444499" y="11430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DE075F3-BDA7-19DD-5EB4-08C14375F9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99C345B5-3D0B-7AAB-D13C-BFA57A2240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036E8AE7-F6CE-7D1A-CC43-9C29F48468D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6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08191F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71500"/>
            <a:ext cx="11048999" cy="4572000"/>
          </a:xfrm>
        </p:spPr>
        <p:txBody>
          <a:bodyPr wrap="square" tIns="432000" bIns="0" anchor="ctr" anchorCtr="1">
            <a:noAutofit/>
          </a:bodyPr>
          <a:lstStyle>
            <a:lvl1pPr algn="ctr">
              <a:lnSpc>
                <a:spcPct val="85000"/>
              </a:lnSpc>
              <a:defRPr sz="11000"/>
            </a:lvl1pPr>
          </a:lstStyle>
          <a:p>
            <a:r>
              <a:rPr lang="en-US"/>
              <a:t>Goodbye formula</a:t>
            </a:r>
          </a:p>
        </p:txBody>
      </p:sp>
      <p:pic>
        <p:nvPicPr>
          <p:cNvPr id="4" name="INNOMOTICS Logo">
            <a:extLst>
              <a:ext uri="{FF2B5EF4-FFF2-40B4-BE49-F238E27FC236}">
                <a16:creationId xmlns:a16="http://schemas.microsoft.com/office/drawing/2014/main" id="{6B631E51-5E90-3B5A-F524-94278BE14CA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A13A7D3-F954-E250-D1E8-DEB11ED5AB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7245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13A7D3-F954-E250-D1E8-DEB11ED5A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8800"/>
            <a:ext cx="6540500" cy="2386800"/>
          </a:xfrm>
        </p:spPr>
        <p:txBody>
          <a:bodyPr vert="horz" wrap="none" bIns="0" anchor="t" anchorCtr="0"/>
          <a:lstStyle>
            <a:lvl1pPr rtl="0">
              <a:lnSpc>
                <a:spcPct val="85000"/>
              </a:lnSpc>
              <a:defRPr sz="19400">
                <a:solidFill>
                  <a:schemeClr val="tx2"/>
                </a:solidFill>
              </a:defRPr>
            </a:lvl1pPr>
          </a:lstStyle>
          <a:p>
            <a:r>
              <a:rPr lang="en-US"/>
              <a:t>No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2685600"/>
            <a:ext cx="6540500" cy="3031200"/>
          </a:xfrm>
        </p:spPr>
        <p:txBody>
          <a:bodyPr wrap="square" tIns="57600">
            <a:noAutofit/>
          </a:bodyPr>
          <a:lstStyle>
            <a:lvl1pPr marL="0" indent="0" rtl="0">
              <a:lnSpc>
                <a:spcPct val="93000"/>
              </a:lnSpc>
              <a:buNone/>
              <a:defRPr sz="6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92CEA60-8CEB-C524-0818-5519548238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1A1D4A1-F954-3F57-7C48-DF6DAA075B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3040086731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08191F"/>
          </p15:clr>
        </p15:guide>
        <p15:guide id="16" orient="horz" pos="1800">
          <p15:clr>
            <a:srgbClr val="08191F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1026F59-C341-219A-95D1-F1AD700E7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0" y="1143000"/>
            <a:ext cx="4064000" cy="1143000"/>
          </a:xfrm>
          <a:solidFill>
            <a:schemeClr val="tx2"/>
          </a:solidFill>
        </p:spPr>
        <p:txBody>
          <a:bodyPr lIns="1015200" anchor="ctr" anchorCtr="0"/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Add Cont.</a:t>
            </a:r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9B774D6A-6F81-DA3A-FCE9-BECDE17ED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645200"/>
            <a:ext cx="5524500" cy="4071600"/>
          </a:xfrm>
        </p:spPr>
        <p:txBody>
          <a:bodyPr/>
          <a:lstStyle>
            <a:lvl1pPr defTabSz="252000">
              <a:spcAft>
                <a:spcPts val="1200"/>
              </a:spcAft>
              <a:tabLst>
                <a:tab pos="864000" algn="l"/>
              </a:tabLst>
              <a:defRPr/>
            </a:lvl1pPr>
            <a:lvl2pPr marL="0" indent="0" defTabSz="252000"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 b="1"/>
            </a:lvl2pPr>
            <a:lvl3pPr marL="0" indent="0" defTabSz="2520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3pPr>
            <a:lvl4pPr marL="0" indent="0" defTabSz="2520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4pPr>
            <a:lvl5pPr marL="324000" indent="-324000">
              <a:spcBef>
                <a:spcPts val="4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4BE5A0F-65E4-97B9-AD32-51C9E4183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95AAD75-843C-9FE3-5971-26F213BA1C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CBF11B-AF76-6387-A33E-FEFA3BC0FF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32000" y="2857500"/>
            <a:ext cx="2032000" cy="2286000"/>
          </a:xfrm>
        </p:spPr>
        <p:txBody>
          <a:bodyPr lIns="180000" tIns="144000" rIns="180000" bIns="144000"/>
          <a:lstStyle>
            <a:lvl1pPr>
              <a:defRPr/>
            </a:lvl1pPr>
          </a:lstStyle>
          <a:p>
            <a:r>
              <a:rPr lang="en-US"/>
              <a:t>Optional</a:t>
            </a:r>
            <a:br>
              <a:rPr lang="en-US"/>
            </a:br>
            <a:r>
              <a:rPr lang="en-US" err="1"/>
              <a:t>Portait</a:t>
            </a:r>
            <a:endParaRPr lang="en-US"/>
          </a:p>
        </p:txBody>
      </p:sp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F3361BCF-D0BC-2957-080A-FD6BF44F83D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56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41E59F8-D9E2-C5D8-0979-868B8D0B29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1E59F8-D9E2-C5D8-0979-868B8D0B2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571501"/>
            <a:ext cx="8572500" cy="1911600"/>
          </a:xfrm>
        </p:spPr>
        <p:txBody>
          <a:bodyPr vert="horz" wrap="square" anchor="b" anchorCtr="0">
            <a:noAutofit/>
          </a:bodyPr>
          <a:lstStyle>
            <a:lvl1pPr algn="l" rtl="0">
              <a:lnSpc>
                <a:spcPct val="93000"/>
              </a:lnSpc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483101"/>
            <a:ext cx="8572500" cy="2088899"/>
          </a:xfrm>
        </p:spPr>
        <p:txBody>
          <a:bodyPr wrap="square" tIns="252000">
            <a:noAutofit/>
          </a:bodyPr>
          <a:lstStyle>
            <a:lvl1pPr marL="0" indent="0" algn="l" rtl="0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ED68D7C4-B1A7-DCD1-7190-71D1FF011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6231600"/>
            <a:ext cx="2476500" cy="288000"/>
          </a:xfrm>
        </p:spPr>
        <p:txBody>
          <a:bodyPr anchor="t" anchorCtr="0"/>
          <a:lstStyle>
            <a:lvl1pPr algn="l" rtl="0">
              <a:defRPr/>
            </a:lvl1pPr>
            <a:lvl2pPr marL="0" indent="0" algn="l">
              <a:buFontTx/>
              <a:buNone/>
              <a:defRPr b="1"/>
            </a:lvl2pPr>
            <a:lvl3pPr marL="0" algn="l">
              <a:lnSpc>
                <a:spcPct val="128000"/>
              </a:lnSpc>
              <a:defRPr sz="1600"/>
            </a:lvl3pPr>
            <a:lvl4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1"/>
            </a:lvl4pPr>
            <a:lvl5pPr marL="0" algn="l">
              <a:lnSpc>
                <a:spcPct val="188000"/>
              </a:lnSpc>
              <a:defRPr sz="1100"/>
            </a:lvl5pPr>
            <a:lvl6pPr marL="0" indent="0" algn="l">
              <a:lnSpc>
                <a:spcPct val="188000"/>
              </a:lnSpc>
              <a:buFont typeface="Arial" panose="020B0604020202020204" pitchFamily="34" charset="0"/>
              <a:buNone/>
              <a:defRPr sz="1100" b="1"/>
            </a:lvl6pPr>
            <a:lvl7pPr marL="0" algn="l">
              <a:defRPr b="0">
                <a:solidFill>
                  <a:schemeClr val="accent5"/>
                </a:solidFill>
              </a:defRPr>
            </a:lvl7pPr>
            <a:lvl8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0">
                <a:solidFill>
                  <a:schemeClr val="accent5"/>
                </a:solidFill>
              </a:defRPr>
            </a:lvl8pPr>
            <a:lvl9pPr marL="0" algn="l">
              <a:lnSpc>
                <a:spcPct val="188000"/>
              </a:lnSpc>
              <a:defRPr sz="11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411240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plit form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D6C47B1-E81A-F461-712E-FAC27A92DB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6C47B1-E81A-F461-712E-FAC27A92DB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7500" y="571500"/>
            <a:ext cx="4953000" cy="2448000"/>
          </a:xfrm>
        </p:spPr>
        <p:txBody>
          <a:bodyPr vert="horz" wrap="square" anchor="b">
            <a:noAutofit/>
          </a:bodyPr>
          <a:lstStyle>
            <a:lvl1pPr algn="l" rtl="0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7500" y="3019500"/>
            <a:ext cx="4953000" cy="704319"/>
          </a:xfrm>
        </p:spPr>
        <p:txBody>
          <a:bodyPr wrap="square" tIns="324000">
            <a:spAutoFit/>
          </a:bodyPr>
          <a:lstStyle>
            <a:lvl1pPr marL="0" indent="0" algn="l" rtl="0">
              <a:lnSpc>
                <a:spcPct val="113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Title image">
            <a:extLst>
              <a:ext uri="{FF2B5EF4-FFF2-40B4-BE49-F238E27FC236}">
                <a16:creationId xmlns:a16="http://schemas.microsoft.com/office/drawing/2014/main" id="{9F848A1D-B544-B369-8827-6059D43242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6096000" cy="6858000"/>
          </a:xfrm>
          <a:solidFill>
            <a:schemeClr val="accent4"/>
          </a:solidFill>
        </p:spPr>
        <p:txBody>
          <a:bodyPr lIns="572400" tIns="529200" rIns="0"/>
          <a:lstStyle>
            <a:lvl1pPr rtl="0">
              <a:lnSpc>
                <a:spcPct val="100000"/>
              </a:lnSpc>
              <a:defRPr/>
            </a:lvl1pPr>
          </a:lstStyle>
          <a:p>
            <a:r>
              <a:rPr lang="en-US" noProof="0"/>
              <a:t>Please insert title image here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D96365CA-D54F-011B-00F3-9CD4CDF12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500" y="6286500"/>
            <a:ext cx="1460500" cy="216000"/>
          </a:xfrm>
        </p:spPr>
        <p:txBody>
          <a:bodyPr anchor="t" anchorCtr="0"/>
          <a:lstStyle>
            <a:lvl1pPr algn="l" rtl="0">
              <a:lnSpc>
                <a:spcPct val="132000"/>
              </a:lnSpc>
              <a:defRPr sz="1200"/>
            </a:lvl1pPr>
            <a:lvl2pPr marL="0" indent="0" algn="l">
              <a:lnSpc>
                <a:spcPct val="132000"/>
              </a:lnSpc>
              <a:buFontTx/>
              <a:buNone/>
              <a:defRPr sz="1200" b="1"/>
            </a:lvl2pPr>
            <a:lvl3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/>
            </a:lvl3pPr>
            <a:lvl4pPr marL="0" indent="0" algn="l">
              <a:lnSpc>
                <a:spcPct val="143000"/>
              </a:lnSpc>
              <a:buFontTx/>
              <a:buNone/>
              <a:defRPr sz="1100" b="1"/>
            </a:lvl4pPr>
            <a:lvl5pPr marL="0" algn="l">
              <a:lnSpc>
                <a:spcPct val="155000"/>
              </a:lnSpc>
              <a:defRPr sz="1000" b="0"/>
            </a:lvl5pPr>
            <a:lvl6pPr marL="0" indent="0" algn="l">
              <a:lnSpc>
                <a:spcPct val="155000"/>
              </a:lnSpc>
              <a:buFont typeface="Arial" panose="020B0604020202020204" pitchFamily="34" charset="0"/>
              <a:buNone/>
              <a:defRPr sz="1000" b="1"/>
            </a:lvl6pPr>
            <a:lvl7pPr marL="0" algn="l">
              <a:lnSpc>
                <a:spcPct val="128000"/>
              </a:lnSpc>
              <a:defRPr sz="1200" b="0">
                <a:solidFill>
                  <a:schemeClr val="accent5"/>
                </a:solidFill>
              </a:defRPr>
            </a:lvl7pPr>
            <a:lvl8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 b="0">
                <a:solidFill>
                  <a:schemeClr val="accent5"/>
                </a:solidFill>
              </a:defRPr>
            </a:lvl8pPr>
            <a:lvl9pPr marL="0" indent="0" algn="l">
              <a:lnSpc>
                <a:spcPct val="155000"/>
              </a:lnSpc>
              <a:buFont typeface="Arial" panose="020B0604020202020204" pitchFamily="34" charset="0"/>
              <a:buNone/>
              <a:tabLst>
                <a:tab pos="1163638" algn="l"/>
              </a:tabLst>
              <a:defRPr sz="10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728657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F95C87B-38D6-9D5E-DDFA-E47C17050F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95C87B-38D6-9D5E-DDFA-E47C17050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ackground">
            <a:extLst>
              <a:ext uri="{FF2B5EF4-FFF2-40B4-BE49-F238E27FC236}">
                <a16:creationId xmlns:a16="http://schemas.microsoft.com/office/drawing/2014/main" id="{7571532F-637A-5AF5-28B6-73CB35502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27EF23D-9FE7-3CDF-2CAC-12520922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71501" y="457200"/>
            <a:ext cx="7999200" cy="1186200"/>
          </a:xfrm>
        </p:spPr>
        <p:txBody>
          <a:bodyPr vert="horz">
            <a:noAutofit/>
          </a:bodyPr>
          <a:lstStyle>
            <a:lvl1pPr rtl="0">
              <a:lnSpc>
                <a:spcPct val="930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Table of content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2777FE00-830D-7844-270A-AF3C8220F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45200"/>
            <a:ext cx="444500" cy="4071600"/>
          </a:xfrm>
        </p:spPr>
        <p:txBody>
          <a:bodyPr lIns="0" rIns="0"/>
          <a:lstStyle>
            <a:lvl1pPr algn="l" rtl="0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2"/>
                </a:solidFill>
              </a:defRPr>
            </a:lvl1pPr>
            <a:lvl2pPr marL="0" indent="0" algn="l" rtl="0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2pPr>
            <a:lvl3pPr marL="0" indent="0" algn="l" rtl="0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1"/>
                </a:solidFill>
              </a:defRPr>
            </a:lvl3pPr>
            <a:lvl4pPr marL="0" indent="0" algn="l" rtl="0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4pPr>
            <a:lvl5pPr marL="0" indent="0" algn="l" rtl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5pPr>
            <a:lvl6pPr marL="0" indent="0" algn="l" rtl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6pPr>
            <a:lvl7pPr marL="0" indent="0" algn="l" rtl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7pPr>
            <a:lvl8pPr marL="0" indent="0" algn="l" rtl="0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r"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01</a:t>
            </a:r>
          </a:p>
          <a:p>
            <a:pPr lvl="1"/>
            <a:r>
              <a:rPr lang="en-US"/>
              <a:t>02</a:t>
            </a:r>
          </a:p>
          <a:p>
            <a:pPr lvl="2"/>
            <a:r>
              <a:rPr lang="en-US"/>
              <a:t>03</a:t>
            </a:r>
          </a:p>
          <a:p>
            <a:pPr lvl="3"/>
            <a:r>
              <a:rPr lang="en-US"/>
              <a:t>04</a:t>
            </a:r>
          </a:p>
          <a:p>
            <a:pPr lvl="4"/>
            <a:r>
              <a:rPr lang="en-US"/>
              <a:t>05</a:t>
            </a:r>
          </a:p>
          <a:p>
            <a:pPr lvl="5"/>
            <a:r>
              <a:rPr lang="en-US"/>
              <a:t>06</a:t>
            </a:r>
          </a:p>
          <a:p>
            <a:pPr lvl="6"/>
            <a:r>
              <a:rPr lang="en-US"/>
              <a:t>07</a:t>
            </a:r>
          </a:p>
          <a:p>
            <a:pPr lvl="7"/>
            <a:r>
              <a:rPr lang="en-US"/>
              <a:t>08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56836E24-7031-EF31-67A4-BA5D94DD7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5999" y="1645200"/>
            <a:ext cx="7554702" cy="4069800"/>
          </a:xfrm>
        </p:spPr>
        <p:txBody>
          <a:bodyPr lIns="442800" rIns="0"/>
          <a:lstStyle>
            <a:lvl1pPr algn="l" rtl="0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1"/>
                </a:solidFill>
              </a:defRPr>
            </a:lvl1pPr>
            <a:lvl2pPr marL="0" indent="0" algn="l" rtl="0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2pPr>
            <a:lvl3pPr marL="0" indent="0" algn="l" rtl="0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2"/>
                </a:solidFill>
              </a:defRPr>
            </a:lvl3pPr>
            <a:lvl4pPr marL="0" indent="0" algn="l" rtl="0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4pPr>
            <a:lvl5pPr marL="0" indent="0" algn="l" rtl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7pPr>
            <a:lvl8pPr marL="0" indent="0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8pPr>
            <a:lvl9pPr marL="324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47A85A69-4A48-E16D-0DC6-B54E521DF0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18641E0-2E38-9FD9-673C-431FB5E36F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3331075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E1F000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71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  <p15:guide id="24" pos="5405">
          <p15:clr>
            <a:srgbClr val="E1F00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bold,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D884208-260D-E473-BD50-D0829066E8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884208-260D-E473-BD50-D0829066E8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DD4001BA-D84F-2C69-9D93-0B61E5E0F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89600"/>
            <a:ext cx="7556500" cy="1224000"/>
          </a:xfrm>
        </p:spPr>
        <p:txBody>
          <a:bodyPr vert="horz"/>
          <a:lstStyle>
            <a:lvl1pPr rtl="0">
              <a:lnSpc>
                <a:spcPct val="93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578738" y="2059200"/>
            <a:ext cx="7556500" cy="3655800"/>
          </a:xfrm>
        </p:spPr>
        <p:txBody>
          <a:bodyPr/>
          <a:lstStyle>
            <a:lvl1pPr rtl="0">
              <a:spcAft>
                <a:spcPts val="600"/>
              </a:spcAft>
              <a:defRPr/>
            </a:lvl1pPr>
            <a:lvl2pPr marL="324000" indent="-324000" rtl="0">
              <a:spcAft>
                <a:spcPts val="6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2pPr>
            <a:lvl3pPr rtl="0">
              <a:spcAft>
                <a:spcPts val="600"/>
              </a:spcAft>
              <a:defRPr/>
            </a:lvl3pPr>
            <a:lvl4pPr marL="648000" indent="-324000" rtl="0">
              <a:spcAft>
                <a:spcPts val="6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4pPr>
            <a:lvl5pPr rtl="0"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361686029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427F4A1-00C9-5EF7-0728-5A375088B5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27F4A1-00C9-5EF7-0728-5A375088B5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">
            <a:extLst>
              <a:ext uri="{FF2B5EF4-FFF2-40B4-BE49-F238E27FC236}">
                <a16:creationId xmlns:a16="http://schemas.microsoft.com/office/drawing/2014/main" id="{585C3481-23ED-37F6-AA07-6345FCCC0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578738" y="1638000"/>
            <a:ext cx="7556500" cy="4077000"/>
          </a:xfrm>
        </p:spPr>
        <p:txBody>
          <a:bodyPr/>
          <a:lstStyle>
            <a:lvl1pPr rtl="0">
              <a:spcAft>
                <a:spcPts val="600"/>
              </a:spcAft>
              <a:defRPr/>
            </a:lvl1pPr>
            <a:lvl2pPr marL="324000" indent="-324000" rtl="0">
              <a:spcAft>
                <a:spcPts val="6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2pPr>
            <a:lvl3pPr rtl="0">
              <a:spcAft>
                <a:spcPts val="600"/>
              </a:spcAft>
              <a:defRPr/>
            </a:lvl3pPr>
            <a:lvl4pPr marL="648000" indent="-324000" rtl="0">
              <a:spcAft>
                <a:spcPts val="6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4pPr>
            <a:lvl5pPr rtl="0"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3167018752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A13A7D3-F954-E250-D1E8-DEB11ED5AB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13A7D3-F954-E250-D1E8-DEB11ED5A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8800"/>
            <a:ext cx="6540500" cy="2386800"/>
          </a:xfrm>
        </p:spPr>
        <p:txBody>
          <a:bodyPr vert="horz" wrap="none" bIns="0" anchor="t" anchorCtr="0"/>
          <a:lstStyle>
            <a:lvl1pPr rtl="0">
              <a:lnSpc>
                <a:spcPct val="85000"/>
              </a:lnSpc>
              <a:defRPr sz="19400">
                <a:solidFill>
                  <a:schemeClr val="tx2"/>
                </a:solidFill>
              </a:defRPr>
            </a:lvl1pPr>
          </a:lstStyle>
          <a:p>
            <a:r>
              <a:rPr lang="en-US"/>
              <a:t>No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500" y="2685600"/>
            <a:ext cx="6540500" cy="3031200"/>
          </a:xfrm>
        </p:spPr>
        <p:txBody>
          <a:bodyPr wrap="square" tIns="57600">
            <a:noAutofit/>
          </a:bodyPr>
          <a:lstStyle>
            <a:lvl1pPr marL="0" indent="0" rtl="0">
              <a:lnSpc>
                <a:spcPct val="93000"/>
              </a:lnSpc>
              <a:buNone/>
              <a:defRPr sz="6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92CEA60-8CEB-C524-0818-5519548238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1A1D4A1-F954-3F57-7C48-DF6DAA075B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273371644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08191F"/>
          </p15:clr>
        </p15:guide>
        <p15:guide id="16" orient="horz" pos="1800">
          <p15:clr>
            <a:srgbClr val="08191F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 spli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6A3A5F8-C821-918E-8492-A67F5B5712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A3A5F8-C821-918E-8492-A67F5B5712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">
            <a:extLst>
              <a:ext uri="{FF2B5EF4-FFF2-40B4-BE49-F238E27FC236}">
                <a16:creationId xmlns:a16="http://schemas.microsoft.com/office/drawing/2014/main" id="{358ADDB2-D9AA-DE90-6A32-4D067F1A9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9152000" y="0"/>
            <a:ext cx="304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576262"/>
            <a:ext cx="2476500" cy="1476000"/>
          </a:xfrm>
        </p:spPr>
        <p:txBody>
          <a:bodyPr vert="horz" wrap="none" bIns="0" anchor="b" anchorCtr="0"/>
          <a:lstStyle>
            <a:lvl1pPr algn="r" rtl="0">
              <a:lnSpc>
                <a:spcPct val="85000"/>
              </a:lnSpc>
              <a:defRPr sz="12800" spc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No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black">
          <a:xfrm>
            <a:off x="571500" y="1029600"/>
            <a:ext cx="7556500" cy="4685400"/>
          </a:xfrm>
        </p:spPr>
        <p:txBody>
          <a:bodyPr wrap="square">
            <a:noAutofit/>
          </a:bodyPr>
          <a:lstStyle>
            <a:lvl1pPr marL="0" indent="0" rtl="0">
              <a:lnSpc>
                <a:spcPct val="93000"/>
              </a:lnSpc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54637F02-DCC0-D5FF-2820-B159782CB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83CD0D0C-BB9E-32E9-5531-37F08FC692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364750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  <p15:guide id="23" pos="6120">
          <p15:clr>
            <a:srgbClr val="08191F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21537CB-7EC7-8271-2044-91A0D3377B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1537CB-7EC7-8271-2044-91A0D3377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57200"/>
            <a:ext cx="5524500" cy="2556000"/>
          </a:xfrm>
        </p:spPr>
        <p:txBody>
          <a:bodyPr vert="horz" wrap="square" anchor="b" anchorCtr="0">
            <a:noAutofit/>
          </a:bodyPr>
          <a:lstStyle>
            <a:lvl1pPr algn="l" rtl="0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E901C57D-EBF2-2213-25EB-7C5BD7547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571500" y="3013200"/>
            <a:ext cx="5524500" cy="2700000"/>
          </a:xfrm>
        </p:spPr>
        <p:txBody>
          <a:bodyPr tIns="360000">
            <a:noAutofit/>
          </a:bodyPr>
          <a:lstStyle>
            <a:lvl1pPr rtl="0">
              <a:defRPr sz="1800">
                <a:solidFill>
                  <a:schemeClr val="tx1"/>
                </a:solidFill>
              </a:defRPr>
            </a:lvl1pPr>
            <a:lvl2pPr marL="324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2pPr>
            <a:lvl3pPr marL="324000" indent="0" rtl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3pPr>
            <a:lvl4pPr marL="648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4pPr>
            <a:lvl5pPr marL="648000" indent="0" rtl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5pPr>
            <a:lvl6pPr marL="972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6pPr>
            <a:lvl7pPr marL="972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7pPr>
            <a:lvl8pPr marL="1296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8pPr>
            <a:lvl9pPr marL="1296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7E454802-2D5A-A0E2-7BBB-A392F3767B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7111999" y="1080000"/>
            <a:ext cx="4508501" cy="4636800"/>
          </a:xfrm>
        </p:spPr>
        <p:txBody>
          <a:bodyPr lIns="0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  <a:lvl2pPr marL="324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324000" indent="0" rtl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3pPr>
            <a:lvl4pPr marL="648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 marL="648000" indent="0" rtl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5pPr>
            <a:lvl6pPr marL="324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 b="1"/>
            </a:lvl7pPr>
            <a:lvl8pPr marL="648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6C25647-0631-841A-3B26-91A803761E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F8A476BA-39C6-C0AC-44F7-41CCD3EF64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Unrestricted | SO IPM | Innomotics | 2025-05-06</a:t>
            </a:r>
          </a:p>
        </p:txBody>
      </p:sp>
      <p:pic>
        <p:nvPicPr>
          <p:cNvPr id="3" name="INNOMOTICS Logo">
            <a:extLst>
              <a:ext uri="{FF2B5EF4-FFF2-40B4-BE49-F238E27FC236}">
                <a16:creationId xmlns:a16="http://schemas.microsoft.com/office/drawing/2014/main" id="{5E53325C-6024-BC9E-41AE-5844479A38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06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E1F000"/>
          </p15:clr>
        </p15:guide>
        <p15:guide id="7" pos="4480">
          <p15:clr>
            <a:srgbClr val="E1F000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E1F000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bold,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6C77BCF-C283-99A1-815F-5C544E95E7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C77BCF-C283-99A1-815F-5C544E95E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89600"/>
            <a:ext cx="6096000" cy="1224000"/>
          </a:xfrm>
        </p:spPr>
        <p:txBody>
          <a:bodyPr vert="horz"/>
          <a:lstStyle>
            <a:lvl1pPr rtl="0">
              <a:lnSpc>
                <a:spcPct val="93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00" y="2059200"/>
            <a:ext cx="6094800" cy="3655800"/>
          </a:xfrm>
        </p:spPr>
        <p:txBody>
          <a:bodyPr t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here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  <p:sp>
        <p:nvSpPr>
          <p:cNvPr id="4" name="INNOMOTICS Logo" descr="INNOMOTICS logo">
            <a:extLst>
              <a:ext uri="{FF2B5EF4-FFF2-40B4-BE49-F238E27FC236}">
                <a16:creationId xmlns:a16="http://schemas.microsoft.com/office/drawing/2014/main" id="{83854A2B-C569-2595-21B6-F29F57BA92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 rtl="0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70606469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 spli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6A3A5F8-C821-918E-8492-A67F5B5712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2180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A3A5F8-C821-918E-8492-A67F5B5712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">
            <a:extLst>
              <a:ext uri="{FF2B5EF4-FFF2-40B4-BE49-F238E27FC236}">
                <a16:creationId xmlns:a16="http://schemas.microsoft.com/office/drawing/2014/main" id="{358ADDB2-D9AA-DE90-6A32-4D067F1A9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9152000" y="0"/>
            <a:ext cx="304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576262"/>
            <a:ext cx="2476500" cy="1476000"/>
          </a:xfrm>
        </p:spPr>
        <p:txBody>
          <a:bodyPr vert="horz" wrap="none" bIns="0" anchor="b" anchorCtr="0"/>
          <a:lstStyle>
            <a:lvl1pPr algn="r" rtl="0">
              <a:lnSpc>
                <a:spcPct val="85000"/>
              </a:lnSpc>
              <a:defRPr sz="12800" spc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No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black">
          <a:xfrm>
            <a:off x="571500" y="1029600"/>
            <a:ext cx="7556500" cy="4685400"/>
          </a:xfrm>
        </p:spPr>
        <p:txBody>
          <a:bodyPr wrap="square">
            <a:noAutofit/>
          </a:bodyPr>
          <a:lstStyle>
            <a:lvl1pPr marL="0" indent="0" rtl="0">
              <a:lnSpc>
                <a:spcPct val="93000"/>
              </a:lnSpc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54637F02-DCC0-D5FF-2820-B159782CB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83CD0D0C-BB9E-32E9-5531-37F08FC692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3591600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  <p15:guide id="23" pos="6120">
          <p15:clr>
            <a:srgbClr val="08191F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8D9C63A-88BE-CA26-EBA0-85A37DA660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D9C63A-88BE-CA26-EBA0-85A37DA66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">
            <a:extLst>
              <a:ext uri="{FF2B5EF4-FFF2-40B4-BE49-F238E27FC236}">
                <a16:creationId xmlns:a16="http://schemas.microsoft.com/office/drawing/2014/main" id="{B49DBFED-FB33-87A3-BF56-FB31FD2FE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04000"/>
            <a:ext cx="6096000" cy="6408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00" y="1638000"/>
            <a:ext cx="6094800" cy="4078800"/>
          </a:xfrm>
        </p:spPr>
        <p:txBody>
          <a:bodyPr t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here</a:t>
            </a:r>
          </a:p>
        </p:txBody>
      </p:sp>
      <p:sp>
        <p:nvSpPr>
          <p:cNvPr id="2" name="INNOMOTICS Logo" descr="INNOMOTICS logo">
            <a:extLst>
              <a:ext uri="{FF2B5EF4-FFF2-40B4-BE49-F238E27FC236}">
                <a16:creationId xmlns:a16="http://schemas.microsoft.com/office/drawing/2014/main" id="{2A6DC4B6-D9B1-8019-E561-74EF79746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 rtl="0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06993642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9083A54-1D5C-B42E-6A24-37898A28EA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083A54-1D5C-B42E-6A24-37898A28E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72400"/>
            <a:ext cx="5080000" cy="2444400"/>
          </a:xfrm>
        </p:spPr>
        <p:txBody>
          <a:bodyPr vert="horz" wrap="square" anchor="b" anchorCtr="0">
            <a:noAutofit/>
          </a:bodyPr>
          <a:lstStyle>
            <a:lvl1pPr rtl="0">
              <a:lnSpc>
                <a:spcPct val="93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F054ECB7-8091-438B-D643-BF0F1B5844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1500" y="3016800"/>
            <a:ext cx="5080000" cy="2700000"/>
          </a:xfrm>
        </p:spPr>
        <p:txBody>
          <a:bodyPr tIns="342000"/>
          <a:lstStyle>
            <a:lvl1pPr rtl="0">
              <a:defRPr sz="1800"/>
            </a:lvl1pPr>
            <a:lvl2pPr marL="324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/>
            </a:lvl2pPr>
            <a:lvl3pPr marL="324000" indent="0" rtl="0">
              <a:buFont typeface="Arial" panose="020B0604020202020204" pitchFamily="34" charset="0"/>
              <a:buNone/>
              <a:defRPr sz="1800" b="1"/>
            </a:lvl3pPr>
            <a:lvl4pPr marL="648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/>
            </a:lvl4pPr>
            <a:lvl5pPr marL="648000" indent="0" rtl="0">
              <a:buFont typeface="Arial" panose="020B0604020202020204" pitchFamily="34" charset="0"/>
              <a:buNone/>
              <a:defRPr sz="1800" b="1"/>
            </a:lvl5pPr>
            <a:lvl6pPr marL="972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/>
            </a:lvl6pPr>
            <a:lvl7pPr marL="972000" indent="0">
              <a:buFont typeface="Arial" panose="020B0604020202020204" pitchFamily="34" charset="0"/>
              <a:buNone/>
              <a:defRPr sz="1800" b="1"/>
            </a:lvl7pPr>
            <a:lvl8pPr marL="1296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/>
            </a:lvl8pPr>
            <a:lvl9pPr marL="1296000" indent="0">
              <a:buFont typeface="Arial" panose="020B0604020202020204" pitchFamily="34" charset="0"/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CE55EE0-7CDF-B3DA-DB53-88B8D07AE4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F2A1379-7D7B-B444-2D94-69085141D9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1018800" y="6285600"/>
            <a:ext cx="46327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097200" y="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A93A0660-0DFC-009B-63E9-0B4753AC8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096000" y="2286000"/>
            <a:ext cx="6096000" cy="2286000"/>
          </a:xfrm>
          <a:solidFill>
            <a:schemeClr val="accent4"/>
          </a:solidFill>
        </p:spPr>
        <p:txBody>
          <a:bodyPr lIns="572400" tIns="529200" rIns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4F2DC2CD-2BEA-86DE-24FD-F7153A0D1E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097200" y="457200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6" name="INNOMOTICS Logo" descr="INNOMOTICS logo">
            <a:extLst>
              <a:ext uri="{FF2B5EF4-FFF2-40B4-BE49-F238E27FC236}">
                <a16:creationId xmlns:a16="http://schemas.microsoft.com/office/drawing/2014/main" id="{F3E6BFC8-FC6A-27EE-CB45-05ECC624F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0605300" y="6246000"/>
            <a:ext cx="1015200" cy="2196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 rtl="0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99495625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E1F000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E1F000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3560">
          <p15:clr>
            <a:srgbClr val="08191F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32F49A-5772-03F2-4CDC-103850DFBF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32F49A-5772-03F2-4CDC-103850DFBF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">
            <a:extLst>
              <a:ext uri="{FF2B5EF4-FFF2-40B4-BE49-F238E27FC236}">
                <a16:creationId xmlns:a16="http://schemas.microsoft.com/office/drawing/2014/main" id="{7044E232-20C0-20AC-CC81-296A902EA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">
            <a:extLst>
              <a:ext uri="{FF2B5EF4-FFF2-40B4-BE49-F238E27FC236}">
                <a16:creationId xmlns:a16="http://schemas.microsoft.com/office/drawing/2014/main" id="{DD962059-0136-FBFC-344F-57B8BCFDC2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18" name="Picture">
            <a:extLst>
              <a:ext uri="{FF2B5EF4-FFF2-40B4-BE49-F238E27FC236}">
                <a16:creationId xmlns:a16="http://schemas.microsoft.com/office/drawing/2014/main" id="{C1F99CC7-4311-7666-EEE0-5C5F63C16A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3429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19" name="Picture">
            <a:extLst>
              <a:ext uri="{FF2B5EF4-FFF2-40B4-BE49-F238E27FC236}">
                <a16:creationId xmlns:a16="http://schemas.microsoft.com/office/drawing/2014/main" id="{E6B1B565-E7FB-A83C-6A55-34FF0E0E78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20" name="Text">
            <a:extLst>
              <a:ext uri="{FF2B5EF4-FFF2-40B4-BE49-F238E27FC236}">
                <a16:creationId xmlns:a16="http://schemas.microsoft.com/office/drawing/2014/main" id="{09EFF7DA-D6B7-9C8A-F356-FD4DCFED8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143500"/>
            <a:ext cx="4064400" cy="571500"/>
          </a:xfrm>
        </p:spPr>
        <p:txBody>
          <a:bodyPr lIns="572400" tIns="244800" rIns="572400"/>
          <a:lstStyle>
            <a:lvl1pPr rtl="0"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12A2F516-0C61-6E3C-A972-29D44C60D8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5143500"/>
            <a:ext cx="4064400" cy="571500"/>
          </a:xfrm>
        </p:spPr>
        <p:txBody>
          <a:bodyPr lIns="572400" tIns="244800" rIns="572400"/>
          <a:lstStyle>
            <a:lvl1pPr rtl="0"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64B3DC57-919D-8FB6-F4A4-19AA8E5D2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5143500"/>
            <a:ext cx="4064400" cy="571500"/>
          </a:xfrm>
        </p:spPr>
        <p:txBody>
          <a:bodyPr lIns="572400" tIns="244800" rIns="572400"/>
          <a:lstStyle>
            <a:lvl1pPr rtl="0"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CD9F8DE-CC92-0DB1-7F78-8F59C48047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9472B2C4-1A7A-E7CD-4D6E-5171E50B9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8F899DBF-D651-7B33-6D77-DC71BEF3BD2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22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08191F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D769A9E-B078-3747-9D28-EF61CB56D1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769A9E-B078-3747-9D28-EF61CB56D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">
            <a:extLst>
              <a:ext uri="{FF2B5EF4-FFF2-40B4-BE49-F238E27FC236}">
                <a16:creationId xmlns:a16="http://schemas.microsoft.com/office/drawing/2014/main" id="{17B13992-8D12-2CEA-ED83-C76E2048E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2B26B96-16F8-12F7-A0CD-59B9D37A96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White">
          <a:xfrm>
            <a:off x="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 rt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 rtl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 rtl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Highlight">
            <a:extLst>
              <a:ext uri="{FF2B5EF4-FFF2-40B4-BE49-F238E27FC236}">
                <a16:creationId xmlns:a16="http://schemas.microsoft.com/office/drawing/2014/main" id="{476B1FAE-235D-561A-903F-6C25C0738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400" y="1715400"/>
            <a:ext cx="4064400" cy="3999600"/>
          </a:xfrm>
          <a:solidFill>
            <a:schemeClr val="bg2"/>
          </a:solidFill>
        </p:spPr>
        <p:txBody>
          <a:bodyPr lIns="572400" tIns="334800" rIns="572400" bIns="572400"/>
          <a:lstStyle>
            <a:lvl1pPr marL="0" rtl="0">
              <a:spcAft>
                <a:spcPts val="2100"/>
              </a:spcAft>
              <a:defRPr b="1">
                <a:solidFill>
                  <a:schemeClr val="tx2"/>
                </a:solidFill>
              </a:defRPr>
            </a:lvl1pPr>
            <a:lvl2pPr marL="0" indent="0" rtl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marL="288000" indent="-288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3pPr>
            <a:lvl4pPr marL="288000" indent="0" rtl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4pPr>
            <a:lvl5pPr marL="576000" indent="-288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/>
            </a:lvl6pPr>
            <a:lvl7pPr marL="864000" indent="-288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600"/>
            </a:lvl7pPr>
            <a:lvl8pPr marL="864000" indent="0">
              <a:buFont typeface="Arial" panose="020B0604020202020204" pitchFamily="34" charset="0"/>
              <a:buNone/>
              <a:defRPr sz="1600"/>
            </a:lvl8pPr>
            <a:lvl9pPr marL="1152000" indent="-28800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">
            <a:extLst>
              <a:ext uri="{FF2B5EF4-FFF2-40B4-BE49-F238E27FC236}">
                <a16:creationId xmlns:a16="http://schemas.microsoft.com/office/drawing/2014/main" id="{8A6B9D13-7277-34B0-1EC8-22438ED080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White">
          <a:xfrm>
            <a:off x="812760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 rt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 rtl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 rtl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5E169C-1867-BF5D-6986-5A473D71A5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83F4304-B8D7-5713-6F63-EDB60AAF2E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174751718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+ three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E068BE9-4F2A-C436-9C7D-A73F316FB3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068BE9-4F2A-C436-9C7D-A73F316FB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">
            <a:extLst>
              <a:ext uri="{FF2B5EF4-FFF2-40B4-BE49-F238E27FC236}">
                <a16:creationId xmlns:a16="http://schemas.microsoft.com/office/drawing/2014/main" id="{7DF2A12A-62BF-BBF9-676C-5D666BD5D9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8A08E5AA-388B-E501-4F34-883B1CAA5F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000500"/>
            <a:ext cx="4064400" cy="1714500"/>
          </a:xfrm>
        </p:spPr>
        <p:txBody>
          <a:bodyPr lIns="572400" tIns="367200" rIns="572400"/>
          <a:lstStyle>
            <a:lvl1pPr rtl="0"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21600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">
            <a:extLst>
              <a:ext uri="{FF2B5EF4-FFF2-40B4-BE49-F238E27FC236}">
                <a16:creationId xmlns:a16="http://schemas.microsoft.com/office/drawing/2014/main" id="{52F106F4-61AF-CB5C-3A38-33A366DE6A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2286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F5C400D4-F680-BDA5-850D-6B68280488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4000500"/>
            <a:ext cx="4064400" cy="1714500"/>
          </a:xfrm>
        </p:spPr>
        <p:txBody>
          <a:bodyPr lIns="288000" tIns="367200" rIns="572400"/>
          <a:lstStyle>
            <a:lvl1pPr rtl="0"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21600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">
            <a:extLst>
              <a:ext uri="{FF2B5EF4-FFF2-40B4-BE49-F238E27FC236}">
                <a16:creationId xmlns:a16="http://schemas.microsoft.com/office/drawing/2014/main" id="{EF6ACC2C-A1F4-17B4-D0F4-0EDA527390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7E69DC2B-65F4-4B07-C275-6CC8F1F5B5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4000500"/>
            <a:ext cx="4064400" cy="1714500"/>
          </a:xfrm>
        </p:spPr>
        <p:txBody>
          <a:bodyPr lIns="288000" tIns="367200" rIns="572400"/>
          <a:lstStyle>
            <a:lvl1pPr rtl="0"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216000" indent="0" rtl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 rtl="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56F02E96-47B2-DAA8-C32D-02794232357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03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ED31A66-6B07-FF13-D8AA-077FB7F4EA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D31A66-6B07-FF13-D8AA-077FB7F4E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3917597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E71504A-AE79-12B3-7ECA-D69AE1B567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71504A-AE79-12B3-7ECA-D69AE1B567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Unrestricted | SO IPM | Innomotics | 2025-05-06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C5401986-785D-0667-2940-FD276DF7BD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75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E6EDB36-945F-04C0-AB07-808E5679F4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6EDB36-945F-04C0-AB07-808E5679F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Unrestricted | SO IPM | Innomotics | 2025-05-06</a:t>
            </a:r>
          </a:p>
        </p:txBody>
      </p:sp>
    </p:spTree>
    <p:extLst>
      <p:ext uri="{BB962C8B-B14F-4D97-AF65-F5344CB8AC3E}">
        <p14:creationId xmlns:p14="http://schemas.microsoft.com/office/powerpoint/2010/main" val="369543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ACB4DFA-A3D5-44C6-A95D-771233AFB1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CB4DFA-A3D5-44C6-A95D-771233AFB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Unrestricted | SO IPM | Innomotics | 2025-05-06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14CC9036-4CFC-FB14-B6EE-230BA547EA5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7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(dark) with headl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6CD47B0-26C4-94BC-7CBA-12A4003FC7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CD47B0-26C4-94BC-7CBA-12A4003FC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/>
          <a:lstStyle>
            <a:lvl1pPr algn="ctr" rtl="0">
              <a:defRPr i="0">
                <a:solidFill>
                  <a:schemeClr val="bg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/>
              <a:t>Please insert full size image here. Just use “Insert”  “Images”  “Pictures” for it.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3BE290B-1C48-088A-09E8-E9AD23184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2">
                  <a:alpha val="60000"/>
                </a:schemeClr>
              </a:gs>
              <a:gs pos="60000">
                <a:schemeClr val="bg2">
                  <a:alpha val="0"/>
                </a:schemeClr>
              </a:gs>
            </a:gsLst>
            <a:lin ang="4680000" scaled="0"/>
            <a:tileRect/>
          </a:gradFill>
        </p:spPr>
        <p:txBody>
          <a:bodyPr vert="horz" wrap="square" lIns="572400" tIns="536400" rIns="1144800" bIns="1717200">
            <a:spAutoFit/>
          </a:bodyPr>
          <a:lstStyle>
            <a:lvl1pPr rtl="0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00A14A6-B7A1-761D-E45E-12C1C9C483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0B8956D-471A-BDE4-6296-ADF7DE63CF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Unrestricted | SO IPM | Innomotics | 2025-05-06</a:t>
            </a:r>
          </a:p>
        </p:txBody>
      </p:sp>
      <p:sp>
        <p:nvSpPr>
          <p:cNvPr id="3" name="INNOMOTICS Logo" descr="INNOMOTICS logo">
            <a:extLst>
              <a:ext uri="{FF2B5EF4-FFF2-40B4-BE49-F238E27FC236}">
                <a16:creationId xmlns:a16="http://schemas.microsoft.com/office/drawing/2014/main" id="{9A2A0957-E8D3-E5D7-1874-9721AFCE7D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 rtl="0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2257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E1F000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21537CB-7EC7-8271-2044-91A0D3377B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0619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1537CB-7EC7-8271-2044-91A0D3377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57200"/>
            <a:ext cx="5524500" cy="2556000"/>
          </a:xfrm>
        </p:spPr>
        <p:txBody>
          <a:bodyPr vert="horz" wrap="square" anchor="b" anchorCtr="0">
            <a:noAutofit/>
          </a:bodyPr>
          <a:lstStyle>
            <a:lvl1pPr algn="l" rtl="0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E901C57D-EBF2-2213-25EB-7C5BD7547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571500" y="3013200"/>
            <a:ext cx="5524500" cy="2700000"/>
          </a:xfrm>
        </p:spPr>
        <p:txBody>
          <a:bodyPr tIns="360000">
            <a:noAutofit/>
          </a:bodyPr>
          <a:lstStyle>
            <a:lvl1pPr rtl="0">
              <a:defRPr sz="1800">
                <a:solidFill>
                  <a:schemeClr val="tx1"/>
                </a:solidFill>
              </a:defRPr>
            </a:lvl1pPr>
            <a:lvl2pPr marL="324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2pPr>
            <a:lvl3pPr marL="324000" indent="0" rtl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3pPr>
            <a:lvl4pPr marL="648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4pPr>
            <a:lvl5pPr marL="648000" indent="0" rtl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5pPr>
            <a:lvl6pPr marL="972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6pPr>
            <a:lvl7pPr marL="972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7pPr>
            <a:lvl8pPr marL="1296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8pPr>
            <a:lvl9pPr marL="1296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7E454802-2D5A-A0E2-7BBB-A392F3767B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7111999" y="1080000"/>
            <a:ext cx="4508501" cy="4636800"/>
          </a:xfrm>
        </p:spPr>
        <p:txBody>
          <a:bodyPr lIns="0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  <a:lvl2pPr marL="324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324000" indent="0" rtl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3pPr>
            <a:lvl4pPr marL="648000" indent="-324000" rtl="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 marL="648000" indent="0" rtl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5pPr>
            <a:lvl6pPr marL="324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 b="1"/>
            </a:lvl7pPr>
            <a:lvl8pPr marL="648000" indent="-3240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6C25647-0631-841A-3B26-91A803761E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F8A476BA-39C6-C0AC-44F7-41CCD3EF64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pic>
        <p:nvPicPr>
          <p:cNvPr id="3" name="INNOMOTICS Logo">
            <a:extLst>
              <a:ext uri="{FF2B5EF4-FFF2-40B4-BE49-F238E27FC236}">
                <a16:creationId xmlns:a16="http://schemas.microsoft.com/office/drawing/2014/main" id="{5E53325C-6024-BC9E-41AE-5844479A38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25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E1F000"/>
          </p15:clr>
        </p15:guide>
        <p15:guide id="7" pos="4480">
          <p15:clr>
            <a:srgbClr val="E1F000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E1F000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(light) with headl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5039FF0-DCBE-5492-401F-E867F22FD3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039FF0-DCBE-5492-401F-E867F22FD3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 anchorCtr="0"/>
          <a:lstStyle>
            <a:lvl1pPr algn="ctr" rtl="0">
              <a:defRPr>
                <a:solidFill>
                  <a:schemeClr val="tx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/>
              <a:t>Please insert full size image here. Just use “Insert”  “Images”  “Pictures” for it.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29F07C3-3322-861D-6444-8F5F6AB40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1">
                  <a:alpha val="60000"/>
                </a:schemeClr>
              </a:gs>
              <a:gs pos="60000">
                <a:schemeClr val="bg1">
                  <a:alpha val="0"/>
                </a:schemeClr>
              </a:gs>
            </a:gsLst>
            <a:lin ang="4680000" scaled="0"/>
            <a:tileRect/>
          </a:gradFill>
        </p:spPr>
        <p:txBody>
          <a:bodyPr vert="horz" wrap="square" lIns="572400" tIns="536400" rIns="1144800" bIns="1717200">
            <a:spAutoFit/>
          </a:bodyPr>
          <a:lstStyle>
            <a:lvl1pPr rtl="0">
              <a:lnSpc>
                <a:spcPct val="85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85781F7-3257-C26C-AFC1-2FE2431410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1AE7EF2-D2DC-95A2-987C-60CBCBC162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  <p:sp>
        <p:nvSpPr>
          <p:cNvPr id="2" name="INNOMOTICS Logo" descr="INNOMOTICS logo">
            <a:extLst>
              <a:ext uri="{FF2B5EF4-FFF2-40B4-BE49-F238E27FC236}">
                <a16:creationId xmlns:a16="http://schemas.microsoft.com/office/drawing/2014/main" id="{89C1EB76-2546-5862-B0BB-FDF85599EA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 rtl="0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9334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08191F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F39FA48-37EF-0D0C-9008-4AC174C669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39FA48-37EF-0D0C-9008-4AC174C669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14499"/>
            <a:ext cx="11048999" cy="2980800"/>
          </a:xfrm>
        </p:spPr>
        <p:txBody>
          <a:bodyPr vert="horz" wrap="square" anchor="b" anchorCtr="0">
            <a:noAutofit/>
          </a:bodyPr>
          <a:lstStyle>
            <a:lvl1pPr rtl="0"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CC5F0C93-F65F-89A7-EBE0-783D091058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694400"/>
            <a:ext cx="7556499" cy="1018800"/>
          </a:xfrm>
        </p:spPr>
        <p:txBody>
          <a:bodyPr tIns="205200"/>
          <a:lstStyle>
            <a:lvl1pPr rtl="0">
              <a:lnSpc>
                <a:spcPct val="108000"/>
              </a:lnSpc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Quotation marks">
            <a:extLst>
              <a:ext uri="{FF2B5EF4-FFF2-40B4-BE49-F238E27FC236}">
                <a16:creationId xmlns:a16="http://schemas.microsoft.com/office/drawing/2014/main" id="{7AFF8380-FFEA-A991-C750-1C704340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>
            <a:off x="571500" y="0"/>
            <a:ext cx="1016000" cy="1143000"/>
          </a:xfrm>
          <a:custGeom>
            <a:avLst/>
            <a:gdLst>
              <a:gd name="connsiteX0" fmla="*/ 571501 w 1016000"/>
              <a:gd name="connsiteY0" fmla="*/ 0 h 1143000"/>
              <a:gd name="connsiteX1" fmla="*/ 1016000 w 1016000"/>
              <a:gd name="connsiteY1" fmla="*/ 0 h 1143000"/>
              <a:gd name="connsiteX2" fmla="*/ 1016000 w 1016000"/>
              <a:gd name="connsiteY2" fmla="*/ 1143000 h 1143000"/>
              <a:gd name="connsiteX3" fmla="*/ 571501 w 1016000"/>
              <a:gd name="connsiteY3" fmla="*/ 1143000 h 1143000"/>
              <a:gd name="connsiteX4" fmla="*/ 0 w 1016000"/>
              <a:gd name="connsiteY4" fmla="*/ 0 h 1143000"/>
              <a:gd name="connsiteX5" fmla="*/ 444499 w 1016000"/>
              <a:gd name="connsiteY5" fmla="*/ 0 h 1143000"/>
              <a:gd name="connsiteX6" fmla="*/ 444499 w 1016000"/>
              <a:gd name="connsiteY6" fmla="*/ 1143000 h 1143000"/>
              <a:gd name="connsiteX7" fmla="*/ 0 w 1016000"/>
              <a:gd name="connsiteY7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00" h="1143000">
                <a:moveTo>
                  <a:pt x="571501" y="0"/>
                </a:moveTo>
                <a:lnTo>
                  <a:pt x="1016000" y="0"/>
                </a:lnTo>
                <a:lnTo>
                  <a:pt x="1016000" y="1143000"/>
                </a:lnTo>
                <a:lnTo>
                  <a:pt x="571501" y="1143000"/>
                </a:lnTo>
                <a:close/>
                <a:moveTo>
                  <a:pt x="0" y="0"/>
                </a:moveTo>
                <a:lnTo>
                  <a:pt x="444499" y="0"/>
                </a:lnTo>
                <a:lnTo>
                  <a:pt x="444499" y="11430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 rtl="0"/>
            <a:endParaRPr lang="en-US" sz="160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DE075F3-BDA7-19DD-5EB4-08C14375F9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99C345B5-3D0B-7AAB-D13C-BFA57A2240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036E8AE7-F6CE-7D1A-CC43-9C29F48468D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0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08191F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0B29F53-CE3F-A5D8-129E-1ECB017D51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08" imgH="408" progId="TCLayout.ActiveDocument.1">
                  <p:embed/>
                </p:oleObj>
              </mc:Choice>
              <mc:Fallback>
                <p:oleObj name="think-cell Folie" r:id="rId5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B29F53-CE3F-A5D8-129E-1ECB017D5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71500"/>
            <a:ext cx="11048999" cy="4572000"/>
          </a:xfrm>
        </p:spPr>
        <p:txBody>
          <a:bodyPr vert="horz" wrap="square" tIns="432000" bIns="0" anchor="ctr" anchorCtr="1">
            <a:noAutofit/>
          </a:bodyPr>
          <a:lstStyle>
            <a:lvl1pPr algn="ctr" rtl="0">
              <a:lnSpc>
                <a:spcPct val="85000"/>
              </a:lnSpc>
              <a:defRPr sz="11000"/>
            </a:lvl1pPr>
          </a:lstStyle>
          <a:p>
            <a:r>
              <a:rPr lang="en-US"/>
              <a:t>Goodbye formula</a:t>
            </a:r>
          </a:p>
        </p:txBody>
      </p:sp>
    </p:spTree>
    <p:extLst>
      <p:ext uri="{BB962C8B-B14F-4D97-AF65-F5344CB8AC3E}">
        <p14:creationId xmlns:p14="http://schemas.microsoft.com/office/powerpoint/2010/main" val="2446960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62B0B49-0695-CC69-3447-0C32E74F55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2B0B49-0695-CC69-3447-0C32E74F5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">
            <a:extLst>
              <a:ext uri="{FF2B5EF4-FFF2-40B4-BE49-F238E27FC236}">
                <a16:creationId xmlns:a16="http://schemas.microsoft.com/office/drawing/2014/main" id="{F1026F59-C341-219A-95D1-F1AD700E7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0" y="1143000"/>
            <a:ext cx="4064000" cy="1143000"/>
          </a:xfrm>
          <a:solidFill>
            <a:schemeClr val="tx2"/>
          </a:solidFill>
        </p:spPr>
        <p:txBody>
          <a:bodyPr vert="horz" lIns="1015200" anchor="ctr" anchorCtr="0"/>
          <a:lstStyle>
            <a:lvl1pPr rtl="0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Add Cont.</a:t>
            </a:r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9B774D6A-6F81-DA3A-FCE9-BECDE17ED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645200"/>
            <a:ext cx="5524500" cy="4071600"/>
          </a:xfrm>
        </p:spPr>
        <p:txBody>
          <a:bodyPr/>
          <a:lstStyle>
            <a:lvl1pPr defTabSz="252000" rtl="0">
              <a:spcAft>
                <a:spcPts val="1200"/>
              </a:spcAft>
              <a:tabLst>
                <a:tab pos="864000" algn="l"/>
              </a:tabLst>
              <a:defRPr/>
            </a:lvl1pPr>
            <a:lvl2pPr marL="0" indent="0" defTabSz="252000" rtl="0"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 b="1"/>
            </a:lvl2pPr>
            <a:lvl3pPr marL="0" indent="0" defTabSz="252000" rtl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3pPr>
            <a:lvl4pPr marL="0" indent="0" defTabSz="252000" rtl="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4pPr>
            <a:lvl5pPr marL="324000" indent="-324000" rtl="0">
              <a:spcBef>
                <a:spcPts val="400"/>
              </a:spcBef>
              <a:spcAft>
                <a:spcPts val="0"/>
              </a:spcAft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4BE5A0F-65E4-97B9-AD32-51C9E4183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95AAD75-843C-9FE3-5971-26F213BA1C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Unrestricted | SO IPM | Innomotics | 2025-05-06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CBF11B-AF76-6387-A33E-FEFA3BC0FF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32000" y="2857500"/>
            <a:ext cx="2032000" cy="2286000"/>
          </a:xfrm>
        </p:spPr>
        <p:txBody>
          <a:bodyPr lIns="180000" tIns="144000" rIns="180000" bIns="144000"/>
          <a:lstStyle>
            <a:lvl1pPr rtl="0">
              <a:defRPr/>
            </a:lvl1pPr>
          </a:lstStyle>
          <a:p>
            <a:r>
              <a:rPr lang="en-US"/>
              <a:t>Optional</a:t>
            </a:r>
            <a:br>
              <a:rPr lang="en-US"/>
            </a:br>
            <a:r>
              <a:rPr lang="en-US" err="1"/>
              <a:t>Portait</a:t>
            </a:r>
            <a:endParaRPr lang="en-US"/>
          </a:p>
        </p:txBody>
      </p:sp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F3361BCF-D0BC-2957-080A-FD6BF44F83D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51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571501"/>
            <a:ext cx="8572500" cy="1911600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93000"/>
              </a:lnSpc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2483101"/>
            <a:ext cx="8572500" cy="2088899"/>
          </a:xfrm>
        </p:spPr>
        <p:txBody>
          <a:bodyPr wrap="square" tIns="252000">
            <a:no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ED68D7C4-B1A7-DCD1-7190-71D1FF011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6231600"/>
            <a:ext cx="2476500" cy="288000"/>
          </a:xfrm>
        </p:spPr>
        <p:txBody>
          <a:bodyPr anchor="t" anchorCtr="0"/>
          <a:lstStyle>
            <a:lvl1pPr algn="l">
              <a:defRPr/>
            </a:lvl1pPr>
            <a:lvl2pPr marL="0" indent="0" algn="l">
              <a:buFontTx/>
              <a:buNone/>
              <a:defRPr b="1"/>
            </a:lvl2pPr>
            <a:lvl3pPr marL="0" algn="l">
              <a:lnSpc>
                <a:spcPct val="128000"/>
              </a:lnSpc>
              <a:defRPr sz="1600"/>
            </a:lvl3pPr>
            <a:lvl4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1"/>
            </a:lvl4pPr>
            <a:lvl5pPr marL="0" algn="l">
              <a:lnSpc>
                <a:spcPct val="188000"/>
              </a:lnSpc>
              <a:defRPr sz="1100"/>
            </a:lvl5pPr>
            <a:lvl6pPr marL="0" indent="0" algn="l">
              <a:lnSpc>
                <a:spcPct val="188000"/>
              </a:lnSpc>
              <a:buFont typeface="Arial" panose="020B0604020202020204" pitchFamily="34" charset="0"/>
              <a:buNone/>
              <a:defRPr sz="1100" b="1"/>
            </a:lvl6pPr>
            <a:lvl7pPr marL="0" algn="l">
              <a:defRPr b="0">
                <a:solidFill>
                  <a:schemeClr val="accent5"/>
                </a:solidFill>
              </a:defRPr>
            </a:lvl7pPr>
            <a:lvl8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0">
                <a:solidFill>
                  <a:schemeClr val="accent5"/>
                </a:solidFill>
              </a:defRPr>
            </a:lvl8pPr>
            <a:lvl9pPr marL="0" algn="l">
              <a:lnSpc>
                <a:spcPct val="188000"/>
              </a:lnSpc>
              <a:defRPr sz="11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Presentation date</a:t>
            </a:r>
          </a:p>
        </p:txBody>
      </p:sp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0C82F160-2A6D-E46B-6F1E-87F3CF0F00F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0" y="5814972"/>
            <a:ext cx="3048000" cy="661548"/>
          </a:xfrm>
          <a:prstGeom prst="rect">
            <a:avLst/>
          </a:prstGeom>
        </p:spPr>
      </p:pic>
      <p:pic>
        <p:nvPicPr>
          <p:cNvPr id="6" name="INNOMOTICS Logo" descr="INNOMOTICS logo">
            <a:extLst>
              <a:ext uri="{FF2B5EF4-FFF2-40B4-BE49-F238E27FC236}">
                <a16:creationId xmlns:a16="http://schemas.microsoft.com/office/drawing/2014/main" id="{D3E179CF-5F8F-9403-33ED-5CBA91D355F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0" y="5814972"/>
            <a:ext cx="3048000" cy="6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1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B4BABB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B4BABB"/>
          </p15:clr>
        </p15:guide>
        <p15:guide id="30" pos="5760">
          <p15:clr>
            <a:srgbClr val="08191F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B4BABB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B4BABB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plit form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0" y="571500"/>
            <a:ext cx="4953000" cy="2448000"/>
          </a:xfrm>
        </p:spPr>
        <p:txBody>
          <a:bodyPr wrap="square" anchor="b">
            <a:noAutofit/>
          </a:bodyPr>
          <a:lstStyle>
            <a:lvl1pPr algn="l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00" y="3019500"/>
            <a:ext cx="4953000" cy="704319"/>
          </a:xfrm>
        </p:spPr>
        <p:txBody>
          <a:bodyPr wrap="square" tIns="324000">
            <a:spAutoFit/>
          </a:bodyPr>
          <a:lstStyle>
            <a:lvl1pPr marL="0" indent="0" algn="l">
              <a:lnSpc>
                <a:spcPct val="113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Title image">
            <a:extLst>
              <a:ext uri="{FF2B5EF4-FFF2-40B4-BE49-F238E27FC236}">
                <a16:creationId xmlns:a16="http://schemas.microsoft.com/office/drawing/2014/main" id="{9F848A1D-B544-B369-8827-6059D43242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6096000" cy="6858000"/>
          </a:xfrm>
          <a:solidFill>
            <a:schemeClr val="accent4"/>
          </a:solidFill>
        </p:spPr>
        <p:txBody>
          <a:bodyPr lIns="572400" tIns="529200" rIns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/>
              <a:t>Please insert title image here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D96365CA-D54F-011B-00F3-9CD4CDF12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500" y="6286500"/>
            <a:ext cx="1460500" cy="216000"/>
          </a:xfrm>
        </p:spPr>
        <p:txBody>
          <a:bodyPr anchor="t" anchorCtr="0"/>
          <a:lstStyle>
            <a:lvl1pPr algn="l">
              <a:lnSpc>
                <a:spcPct val="132000"/>
              </a:lnSpc>
              <a:defRPr sz="1200"/>
            </a:lvl1pPr>
            <a:lvl2pPr marL="0" indent="0" algn="l">
              <a:lnSpc>
                <a:spcPct val="132000"/>
              </a:lnSpc>
              <a:buFontTx/>
              <a:buNone/>
              <a:defRPr sz="1200" b="1"/>
            </a:lvl2pPr>
            <a:lvl3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/>
            </a:lvl3pPr>
            <a:lvl4pPr marL="0" indent="0" algn="l">
              <a:lnSpc>
                <a:spcPct val="143000"/>
              </a:lnSpc>
              <a:buFontTx/>
              <a:buNone/>
              <a:defRPr sz="1100" b="1"/>
            </a:lvl4pPr>
            <a:lvl5pPr marL="0" algn="l">
              <a:lnSpc>
                <a:spcPct val="155000"/>
              </a:lnSpc>
              <a:defRPr sz="1000" b="0"/>
            </a:lvl5pPr>
            <a:lvl6pPr marL="0" indent="0" algn="l">
              <a:lnSpc>
                <a:spcPct val="155000"/>
              </a:lnSpc>
              <a:buFont typeface="Arial" panose="020B0604020202020204" pitchFamily="34" charset="0"/>
              <a:buNone/>
              <a:defRPr sz="1000" b="1"/>
            </a:lvl6pPr>
            <a:lvl7pPr marL="0" algn="l">
              <a:lnSpc>
                <a:spcPct val="128000"/>
              </a:lnSpc>
              <a:defRPr sz="1200" b="0">
                <a:solidFill>
                  <a:schemeClr val="accent5"/>
                </a:solidFill>
              </a:defRPr>
            </a:lvl7pPr>
            <a:lvl8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 b="0">
                <a:solidFill>
                  <a:schemeClr val="accent5"/>
                </a:solidFill>
              </a:defRPr>
            </a:lvl8pPr>
            <a:lvl9pPr marL="0" indent="0" algn="l">
              <a:lnSpc>
                <a:spcPct val="155000"/>
              </a:lnSpc>
              <a:buFont typeface="Arial" panose="020B0604020202020204" pitchFamily="34" charset="0"/>
              <a:buNone/>
              <a:tabLst>
                <a:tab pos="1163638" algn="l"/>
              </a:tabLst>
              <a:defRPr sz="10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Presentation date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534BD802-EAA8-14D4-37E5-C7A3487F7A4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8317" y="6022745"/>
            <a:ext cx="2032183" cy="441072"/>
          </a:xfrm>
          <a:prstGeom prst="rect">
            <a:avLst/>
          </a:prstGeom>
        </p:spPr>
      </p:pic>
      <p:pic>
        <p:nvPicPr>
          <p:cNvPr id="6" name="INNOMOTICS Logo" descr="INNOMOTICS logo">
            <a:extLst>
              <a:ext uri="{FF2B5EF4-FFF2-40B4-BE49-F238E27FC236}">
                <a16:creationId xmlns:a16="http://schemas.microsoft.com/office/drawing/2014/main" id="{09DFF4BE-276C-3C51-E2D4-A221399A7DE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8317" y="6022745"/>
            <a:ext cx="2032183" cy="4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3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4" pos="640">
          <p15:clr>
            <a:srgbClr val="B4BABB"/>
          </p15:clr>
        </p15:guide>
        <p15:guide id="25" pos="1280">
          <p15:clr>
            <a:srgbClr val="B4BABB"/>
          </p15:clr>
        </p15:guide>
        <p15:guide id="26" pos="1920">
          <p15:clr>
            <a:srgbClr val="B4BABB"/>
          </p15:clr>
        </p15:guide>
        <p15:guide id="27" pos="2560">
          <p15:clr>
            <a:srgbClr val="B4BABB"/>
          </p15:clr>
        </p15:guide>
        <p15:guide id="28" pos="3200">
          <p15:clr>
            <a:srgbClr val="B4BABB"/>
          </p15:clr>
        </p15:guide>
        <p15:guide id="29" pos="3840">
          <p15:clr>
            <a:srgbClr val="08191F"/>
          </p15:clr>
        </p15:guide>
        <p15:guide id="30" pos="4480">
          <p15:clr>
            <a:srgbClr val="B4BABB"/>
          </p15:clr>
        </p15:guide>
        <p15:guide id="31" pos="5120">
          <p15:clr>
            <a:srgbClr val="B4BABB"/>
          </p15:clr>
        </p15:guide>
        <p15:guide id="32" pos="5760">
          <p15:clr>
            <a:srgbClr val="B4BABB"/>
          </p15:clr>
        </p15:guide>
        <p15:guide id="33" pos="6400">
          <p15:clr>
            <a:srgbClr val="B4BABB"/>
          </p15:clr>
        </p15:guide>
        <p15:guide id="34" pos="7040">
          <p15:clr>
            <a:srgbClr val="B4BABB"/>
          </p15:clr>
        </p15:guide>
        <p15:guide id="35" orient="horz" pos="720">
          <p15:clr>
            <a:srgbClr val="B4BABB"/>
          </p15:clr>
        </p15:guide>
        <p15:guide id="36" orient="horz" pos="1080">
          <p15:clr>
            <a:srgbClr val="B4BABB"/>
          </p15:clr>
        </p15:guide>
        <p15:guide id="37" orient="horz" pos="1440">
          <p15:clr>
            <a:srgbClr val="B4BABB"/>
          </p15:clr>
        </p15:guide>
        <p15:guide id="38" orient="horz" pos="1800">
          <p15:clr>
            <a:srgbClr val="B4BABB"/>
          </p15:clr>
        </p15:guide>
        <p15:guide id="39" orient="horz" pos="2160">
          <p15:clr>
            <a:srgbClr val="B4BABB"/>
          </p15:clr>
        </p15:guide>
        <p15:guide id="40" orient="horz" pos="2520">
          <p15:clr>
            <a:srgbClr val="B4BABB"/>
          </p15:clr>
        </p15:guide>
        <p15:guide id="41" orient="horz" pos="2880">
          <p15:clr>
            <a:srgbClr val="B4BABB"/>
          </p15:clr>
        </p15:guide>
        <p15:guide id="42" orient="horz" pos="3240">
          <p15:clr>
            <a:srgbClr val="B4BABB"/>
          </p15:clr>
        </p15:guide>
        <p15:guide id="43" orient="horz" pos="3600">
          <p15:clr>
            <a:srgbClr val="B4BABB"/>
          </p15:clr>
        </p15:guide>
        <p15:guide id="44" pos="4200">
          <p15:clr>
            <a:srgbClr val="08191F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7571532F-637A-5AF5-28B6-73CB35502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27EF23D-9FE7-3CDF-2CAC-12520922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71501" y="457200"/>
            <a:ext cx="7999200" cy="1186200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Table of content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2777FE00-830D-7844-270A-AF3C8220F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45200"/>
            <a:ext cx="444500" cy="4071600"/>
          </a:xfrm>
        </p:spPr>
        <p:txBody>
          <a:bodyPr lIns="0" rIns="0"/>
          <a:lstStyle>
            <a:lvl1pPr algn="l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2"/>
                </a:solidFill>
              </a:defRPr>
            </a:lvl1pPr>
            <a:lvl2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2pPr>
            <a:lvl3pPr marL="0" indent="0" algn="l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5pPr>
            <a:lvl6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6pPr>
            <a:lvl7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7pPr>
            <a:lvl8pPr marL="0" indent="0" algn="l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r"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01</a:t>
            </a:r>
          </a:p>
          <a:p>
            <a:pPr lvl="1"/>
            <a:r>
              <a:rPr lang="en-US"/>
              <a:t>02</a:t>
            </a:r>
          </a:p>
          <a:p>
            <a:pPr lvl="2"/>
            <a:r>
              <a:rPr lang="en-US"/>
              <a:t>03</a:t>
            </a:r>
          </a:p>
          <a:p>
            <a:pPr lvl="3"/>
            <a:r>
              <a:rPr lang="en-US"/>
              <a:t>04</a:t>
            </a:r>
          </a:p>
          <a:p>
            <a:pPr lvl="4"/>
            <a:r>
              <a:rPr lang="en-US"/>
              <a:t>05</a:t>
            </a:r>
          </a:p>
          <a:p>
            <a:pPr lvl="5"/>
            <a:r>
              <a:rPr lang="en-US"/>
              <a:t>06</a:t>
            </a:r>
          </a:p>
          <a:p>
            <a:pPr lvl="6"/>
            <a:r>
              <a:rPr lang="en-US"/>
              <a:t>07</a:t>
            </a:r>
          </a:p>
          <a:p>
            <a:pPr lvl="7"/>
            <a:r>
              <a:rPr lang="en-US"/>
              <a:t>08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56836E24-7031-EF31-67A4-BA5D94DD7C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5999" y="1645200"/>
            <a:ext cx="7554702" cy="4069800"/>
          </a:xfrm>
        </p:spPr>
        <p:txBody>
          <a:bodyPr lIns="442800" rIns="0"/>
          <a:lstStyle>
            <a:lvl1pPr algn="l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2"/>
                </a:solidFill>
              </a:defRPr>
            </a:lvl3pPr>
            <a:lvl4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4pPr>
            <a:lvl5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7pPr>
            <a:lvl8pPr marL="0" indent="0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8pPr>
            <a:lvl9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47A85A69-4A48-E16D-0DC6-B54E521DF0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18641E0-2E38-9FD9-673C-431FB5E36F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Restricted | Author | Department | 2024</a:t>
            </a:r>
          </a:p>
        </p:txBody>
      </p:sp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CA73D3B7-AE3A-9317-8D5A-9EA46525E7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sp>
        <p:nvSpPr>
          <p:cNvPr id="3" name="Background">
            <a:extLst>
              <a:ext uri="{FF2B5EF4-FFF2-40B4-BE49-F238E27FC236}">
                <a16:creationId xmlns:a16="http://schemas.microsoft.com/office/drawing/2014/main" id="{8BD5D127-39A8-C207-10FA-9A83C6EF7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/>
          </a:p>
        </p:txBody>
      </p:sp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BDB4D31C-FABA-1550-6861-BEA550FA378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89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5" pos="640">
          <p15:clr>
            <a:srgbClr val="E1F000"/>
          </p15:clr>
        </p15:guide>
        <p15:guide id="26" pos="1280">
          <p15:clr>
            <a:srgbClr val="B4BABB"/>
          </p15:clr>
        </p15:guide>
        <p15:guide id="27" pos="1920">
          <p15:clr>
            <a:srgbClr val="B4BABB"/>
          </p15:clr>
        </p15:guide>
        <p15:guide id="28" pos="2560">
          <p15:clr>
            <a:srgbClr val="B4BABB"/>
          </p15:clr>
        </p15:guide>
        <p15:guide id="29" pos="3200">
          <p15:clr>
            <a:srgbClr val="B4BABB"/>
          </p15:clr>
        </p15:guide>
        <p15:guide id="30" pos="3840">
          <p15:clr>
            <a:srgbClr val="B4BABB"/>
          </p15:clr>
        </p15:guide>
        <p15:guide id="31" pos="4480">
          <p15:clr>
            <a:srgbClr val="B4BABB"/>
          </p15:clr>
        </p15:guide>
        <p15:guide id="32" pos="5120">
          <p15:clr>
            <a:srgbClr val="B4BABB"/>
          </p15:clr>
        </p15:guide>
        <p15:guide id="33" pos="5760">
          <p15:clr>
            <a:srgbClr val="08191F"/>
          </p15:clr>
        </p15:guide>
        <p15:guide id="34" pos="6400">
          <p15:clr>
            <a:srgbClr val="B4BABB"/>
          </p15:clr>
        </p15:guide>
        <p15:guide id="35" pos="7040">
          <p15:clr>
            <a:srgbClr val="B4BABB"/>
          </p15:clr>
        </p15:guide>
        <p15:guide id="36" orient="horz" pos="720">
          <p15:clr>
            <a:srgbClr val="B4BABB"/>
          </p15:clr>
        </p15:guide>
        <p15:guide id="37" orient="horz" pos="1071">
          <p15:clr>
            <a:srgbClr val="E1F000"/>
          </p15:clr>
        </p15:guide>
        <p15:guide id="38" orient="horz" pos="1440">
          <p15:clr>
            <a:srgbClr val="B4BABB"/>
          </p15:clr>
        </p15:guide>
        <p15:guide id="39" orient="horz" pos="1800">
          <p15:clr>
            <a:srgbClr val="B4BABB"/>
          </p15:clr>
        </p15:guide>
        <p15:guide id="40" orient="horz" pos="2160">
          <p15:clr>
            <a:srgbClr val="B4BABB"/>
          </p15:clr>
        </p15:guide>
        <p15:guide id="41" orient="horz" pos="2520">
          <p15:clr>
            <a:srgbClr val="B4BABB"/>
          </p15:clr>
        </p15:guide>
        <p15:guide id="42" orient="horz" pos="2880">
          <p15:clr>
            <a:srgbClr val="B4BABB"/>
          </p15:clr>
        </p15:guide>
        <p15:guide id="43" orient="horz" pos="3240">
          <p15:clr>
            <a:srgbClr val="B4BABB"/>
          </p15:clr>
        </p15:guide>
        <p15:guide id="44" orient="horz" pos="3600">
          <p15:clr>
            <a:srgbClr val="E1F000"/>
          </p15:clr>
        </p15:guide>
        <p15:guide id="45" pos="5405">
          <p15:clr>
            <a:srgbClr val="E1F00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bold,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D4001BA-D84F-2C69-9D93-0B61E5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89600"/>
            <a:ext cx="7556500" cy="1224000"/>
          </a:xfrm>
        </p:spPr>
        <p:txBody>
          <a:bodyPr/>
          <a:lstStyle>
            <a:lvl1pPr>
              <a:lnSpc>
                <a:spcPct val="93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78738" y="2059200"/>
            <a:ext cx="7556500" cy="36558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324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spcAft>
                <a:spcPts val="600"/>
              </a:spcAft>
              <a:defRPr/>
            </a:lvl3pPr>
            <a:lvl4pPr marL="648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C91A02A1-6DF8-CCFF-CE47-F19AF05C5B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49FE63CE-FA2F-D343-2700-C82016B538DE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5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B4BABB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08191F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08191F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08191F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585C3481-23ED-37F6-AA07-6345FCCC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78738" y="1638000"/>
            <a:ext cx="7556500" cy="4077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324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spcAft>
                <a:spcPts val="600"/>
              </a:spcAft>
              <a:defRPr/>
            </a:lvl3pPr>
            <a:lvl4pPr marL="648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409F557B-F29E-EC35-E210-1D3749C8CF5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FD4EA08D-A451-FB5D-0442-40E65920D93D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3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B4BABB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08191F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08191F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08191F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8800"/>
            <a:ext cx="6540500" cy="2386800"/>
          </a:xfrm>
        </p:spPr>
        <p:txBody>
          <a:bodyPr wrap="none" bIns="0" anchor="t" anchorCtr="0"/>
          <a:lstStyle>
            <a:lvl1pPr>
              <a:lnSpc>
                <a:spcPct val="85000"/>
              </a:lnSpc>
              <a:defRPr sz="19400">
                <a:solidFill>
                  <a:schemeClr val="tx2"/>
                </a:solidFill>
              </a:defRPr>
            </a:lvl1pPr>
          </a:lstStyle>
          <a:p>
            <a:r>
              <a:rPr lang="en-US"/>
              <a:t>No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685600"/>
            <a:ext cx="6540500" cy="3031200"/>
          </a:xfrm>
        </p:spPr>
        <p:txBody>
          <a:bodyPr wrap="square" tIns="57600">
            <a:noAutofit/>
          </a:bodyPr>
          <a:lstStyle>
            <a:lvl1pPr marL="0" indent="0">
              <a:lnSpc>
                <a:spcPct val="93000"/>
              </a:lnSpc>
              <a:buNone/>
              <a:defRPr sz="6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92CEA60-8CEB-C524-0818-5519548238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1A1D4A1-F954-3F57-7C48-DF6DAA075B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CB3C0B75-3D54-3808-DD61-DE7C976A482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0AEA6E7C-7BB1-C798-C6CC-265381EA408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83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B4BABB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08191F"/>
          </p15:clr>
        </p15:guide>
        <p15:guide id="29" pos="5120">
          <p15:clr>
            <a:srgbClr val="B4BABB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B4BABB"/>
          </p15:clr>
        </p15:guide>
        <p15:guide id="35" orient="horz" pos="1440">
          <p15:clr>
            <a:srgbClr val="08191F"/>
          </p15:clr>
        </p15:guide>
        <p15:guide id="36" orient="horz" pos="1800">
          <p15:clr>
            <a:srgbClr val="08191F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08191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bold,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6C77BCF-C283-99A1-815F-5C544E95E7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45957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C77BCF-C283-99A1-815F-5C544E95E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89600"/>
            <a:ext cx="6096000" cy="1224000"/>
          </a:xfrm>
        </p:spPr>
        <p:txBody>
          <a:bodyPr vert="horz"/>
          <a:lstStyle>
            <a:lvl1pPr rtl="0">
              <a:lnSpc>
                <a:spcPct val="93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00" y="2059200"/>
            <a:ext cx="6094800" cy="3655800"/>
          </a:xfrm>
        </p:spPr>
        <p:txBody>
          <a:bodyPr t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here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>
            <a:lvl1pPr rtl="0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</a:p>
        </p:txBody>
      </p:sp>
      <p:sp>
        <p:nvSpPr>
          <p:cNvPr id="4" name="INNOMOTICS Logo" descr="INNOMOTICS logo">
            <a:extLst>
              <a:ext uri="{FF2B5EF4-FFF2-40B4-BE49-F238E27FC236}">
                <a16:creationId xmlns:a16="http://schemas.microsoft.com/office/drawing/2014/main" id="{83854A2B-C569-2595-21B6-F29F57BA92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 rtl="0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8145743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 spli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58ADDB2-D9AA-DE90-6A32-4D067F1A9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9152000" y="0"/>
            <a:ext cx="304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576262"/>
            <a:ext cx="2476500" cy="1476000"/>
          </a:xfrm>
        </p:spPr>
        <p:txBody>
          <a:bodyPr wrap="none" bIns="0" anchor="b" anchorCtr="0"/>
          <a:lstStyle>
            <a:lvl1pPr algn="r">
              <a:lnSpc>
                <a:spcPct val="85000"/>
              </a:lnSpc>
              <a:defRPr sz="12800" spc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No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571500" y="1029600"/>
            <a:ext cx="7556500" cy="4685400"/>
          </a:xfrm>
        </p:spPr>
        <p:txBody>
          <a:bodyPr wrap="square">
            <a:noAutofit/>
          </a:bodyPr>
          <a:lstStyle>
            <a:lvl1pPr marL="0" indent="0">
              <a:lnSpc>
                <a:spcPct val="93000"/>
              </a:lnSpc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54637F02-DCC0-D5FF-2820-B159782CB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83CD0D0C-BB9E-32E9-5531-37F08FC692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| Author | Department | 2024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460D2DA8-DB4C-9C75-CAF5-C64785F8DA7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sp>
        <p:nvSpPr>
          <p:cNvPr id="4" name="Background">
            <a:extLst>
              <a:ext uri="{FF2B5EF4-FFF2-40B4-BE49-F238E27FC236}">
                <a16:creationId xmlns:a16="http://schemas.microsoft.com/office/drawing/2014/main" id="{854FBA0B-1031-57D0-3E4F-2A371D560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9152000" y="0"/>
            <a:ext cx="304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/>
          </a:p>
        </p:txBody>
      </p:sp>
      <p:pic>
        <p:nvPicPr>
          <p:cNvPr id="6" name="INNOMOTICS Logo" descr="INNOMOTICS logo">
            <a:extLst>
              <a:ext uri="{FF2B5EF4-FFF2-40B4-BE49-F238E27FC236}">
                <a16:creationId xmlns:a16="http://schemas.microsoft.com/office/drawing/2014/main" id="{8EFF0A77-B4DC-7564-0601-A9F729E4B73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8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4" pos="640">
          <p15:clr>
            <a:srgbClr val="B4BABB"/>
          </p15:clr>
        </p15:guide>
        <p15:guide id="25" pos="1280">
          <p15:clr>
            <a:srgbClr val="B4BABB"/>
          </p15:clr>
        </p15:guide>
        <p15:guide id="26" pos="1920">
          <p15:clr>
            <a:srgbClr val="B4BABB"/>
          </p15:clr>
        </p15:guide>
        <p15:guide id="27" pos="2560">
          <p15:clr>
            <a:srgbClr val="B4BABB"/>
          </p15:clr>
        </p15:guide>
        <p15:guide id="28" pos="3200">
          <p15:clr>
            <a:srgbClr val="B4BABB"/>
          </p15:clr>
        </p15:guide>
        <p15:guide id="29" pos="3840">
          <p15:clr>
            <a:srgbClr val="B4BABB"/>
          </p15:clr>
        </p15:guide>
        <p15:guide id="30" pos="4480">
          <p15:clr>
            <a:srgbClr val="B4BABB"/>
          </p15:clr>
        </p15:guide>
        <p15:guide id="31" pos="5120">
          <p15:clr>
            <a:srgbClr val="B4BABB"/>
          </p15:clr>
        </p15:guide>
        <p15:guide id="32" pos="5760">
          <p15:clr>
            <a:srgbClr val="08191F"/>
          </p15:clr>
        </p15:guide>
        <p15:guide id="33" pos="6400">
          <p15:clr>
            <a:srgbClr val="B4BABB"/>
          </p15:clr>
        </p15:guide>
        <p15:guide id="34" pos="7040">
          <p15:clr>
            <a:srgbClr val="B4BABB"/>
          </p15:clr>
        </p15:guide>
        <p15:guide id="35" orient="horz" pos="720">
          <p15:clr>
            <a:srgbClr val="B4BABB"/>
          </p15:clr>
        </p15:guide>
        <p15:guide id="36" orient="horz" pos="1080">
          <p15:clr>
            <a:srgbClr val="E1F000"/>
          </p15:clr>
        </p15:guide>
        <p15:guide id="37" orient="horz" pos="1440">
          <p15:clr>
            <a:srgbClr val="B4BABB"/>
          </p15:clr>
        </p15:guide>
        <p15:guide id="38" orient="horz" pos="1800">
          <p15:clr>
            <a:srgbClr val="B4BABB"/>
          </p15:clr>
        </p15:guide>
        <p15:guide id="39" orient="horz" pos="2160">
          <p15:clr>
            <a:srgbClr val="B4BABB"/>
          </p15:clr>
        </p15:guide>
        <p15:guide id="40" orient="horz" pos="2520">
          <p15:clr>
            <a:srgbClr val="B4BABB"/>
          </p15:clr>
        </p15:guide>
        <p15:guide id="41" orient="horz" pos="2880">
          <p15:clr>
            <a:srgbClr val="B4BABB"/>
          </p15:clr>
        </p15:guide>
        <p15:guide id="42" orient="horz" pos="3240">
          <p15:clr>
            <a:srgbClr val="B4BABB"/>
          </p15:clr>
        </p15:guide>
        <p15:guide id="43" orient="horz" pos="3600">
          <p15:clr>
            <a:srgbClr val="E1F000"/>
          </p15:clr>
        </p15:guide>
        <p15:guide id="44" pos="6120">
          <p15:clr>
            <a:srgbClr val="08191F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0"/>
            <a:ext cx="5524500" cy="2556000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E901C57D-EBF2-2213-25EB-7C5BD7547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571500" y="3013200"/>
            <a:ext cx="5524500" cy="2700000"/>
          </a:xfrm>
        </p:spPr>
        <p:txBody>
          <a:bodyPr t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2pPr>
            <a:lvl3pPr marL="324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4pPr>
            <a:lvl5pPr marL="648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5pPr>
            <a:lvl6pPr marL="972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6pPr>
            <a:lvl7pPr marL="972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7pPr>
            <a:lvl8pPr marL="1296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8pPr>
            <a:lvl9pPr marL="1296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7E454802-2D5A-A0E2-7BBB-A392F3767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black">
          <a:xfrm>
            <a:off x="7111999" y="1080000"/>
            <a:ext cx="4508501" cy="4636800"/>
          </a:xfrm>
        </p:spPr>
        <p:txBody>
          <a:bodyPr l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32400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 marL="64800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5pPr>
            <a:lvl6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 b="1"/>
            </a:lvl7pPr>
            <a:lvl8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6C25647-0631-841A-3B26-91A803761E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F8A476BA-39C6-C0AC-44F7-41CCD3EF64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| Author | Department | 2024</a:t>
            </a:r>
          </a:p>
        </p:txBody>
      </p:sp>
      <p:pic>
        <p:nvPicPr>
          <p:cNvPr id="3" name="INNOMOTICS Logo">
            <a:extLst>
              <a:ext uri="{FF2B5EF4-FFF2-40B4-BE49-F238E27FC236}">
                <a16:creationId xmlns:a16="http://schemas.microsoft.com/office/drawing/2014/main" id="{5E53325C-6024-BC9E-41AE-5844479A38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  <p:pic>
        <p:nvPicPr>
          <p:cNvPr id="4" name="INNOMOTICS Logo">
            <a:extLst>
              <a:ext uri="{FF2B5EF4-FFF2-40B4-BE49-F238E27FC236}">
                <a16:creationId xmlns:a16="http://schemas.microsoft.com/office/drawing/2014/main" id="{97023ACC-6243-BA6A-77F0-F52DC4596138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1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B4BABB"/>
          </p15:clr>
        </p15:guide>
        <p15:guide id="26" pos="3200">
          <p15:clr>
            <a:srgbClr val="B4BABB"/>
          </p15:clr>
        </p15:guide>
        <p15:guide id="27" pos="3840">
          <p15:clr>
            <a:srgbClr val="E1F000"/>
          </p15:clr>
        </p15:guide>
        <p15:guide id="28" pos="4480">
          <p15:clr>
            <a:srgbClr val="E1F000"/>
          </p15:clr>
        </p15:guide>
        <p15:guide id="29" pos="5120">
          <p15:clr>
            <a:srgbClr val="B4BABB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E1F000"/>
          </p15:clr>
        </p15:guide>
        <p15:guide id="34" orient="horz" pos="1080">
          <p15:clr>
            <a:srgbClr val="B4BABB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E1F00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bold,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89600"/>
            <a:ext cx="6096000" cy="1224000"/>
          </a:xfrm>
        </p:spPr>
        <p:txBody>
          <a:bodyPr/>
          <a:lstStyle>
            <a:lvl1pPr>
              <a:lnSpc>
                <a:spcPct val="93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2059200"/>
            <a:ext cx="6094800" cy="3655800"/>
          </a:xfr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here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sp>
        <p:nvSpPr>
          <p:cNvPr id="4" name="INNOMOTICS Logo" descr="INNOMOTICS logo">
            <a:extLst>
              <a:ext uri="{FF2B5EF4-FFF2-40B4-BE49-F238E27FC236}">
                <a16:creationId xmlns:a16="http://schemas.microsoft.com/office/drawing/2014/main" id="{83854A2B-C569-2595-21B6-F29F57BA92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71791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4" pos="640">
          <p15:clr>
            <a:srgbClr val="B4BABB"/>
          </p15:clr>
        </p15:guide>
        <p15:guide id="25" pos="1280">
          <p15:clr>
            <a:srgbClr val="B4BABB"/>
          </p15:clr>
        </p15:guide>
        <p15:guide id="26" pos="1920">
          <p15:clr>
            <a:srgbClr val="B4BABB"/>
          </p15:clr>
        </p15:guide>
        <p15:guide id="27" pos="2560">
          <p15:clr>
            <a:srgbClr val="B4BABB"/>
          </p15:clr>
        </p15:guide>
        <p15:guide id="28" pos="3200">
          <p15:clr>
            <a:srgbClr val="B4BABB"/>
          </p15:clr>
        </p15:guide>
        <p15:guide id="29" pos="3840">
          <p15:clr>
            <a:srgbClr val="B4BABB"/>
          </p15:clr>
        </p15:guide>
        <p15:guide id="30" pos="4480">
          <p15:clr>
            <a:srgbClr val="08191F"/>
          </p15:clr>
        </p15:guide>
        <p15:guide id="31" pos="5120">
          <p15:clr>
            <a:srgbClr val="B4BABB"/>
          </p15:clr>
        </p15:guide>
        <p15:guide id="32" pos="5760">
          <p15:clr>
            <a:srgbClr val="B4BABB"/>
          </p15:clr>
        </p15:guide>
        <p15:guide id="33" pos="6400">
          <p15:clr>
            <a:srgbClr val="B4BABB"/>
          </p15:clr>
        </p15:guide>
        <p15:guide id="34" pos="7040">
          <p15:clr>
            <a:srgbClr val="B4BABB"/>
          </p15:clr>
        </p15:guide>
        <p15:guide id="35" orient="horz" pos="720">
          <p15:clr>
            <a:srgbClr val="B4BABB"/>
          </p15:clr>
        </p15:guide>
        <p15:guide id="36" orient="horz" pos="1080">
          <p15:clr>
            <a:srgbClr val="B4BABB"/>
          </p15:clr>
        </p15:guide>
        <p15:guide id="37" orient="horz" pos="1440">
          <p15:clr>
            <a:srgbClr val="B4BABB"/>
          </p15:clr>
        </p15:guide>
        <p15:guide id="38" orient="horz" pos="1800">
          <p15:clr>
            <a:srgbClr val="B4BABB"/>
          </p15:clr>
        </p15:guide>
        <p15:guide id="39" orient="horz" pos="2160">
          <p15:clr>
            <a:srgbClr val="B4BABB"/>
          </p15:clr>
        </p15:guide>
        <p15:guide id="40" orient="horz" pos="2520">
          <p15:clr>
            <a:srgbClr val="B4BABB"/>
          </p15:clr>
        </p15:guide>
        <p15:guide id="41" orient="horz" pos="2880">
          <p15:clr>
            <a:srgbClr val="B4BABB"/>
          </p15:clr>
        </p15:guide>
        <p15:guide id="42" orient="horz" pos="3240">
          <p15:clr>
            <a:srgbClr val="B4BABB"/>
          </p15:clr>
        </p15:guide>
        <p15:guide id="43" orient="horz" pos="3600">
          <p15:clr>
            <a:srgbClr val="08191F"/>
          </p15:clr>
        </p15:guide>
        <p15:guide id="44" pos="4200">
          <p15:clr>
            <a:srgbClr val="08191F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B49DBFED-FB33-87A3-BF56-FB31FD2F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4000"/>
            <a:ext cx="6096000" cy="64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1638000"/>
            <a:ext cx="6094800" cy="4078800"/>
          </a:xfr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here</a:t>
            </a:r>
          </a:p>
        </p:txBody>
      </p:sp>
      <p:sp>
        <p:nvSpPr>
          <p:cNvPr id="2" name="INNOMOTICS Logo" descr="INNOMOTICS logo">
            <a:extLst>
              <a:ext uri="{FF2B5EF4-FFF2-40B4-BE49-F238E27FC236}">
                <a16:creationId xmlns:a16="http://schemas.microsoft.com/office/drawing/2014/main" id="{2A6DC4B6-D9B1-8019-E561-74EF79746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16439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4" pos="640">
          <p15:clr>
            <a:srgbClr val="B4BABB"/>
          </p15:clr>
        </p15:guide>
        <p15:guide id="25" pos="1280">
          <p15:clr>
            <a:srgbClr val="B4BABB"/>
          </p15:clr>
        </p15:guide>
        <p15:guide id="26" pos="1920">
          <p15:clr>
            <a:srgbClr val="B4BABB"/>
          </p15:clr>
        </p15:guide>
        <p15:guide id="27" pos="2560">
          <p15:clr>
            <a:srgbClr val="B4BABB"/>
          </p15:clr>
        </p15:guide>
        <p15:guide id="28" pos="3200">
          <p15:clr>
            <a:srgbClr val="B4BABB"/>
          </p15:clr>
        </p15:guide>
        <p15:guide id="29" pos="3840">
          <p15:clr>
            <a:srgbClr val="B4BABB"/>
          </p15:clr>
        </p15:guide>
        <p15:guide id="30" pos="4480">
          <p15:clr>
            <a:srgbClr val="08191F"/>
          </p15:clr>
        </p15:guide>
        <p15:guide id="31" pos="5120">
          <p15:clr>
            <a:srgbClr val="B4BABB"/>
          </p15:clr>
        </p15:guide>
        <p15:guide id="32" pos="5760">
          <p15:clr>
            <a:srgbClr val="B4BABB"/>
          </p15:clr>
        </p15:guide>
        <p15:guide id="33" pos="6400">
          <p15:clr>
            <a:srgbClr val="B4BABB"/>
          </p15:clr>
        </p15:guide>
        <p15:guide id="34" pos="7040">
          <p15:clr>
            <a:srgbClr val="B4BABB"/>
          </p15:clr>
        </p15:guide>
        <p15:guide id="35" orient="horz" pos="720">
          <p15:clr>
            <a:srgbClr val="B4BABB"/>
          </p15:clr>
        </p15:guide>
        <p15:guide id="36" orient="horz" pos="1080">
          <p15:clr>
            <a:srgbClr val="B4BABB"/>
          </p15:clr>
        </p15:guide>
        <p15:guide id="37" orient="horz" pos="1440">
          <p15:clr>
            <a:srgbClr val="B4BABB"/>
          </p15:clr>
        </p15:guide>
        <p15:guide id="38" orient="horz" pos="1800">
          <p15:clr>
            <a:srgbClr val="B4BABB"/>
          </p15:clr>
        </p15:guide>
        <p15:guide id="39" orient="horz" pos="2160">
          <p15:clr>
            <a:srgbClr val="B4BABB"/>
          </p15:clr>
        </p15:guide>
        <p15:guide id="40" orient="horz" pos="2520">
          <p15:clr>
            <a:srgbClr val="B4BABB"/>
          </p15:clr>
        </p15:guide>
        <p15:guide id="41" orient="horz" pos="2880">
          <p15:clr>
            <a:srgbClr val="B4BABB"/>
          </p15:clr>
        </p15:guide>
        <p15:guide id="42" orient="horz" pos="3240">
          <p15:clr>
            <a:srgbClr val="B4BABB"/>
          </p15:clr>
        </p15:guide>
        <p15:guide id="43" orient="horz" pos="3600">
          <p15:clr>
            <a:srgbClr val="08191F"/>
          </p15:clr>
        </p15:guide>
        <p15:guide id="44" pos="4200">
          <p15:clr>
            <a:srgbClr val="08191F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2400"/>
            <a:ext cx="5080000" cy="2444400"/>
          </a:xfrm>
        </p:spPr>
        <p:txBody>
          <a:bodyPr wrap="square" anchor="b" anchorCtr="0">
            <a:noAutofit/>
          </a:bodyPr>
          <a:lstStyle>
            <a:lvl1pPr>
              <a:lnSpc>
                <a:spcPct val="93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F054ECB7-8091-438B-D643-BF0F1B584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16800"/>
            <a:ext cx="5080000" cy="2700000"/>
          </a:xfrm>
        </p:spPr>
        <p:txBody>
          <a:bodyPr tIns="342000"/>
          <a:lstStyle>
            <a:lvl1pPr>
              <a:defRPr sz="1800"/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2pPr>
            <a:lvl3pPr marL="324000" indent="0">
              <a:buFont typeface="Arial" panose="020B0604020202020204" pitchFamily="34" charset="0"/>
              <a:buNone/>
              <a:defRPr sz="1800" b="1"/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4pPr>
            <a:lvl5pPr marL="648000" indent="0">
              <a:buFont typeface="Arial" panose="020B0604020202020204" pitchFamily="34" charset="0"/>
              <a:buNone/>
              <a:defRPr sz="1800" b="1"/>
            </a:lvl5pPr>
            <a:lvl6pPr marL="972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6pPr>
            <a:lvl7pPr marL="972000" indent="0">
              <a:buFont typeface="Arial" panose="020B0604020202020204" pitchFamily="34" charset="0"/>
              <a:buNone/>
              <a:defRPr sz="1800" b="1"/>
            </a:lvl7pPr>
            <a:lvl8pPr marL="1296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8pPr>
            <a:lvl9pPr marL="1296000" indent="0">
              <a:buFont typeface="Arial" panose="020B0604020202020204" pitchFamily="34" charset="0"/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CE55EE0-7CDF-B3DA-DB53-88B8D07AE4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F2A1379-7D7B-B444-2D94-69085141D9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1018800" y="6285600"/>
            <a:ext cx="4632700" cy="180000"/>
          </a:xfrm>
        </p:spPr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097200" y="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A93A0660-0DFC-009B-63E9-0B4753AC8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096000" y="2286000"/>
            <a:ext cx="6096000" cy="2286000"/>
          </a:xfrm>
          <a:solidFill>
            <a:schemeClr val="accent4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4F2DC2CD-2BEA-86DE-24FD-F7153A0D1E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097200" y="457200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6" name="INNOMOTICS Logo" descr="INNOMOTICS logo">
            <a:extLst>
              <a:ext uri="{FF2B5EF4-FFF2-40B4-BE49-F238E27FC236}">
                <a16:creationId xmlns:a16="http://schemas.microsoft.com/office/drawing/2014/main" id="{F3E6BFC8-FC6A-27EE-CB45-05ECC624F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0605300" y="6246000"/>
            <a:ext cx="1015200" cy="2196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6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4" pos="640">
          <p15:clr>
            <a:srgbClr val="B4BABB"/>
          </p15:clr>
        </p15:guide>
        <p15:guide id="25" pos="1280">
          <p15:clr>
            <a:srgbClr val="B4BABB"/>
          </p15:clr>
        </p15:guide>
        <p15:guide id="26" pos="1920">
          <p15:clr>
            <a:srgbClr val="B4BABB"/>
          </p15:clr>
        </p15:guide>
        <p15:guide id="27" pos="2560">
          <p15:clr>
            <a:srgbClr val="B4BABB"/>
          </p15:clr>
        </p15:guide>
        <p15:guide id="28" pos="3200">
          <p15:clr>
            <a:srgbClr val="B4BABB"/>
          </p15:clr>
        </p15:guide>
        <p15:guide id="29" pos="3840">
          <p15:clr>
            <a:srgbClr val="08191F"/>
          </p15:clr>
        </p15:guide>
        <p15:guide id="30" pos="4480">
          <p15:clr>
            <a:srgbClr val="B4BABB"/>
          </p15:clr>
        </p15:guide>
        <p15:guide id="31" pos="5120">
          <p15:clr>
            <a:srgbClr val="B4BABB"/>
          </p15:clr>
        </p15:guide>
        <p15:guide id="32" pos="5760">
          <p15:clr>
            <a:srgbClr val="B4BABB"/>
          </p15:clr>
        </p15:guide>
        <p15:guide id="33" pos="6400">
          <p15:clr>
            <a:srgbClr val="B4BABB"/>
          </p15:clr>
        </p15:guide>
        <p15:guide id="34" pos="7040">
          <p15:clr>
            <a:srgbClr val="B4BABB"/>
          </p15:clr>
        </p15:guide>
        <p15:guide id="35" orient="horz" pos="720">
          <p15:clr>
            <a:srgbClr val="B4BABB"/>
          </p15:clr>
        </p15:guide>
        <p15:guide id="36" orient="horz" pos="1080">
          <p15:clr>
            <a:srgbClr val="B4BABB"/>
          </p15:clr>
        </p15:guide>
        <p15:guide id="37" orient="horz" pos="1440">
          <p15:clr>
            <a:srgbClr val="E1F000"/>
          </p15:clr>
        </p15:guide>
        <p15:guide id="38" orient="horz" pos="1800">
          <p15:clr>
            <a:srgbClr val="B4BABB"/>
          </p15:clr>
        </p15:guide>
        <p15:guide id="39" orient="horz" pos="2160">
          <p15:clr>
            <a:srgbClr val="B4BABB"/>
          </p15:clr>
        </p15:guide>
        <p15:guide id="40" orient="horz" pos="2520">
          <p15:clr>
            <a:srgbClr val="B4BABB"/>
          </p15:clr>
        </p15:guide>
        <p15:guide id="41" orient="horz" pos="2880">
          <p15:clr>
            <a:srgbClr val="E1F000"/>
          </p15:clr>
        </p15:guide>
        <p15:guide id="42" orient="horz" pos="3240">
          <p15:clr>
            <a:srgbClr val="B4BABB"/>
          </p15:clr>
        </p15:guide>
        <p15:guide id="43" orient="horz" pos="3600">
          <p15:clr>
            <a:srgbClr val="08191F"/>
          </p15:clr>
        </p15:guide>
        <p15:guide id="44" pos="3560">
          <p15:clr>
            <a:srgbClr val="08191F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7044E232-20C0-20AC-CC81-296A902E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">
            <a:extLst>
              <a:ext uri="{FF2B5EF4-FFF2-40B4-BE49-F238E27FC236}">
                <a16:creationId xmlns:a16="http://schemas.microsoft.com/office/drawing/2014/main" id="{DD962059-0136-FBFC-344F-57B8BCFDC2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18" name="Picture">
            <a:extLst>
              <a:ext uri="{FF2B5EF4-FFF2-40B4-BE49-F238E27FC236}">
                <a16:creationId xmlns:a16="http://schemas.microsoft.com/office/drawing/2014/main" id="{C1F99CC7-4311-7666-EEE0-5C5F63C16A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3429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19" name="Picture">
            <a:extLst>
              <a:ext uri="{FF2B5EF4-FFF2-40B4-BE49-F238E27FC236}">
                <a16:creationId xmlns:a16="http://schemas.microsoft.com/office/drawing/2014/main" id="{E6B1B565-E7FB-A83C-6A55-34FF0E0E78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20" name="Text">
            <a:extLst>
              <a:ext uri="{FF2B5EF4-FFF2-40B4-BE49-F238E27FC236}">
                <a16:creationId xmlns:a16="http://schemas.microsoft.com/office/drawing/2014/main" id="{09EFF7DA-D6B7-9C8A-F356-FD4DCFED8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12A2F516-0C61-6E3C-A972-29D44C60D8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64B3DC57-919D-8FB6-F4A4-19AA8E5D2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Short text line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CD9F8DE-CC92-0DB1-7F78-8F59C48047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9472B2C4-1A7A-E7CD-4D6E-5171E50B9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8F899DBF-D651-7B33-6D77-DC71BEF3BD2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2186ABDB-E80D-C851-62FF-915E28C6B96A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80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08191F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08191F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08191F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08191F"/>
          </p15:clr>
        </p15:guide>
        <p15:guide id="41" orient="horz" pos="3600">
          <p15:clr>
            <a:srgbClr val="08191F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17B13992-8D12-2CEA-ED83-C76E2048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2B26B96-16F8-12F7-A0CD-59B9D37A96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White">
          <a:xfrm>
            <a:off x="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Highlight">
            <a:extLst>
              <a:ext uri="{FF2B5EF4-FFF2-40B4-BE49-F238E27FC236}">
                <a16:creationId xmlns:a16="http://schemas.microsoft.com/office/drawing/2014/main" id="{476B1FAE-235D-561A-903F-6C25C0738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400" y="1715400"/>
            <a:ext cx="4064400" cy="3999600"/>
          </a:xfrm>
          <a:solidFill>
            <a:schemeClr val="bg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marL="288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3pPr>
            <a:lvl4pPr marL="28800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4pPr>
            <a:lvl5pPr marL="576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/>
            </a:lvl6pPr>
            <a:lvl7pPr marL="864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/>
            </a:lvl7pPr>
            <a:lvl8pPr marL="864000" indent="0">
              <a:buFont typeface="Arial" panose="020B0604020202020204" pitchFamily="34" charset="0"/>
              <a:buNone/>
              <a:defRPr sz="1600"/>
            </a:lvl8pPr>
            <a:lvl9pPr marL="1152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">
            <a:extLst>
              <a:ext uri="{FF2B5EF4-FFF2-40B4-BE49-F238E27FC236}">
                <a16:creationId xmlns:a16="http://schemas.microsoft.com/office/drawing/2014/main" id="{8A6B9D13-7277-34B0-1EC8-22438ED080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White">
          <a:xfrm>
            <a:off x="812760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5E169C-1867-BF5D-6986-5A473D71A5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83F4304-B8D7-5713-6F63-EDB60AAF2E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AFA81CC9-B320-47EF-BA87-063D1DF68A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pic>
        <p:nvPicPr>
          <p:cNvPr id="6" name="INNOMOTICS Logo" descr="INNOMOTICS logo">
            <a:extLst>
              <a:ext uri="{FF2B5EF4-FFF2-40B4-BE49-F238E27FC236}">
                <a16:creationId xmlns:a16="http://schemas.microsoft.com/office/drawing/2014/main" id="{12EE16A6-21E5-7ED9-9B37-EEC078B4674D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0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08191F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08191F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08191F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08191F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+ three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">
            <a:extLst>
              <a:ext uri="{FF2B5EF4-FFF2-40B4-BE49-F238E27FC236}">
                <a16:creationId xmlns:a16="http://schemas.microsoft.com/office/drawing/2014/main" id="{7DF2A12A-62BF-BBF9-676C-5D666BD5D9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1 here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8A08E5AA-388B-E501-4F34-883B1CAA5F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000500"/>
            <a:ext cx="4064400" cy="1714500"/>
          </a:xfrm>
        </p:spPr>
        <p:txBody>
          <a:bodyPr lIns="5724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">
            <a:extLst>
              <a:ext uri="{FF2B5EF4-FFF2-40B4-BE49-F238E27FC236}">
                <a16:creationId xmlns:a16="http://schemas.microsoft.com/office/drawing/2014/main" id="{52F106F4-61AF-CB5C-3A38-33A366DE6A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2286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2 here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F5C400D4-F680-BDA5-850D-6B68280488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4000500"/>
            <a:ext cx="4064400" cy="1714500"/>
          </a:xfrm>
        </p:spPr>
        <p:txBody>
          <a:bodyPr lIns="2880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">
            <a:extLst>
              <a:ext uri="{FF2B5EF4-FFF2-40B4-BE49-F238E27FC236}">
                <a16:creationId xmlns:a16="http://schemas.microsoft.com/office/drawing/2014/main" id="{EF6ACC2C-A1F4-17B4-D0F4-0EDA527390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Please insert image 3 here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7E69DC2B-65F4-4B07-C275-6CC8F1F5B5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4000500"/>
            <a:ext cx="4064400" cy="1714500"/>
          </a:xfrm>
        </p:spPr>
        <p:txBody>
          <a:bodyPr lIns="2880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Restricted | Author | Department | 2024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56F02E96-47B2-DAA8-C32D-02794232357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E3690943-43C3-DB74-B95C-D4C41D89970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83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08191F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08191F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08191F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08191F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08191F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| Author | Department | 2024</a:t>
            </a:r>
          </a:p>
        </p:txBody>
      </p:sp>
      <p:pic>
        <p:nvPicPr>
          <p:cNvPr id="3" name="INNOMOTICS Logo">
            <a:extLst>
              <a:ext uri="{FF2B5EF4-FFF2-40B4-BE49-F238E27FC236}">
                <a16:creationId xmlns:a16="http://schemas.microsoft.com/office/drawing/2014/main" id="{6F1EADD1-2EC3-24CE-3FF9-6DA343BBC8E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  <p:pic>
        <p:nvPicPr>
          <p:cNvPr id="2" name="INNOMOTICS Logo">
            <a:extLst>
              <a:ext uri="{FF2B5EF4-FFF2-40B4-BE49-F238E27FC236}">
                <a16:creationId xmlns:a16="http://schemas.microsoft.com/office/drawing/2014/main" id="{E74B27C2-F28E-AE29-378C-65F6AB1BD9BB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10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B4BABB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B4BABB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E1F000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E1F00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| Author | Department | 2024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C5401986-785D-0667-2940-FD276DF7BD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9B096D12-52D0-41DE-C9E7-1F70CC00778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0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2" pos="640">
          <p15:clr>
            <a:srgbClr val="B4BABB"/>
          </p15:clr>
        </p15:guide>
        <p15:guide id="23" pos="1280">
          <p15:clr>
            <a:srgbClr val="B4BABB"/>
          </p15:clr>
        </p15:guide>
        <p15:guide id="24" pos="1920">
          <p15:clr>
            <a:srgbClr val="B4BABB"/>
          </p15:clr>
        </p15:guide>
        <p15:guide id="25" pos="2560">
          <p15:clr>
            <a:srgbClr val="B4BABB"/>
          </p15:clr>
        </p15:guide>
        <p15:guide id="26" pos="3200">
          <p15:clr>
            <a:srgbClr val="B4BABB"/>
          </p15:clr>
        </p15:guide>
        <p15:guide id="27" pos="3840">
          <p15:clr>
            <a:srgbClr val="B4BABB"/>
          </p15:clr>
        </p15:guide>
        <p15:guide id="28" pos="4480">
          <p15:clr>
            <a:srgbClr val="B4BABB"/>
          </p15:clr>
        </p15:guide>
        <p15:guide id="29" pos="5120">
          <p15:clr>
            <a:srgbClr val="B4BABB"/>
          </p15:clr>
        </p15:guide>
        <p15:guide id="30" pos="5760">
          <p15:clr>
            <a:srgbClr val="B4BABB"/>
          </p15:clr>
        </p15:guide>
        <p15:guide id="31" pos="6400">
          <p15:clr>
            <a:srgbClr val="B4BABB"/>
          </p15:clr>
        </p15:guide>
        <p15:guide id="32" pos="7040">
          <p15:clr>
            <a:srgbClr val="B4BABB"/>
          </p15:clr>
        </p15:guide>
        <p15:guide id="33" orient="horz" pos="720">
          <p15:clr>
            <a:srgbClr val="B4BABB"/>
          </p15:clr>
        </p15:guide>
        <p15:guide id="34" orient="horz" pos="1080">
          <p15:clr>
            <a:srgbClr val="E1F000"/>
          </p15:clr>
        </p15:guide>
        <p15:guide id="35" orient="horz" pos="1440">
          <p15:clr>
            <a:srgbClr val="B4BABB"/>
          </p15:clr>
        </p15:guide>
        <p15:guide id="36" orient="horz" pos="1800">
          <p15:clr>
            <a:srgbClr val="B4BABB"/>
          </p15:clr>
        </p15:guide>
        <p15:guide id="37" orient="horz" pos="2160">
          <p15:clr>
            <a:srgbClr val="B4BABB"/>
          </p15:clr>
        </p15:guide>
        <p15:guide id="38" orient="horz" pos="2520">
          <p15:clr>
            <a:srgbClr val="B4BABB"/>
          </p15:clr>
        </p15:guide>
        <p15:guide id="39" orient="horz" pos="2880">
          <p15:clr>
            <a:srgbClr val="B4BABB"/>
          </p15:clr>
        </p15:guide>
        <p15:guide id="40" orient="horz" pos="3240">
          <p15:clr>
            <a:srgbClr val="B4BABB"/>
          </p15:clr>
        </p15:guide>
        <p15:guide id="41" orient="horz" pos="3600">
          <p15:clr>
            <a:srgbClr val="E1F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image" Target="../media/image3.sv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tags" Target="../tags/tag2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oleObject" Target="../embeddings/oleObject25.bin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tags" Target="../tags/tag49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image" Target="../media/image1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FB25D29-CC97-6946-0342-03903DDC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4000"/>
            <a:ext cx="11049000" cy="64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61084C7-0B08-385B-3816-4F66263A1B2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71500" y="1486800"/>
            <a:ext cx="11049000" cy="422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err="1"/>
              <a:t>Mastertextformat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Ebene</a:t>
            </a:r>
          </a:p>
          <a:p>
            <a:pPr lvl="2"/>
            <a:r>
              <a:rPr lang="en-US" noProof="0" err="1"/>
              <a:t>Dritte</a:t>
            </a:r>
            <a:r>
              <a:rPr lang="en-US" noProof="0"/>
              <a:t> Ebene</a:t>
            </a:r>
          </a:p>
          <a:p>
            <a:pPr lvl="3"/>
            <a:r>
              <a:rPr lang="en-US" noProof="0" err="1"/>
              <a:t>Vierte</a:t>
            </a:r>
            <a:r>
              <a:rPr lang="en-US" noProof="0"/>
              <a:t> Ebene</a:t>
            </a:r>
          </a:p>
          <a:p>
            <a:pPr lvl="4"/>
            <a:r>
              <a:rPr lang="en-US" noProof="0" err="1"/>
              <a:t>Fünfte</a:t>
            </a:r>
            <a:r>
              <a:rPr lang="en-US" noProof="0"/>
              <a:t> Ebene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3525B1C-0036-C6C3-4174-04CCD3F40E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571500" y="6285600"/>
            <a:ext cx="444500" cy="180000"/>
          </a:xfrm>
          <a:prstGeom prst="rect">
            <a:avLst/>
          </a:prstGeom>
        </p:spPr>
        <p:txBody>
          <a:bodyPr vert="horz" lIns="0" tIns="0" rIns="72000" bIns="0" rtlCol="0" anchor="t"/>
          <a:lstStyle>
            <a:lvl1pPr algn="l" rtl="0">
              <a:lnSpc>
                <a:spcPct val="144000"/>
              </a:lnSpc>
              <a:defRPr sz="1100" b="1" kern="800" spc="2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21341-4986-42E9-8072-EE01870961FA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6767C6B3-28F5-8495-7A1F-AF47A0B4A3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1018800" y="6285600"/>
            <a:ext cx="711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rtl="0">
              <a:lnSpc>
                <a:spcPct val="144000"/>
              </a:lnSpc>
              <a:defRPr sz="1100" kern="800" spc="2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Unrestricted | SO IPM | Innomotics | 2025-05-06</a:t>
            </a:r>
            <a:endParaRPr kumimoji="0" lang="en-US" sz="1100" b="0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DE91D6D-A984-A10E-12D9-80A58C318D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921061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415" imgH="416" progId="TCLayout.ActiveDocument.1">
                  <p:embed/>
                </p:oleObj>
              </mc:Choice>
              <mc:Fallback>
                <p:oleObj name="think-cell Folie" r:id="rId27" imgW="415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E91D6D-A984-A10E-12D9-80A58C318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40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transition spd="slow"/>
  <p:hf hdr="0" dt="0"/>
  <p:txStyles>
    <p:titleStyle>
      <a:lvl1pPr algn="l" defTabSz="914400" rtl="0" eaLnBrk="1" latinLnBrk="0" hangingPunct="1">
        <a:lnSpc>
          <a:spcPct val="108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</a:buBlip>
        <a:defRPr lang="de-DE" sz="1800" kern="1000" baseline="0" dirty="0">
          <a:solidFill>
            <a:schemeClr val="tx2"/>
          </a:solidFill>
          <a:latin typeface="+mn-lt"/>
          <a:ea typeface="+mn-ea"/>
          <a:cs typeface="+mn-cs"/>
        </a:defRPr>
      </a:lvl2pPr>
      <a:lvl3pPr marL="324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000" baseline="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4pPr>
      <a:lvl5pPr marL="648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5pPr>
      <a:lvl6pPr marL="972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6pPr>
      <a:lvl7pPr marL="972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8pPr>
      <a:lvl9pPr marL="1296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40545B"/>
          </p15:clr>
        </p15:guide>
        <p15:guide id="2" pos="360">
          <p15:clr>
            <a:srgbClr val="40545B"/>
          </p15:clr>
        </p15:guide>
        <p15:guide id="3" orient="horz" pos="3960">
          <p15:clr>
            <a:srgbClr val="40545B"/>
          </p15:clr>
        </p15:guide>
        <p15:guide id="4" orient="horz" pos="4073">
          <p15:clr>
            <a:srgbClr val="B4BABB"/>
          </p15:clr>
        </p15:guide>
        <p15:guide id="5" pos="7320">
          <p15:clr>
            <a:srgbClr val="40545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68D272-D52D-772C-10C0-774F7423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020AF3-655B-0903-1DA4-A9FE3D0A2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7054C7-B7F8-0247-C357-CD4D29D60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0F39-3E7C-4D63-8C46-314EA411F182}" type="datetime1">
              <a:rPr lang="es-CL" smtClean="0"/>
              <a:t>28-07-2025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049EF-5749-C1D6-D937-D0B1A1A30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62C8C0-5BD9-9E6E-C568-9F2F5B980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899A-8AFC-4697-A8B7-B5873FAEE20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145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FB25D29-CC97-6946-0342-03903DDC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4000"/>
            <a:ext cx="11049000" cy="64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61084C7-0B08-385B-3816-4F66263A1B2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71500" y="1486800"/>
            <a:ext cx="11049000" cy="422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3525B1C-0036-C6C3-4174-04CCD3F40E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571500" y="6285600"/>
            <a:ext cx="444500" cy="180000"/>
          </a:xfrm>
          <a:prstGeom prst="rect">
            <a:avLst/>
          </a:prstGeom>
        </p:spPr>
        <p:txBody>
          <a:bodyPr vert="horz" lIns="0" tIns="0" rIns="72000" bIns="0" rtlCol="0" anchor="t"/>
          <a:lstStyle>
            <a:lvl1pPr algn="l">
              <a:lnSpc>
                <a:spcPct val="144000"/>
              </a:lnSpc>
              <a:defRPr sz="1100" b="1" kern="800" spc="2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8BA7-682C-4331-A81D-840B761D64DF}" type="slidenum">
              <a:rPr kumimoji="0" lang="en-US" sz="1100" b="1" i="0" u="none" strike="noStrike" kern="800" cap="none" spc="20" normalizeH="0" baseline="0" noProof="0" smtClean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800" cap="none" spc="20" normalizeH="0" baseline="0" noProof="0">
              <a:ln>
                <a:noFill/>
              </a:ln>
              <a:solidFill>
                <a:srgbClr val="08191F"/>
              </a:solidFill>
              <a:effectLst/>
              <a:uLnTx/>
              <a:uFillTx/>
              <a:latin typeface="Innomotics Haffer SQ"/>
              <a:ea typeface="+mn-ea"/>
              <a:cs typeface="+mn-cs"/>
            </a:endParaRP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6767C6B3-28F5-8495-7A1F-AF47A0B4A3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1018800" y="6285600"/>
            <a:ext cx="711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144000"/>
              </a:lnSpc>
              <a:defRPr sz="1100" kern="800" spc="2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800" cap="none" spc="20" normalizeH="0" baseline="0" noProof="0">
                <a:ln>
                  <a:noFill/>
                </a:ln>
                <a:solidFill>
                  <a:srgbClr val="08191F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Restricted | Author | Department | 2024</a:t>
            </a:r>
          </a:p>
        </p:txBody>
      </p:sp>
    </p:spTree>
    <p:extLst>
      <p:ext uri="{BB962C8B-B14F-4D97-AF65-F5344CB8AC3E}">
        <p14:creationId xmlns:p14="http://schemas.microsoft.com/office/powerpoint/2010/main" val="17252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</p:sldLayoutIdLst>
  <p:hf hdr="0" dt="0"/>
  <p:txStyles>
    <p:titleStyle>
      <a:lvl1pPr algn="l" defTabSz="914400" rtl="0" eaLnBrk="1" latinLnBrk="0" hangingPunct="1">
        <a:lnSpc>
          <a:spcPct val="108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lang="de-DE" sz="1800" kern="1000" baseline="0" dirty="0">
          <a:solidFill>
            <a:schemeClr val="tx2"/>
          </a:solidFill>
          <a:latin typeface="+mn-lt"/>
          <a:ea typeface="+mn-ea"/>
          <a:cs typeface="+mn-cs"/>
        </a:defRPr>
      </a:lvl2pPr>
      <a:lvl3pPr marL="324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000" baseline="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4pPr>
      <a:lvl5pPr marL="648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5pPr>
      <a:lvl6pPr marL="972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6pPr>
      <a:lvl7pPr marL="972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8pPr>
      <a:lvl9pPr marL="1296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40545B"/>
          </p15:clr>
        </p15:guide>
        <p15:guide id="2" pos="360">
          <p15:clr>
            <a:srgbClr val="40545B"/>
          </p15:clr>
        </p15:guide>
        <p15:guide id="3" orient="horz" pos="3960">
          <p15:clr>
            <a:srgbClr val="40545B"/>
          </p15:clr>
        </p15:guide>
        <p15:guide id="4" orient="horz" pos="4073">
          <p15:clr>
            <a:srgbClr val="B4BABB"/>
          </p15:clr>
        </p15:guide>
        <p15:guide id="5" pos="7320">
          <p15:clr>
            <a:srgbClr val="40545B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FB25D29-CC97-6946-0342-03903DDC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4000"/>
            <a:ext cx="11049000" cy="64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61084C7-0B08-385B-3816-4F66263A1B2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71500" y="1486800"/>
            <a:ext cx="11049000" cy="422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err="1"/>
              <a:t>Mastertextformat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Ebene</a:t>
            </a:r>
          </a:p>
          <a:p>
            <a:pPr lvl="2"/>
            <a:r>
              <a:rPr lang="en-US" noProof="0" err="1"/>
              <a:t>Dritte</a:t>
            </a:r>
            <a:r>
              <a:rPr lang="en-US" noProof="0"/>
              <a:t> Ebene</a:t>
            </a:r>
          </a:p>
          <a:p>
            <a:pPr lvl="3"/>
            <a:r>
              <a:rPr lang="en-US" noProof="0" err="1"/>
              <a:t>Vierte</a:t>
            </a:r>
            <a:r>
              <a:rPr lang="en-US" noProof="0"/>
              <a:t> Ebene</a:t>
            </a:r>
          </a:p>
          <a:p>
            <a:pPr lvl="4"/>
            <a:r>
              <a:rPr lang="en-US" noProof="0" err="1"/>
              <a:t>Fünfte</a:t>
            </a:r>
            <a:r>
              <a:rPr lang="en-US" noProof="0"/>
              <a:t> Ebene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3525B1C-0036-C6C3-4174-04CCD3F40E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571500" y="6285600"/>
            <a:ext cx="444500" cy="180000"/>
          </a:xfrm>
          <a:prstGeom prst="rect">
            <a:avLst/>
          </a:prstGeom>
        </p:spPr>
        <p:txBody>
          <a:bodyPr vert="horz" lIns="0" tIns="0" rIns="72000" bIns="0" rtlCol="0" anchor="t"/>
          <a:lstStyle>
            <a:lvl1pPr algn="l" rtl="0">
              <a:lnSpc>
                <a:spcPct val="144000"/>
              </a:lnSpc>
              <a:defRPr sz="1100" b="1" kern="800" spc="20" baseline="0">
                <a:solidFill>
                  <a:schemeClr val="tx2"/>
                </a:solidFill>
              </a:defRPr>
            </a:lvl1pPr>
          </a:lstStyle>
          <a:p>
            <a:fld id="{31921341-4986-42E9-8072-EE0187096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6767C6B3-28F5-8495-7A1F-AF47A0B4A3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1018800" y="6285600"/>
            <a:ext cx="711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rtl="0">
              <a:lnSpc>
                <a:spcPct val="144000"/>
              </a:lnSpc>
              <a:defRPr sz="1100" kern="800" spc="2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Unrestricted | SO IPM | Innomotics | 2025-05-06</a:t>
            </a:r>
            <a:endParaRPr lang="en-US"/>
          </a:p>
        </p:txBody>
      </p:sp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DE91D6D-A984-A10E-12D9-80A58C318D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6" imgW="415" imgH="416" progId="TCLayout.ActiveDocument.1">
                  <p:embed/>
                </p:oleObj>
              </mc:Choice>
              <mc:Fallback>
                <p:oleObj name="think-cell Folie" r:id="rId26" imgW="415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E91D6D-A984-A10E-12D9-80A58C318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11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transition spd="slow"/>
  <p:hf hdr="0" dt="0"/>
  <p:txStyles>
    <p:titleStyle>
      <a:lvl1pPr algn="l" defTabSz="914400" rtl="0" eaLnBrk="1" latinLnBrk="0" hangingPunct="1">
        <a:lnSpc>
          <a:spcPct val="108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defRPr lang="de-DE" sz="1800" kern="1000" baseline="0" dirty="0">
          <a:solidFill>
            <a:schemeClr val="tx2"/>
          </a:solidFill>
          <a:latin typeface="+mn-lt"/>
          <a:ea typeface="+mn-ea"/>
          <a:cs typeface="+mn-cs"/>
        </a:defRPr>
      </a:lvl2pPr>
      <a:lvl3pPr marL="324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000" baseline="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4pPr>
      <a:lvl5pPr marL="648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5pPr>
      <a:lvl6pPr marL="972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6pPr>
      <a:lvl7pPr marL="972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8pPr>
      <a:lvl9pPr marL="1296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40545B"/>
          </p15:clr>
        </p15:guide>
        <p15:guide id="2" pos="360">
          <p15:clr>
            <a:srgbClr val="40545B"/>
          </p15:clr>
        </p15:guide>
        <p15:guide id="3" orient="horz" pos="3960">
          <p15:clr>
            <a:srgbClr val="40545B"/>
          </p15:clr>
        </p15:guide>
        <p15:guide id="4" orient="horz" pos="4073">
          <p15:clr>
            <a:srgbClr val="B4BABB"/>
          </p15:clr>
        </p15:guide>
        <p15:guide id="5" pos="7320">
          <p15:clr>
            <a:srgbClr val="40545B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A629755-FE0D-0BBE-0221-39D436CADA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523457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26" imgW="347" imgH="348" progId="TCLayout.ActiveDocument.1">
                  <p:embed/>
                </p:oleObj>
              </mc:Choice>
              <mc:Fallback>
                <p:oleObj name="Diapositiva de think-cell" r:id="rId26" imgW="347" imgH="34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629755-FE0D-0BBE-0221-39D436CAD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7FB25D29-CC97-6946-0342-03903DDC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4000"/>
            <a:ext cx="11049000" cy="64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61084C7-0B08-385B-3816-4F66263A1B2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71500" y="1486800"/>
            <a:ext cx="11049000" cy="422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3525B1C-0036-C6C3-4174-04CCD3F40E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571500" y="6285600"/>
            <a:ext cx="444500" cy="180000"/>
          </a:xfrm>
          <a:prstGeom prst="rect">
            <a:avLst/>
          </a:prstGeom>
        </p:spPr>
        <p:txBody>
          <a:bodyPr vert="horz" lIns="0" tIns="0" rIns="72000" bIns="0" rtlCol="0" anchor="t"/>
          <a:lstStyle>
            <a:lvl1pPr algn="l">
              <a:lnSpc>
                <a:spcPct val="144000"/>
              </a:lnSpc>
              <a:defRPr sz="1100" b="1" kern="800" spc="20" baseline="0">
                <a:solidFill>
                  <a:schemeClr val="tx2"/>
                </a:solidFill>
              </a:defRPr>
            </a:lvl1pPr>
          </a:lstStyle>
          <a:p>
            <a:fld id="{137D8BA7-682C-4331-A81D-840B761D64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6767C6B3-28F5-8495-7A1F-AF47A0B4A3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1018800" y="6285600"/>
            <a:ext cx="711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144000"/>
              </a:lnSpc>
              <a:defRPr sz="1100" kern="800" spc="2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Restricted | Author | Department | 2024</a:t>
            </a:r>
          </a:p>
        </p:txBody>
      </p:sp>
    </p:spTree>
    <p:extLst>
      <p:ext uri="{BB962C8B-B14F-4D97-AF65-F5344CB8AC3E}">
        <p14:creationId xmlns:p14="http://schemas.microsoft.com/office/powerpoint/2010/main" val="401212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</p:sldLayoutIdLst>
  <p:hf hdr="0" dt="0"/>
  <p:txStyles>
    <p:titleStyle>
      <a:lvl1pPr algn="l" defTabSz="914400" rtl="0" eaLnBrk="1" latinLnBrk="0" hangingPunct="1">
        <a:lnSpc>
          <a:spcPct val="108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defRPr lang="de-DE" sz="1800" kern="1000" baseline="0" dirty="0">
          <a:solidFill>
            <a:schemeClr val="tx2"/>
          </a:solidFill>
          <a:latin typeface="+mn-lt"/>
          <a:ea typeface="+mn-ea"/>
          <a:cs typeface="+mn-cs"/>
        </a:defRPr>
      </a:lvl2pPr>
      <a:lvl3pPr marL="324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000" baseline="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4pPr>
      <a:lvl5pPr marL="648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5pPr>
      <a:lvl6pPr marL="972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6pPr>
      <a:lvl7pPr marL="972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8pPr>
      <a:lvl9pPr marL="1296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360">
          <p15:clr>
            <a:srgbClr val="40545B"/>
          </p15:clr>
        </p15:guide>
        <p15:guide id="7" pos="360">
          <p15:clr>
            <a:srgbClr val="40545B"/>
          </p15:clr>
        </p15:guide>
        <p15:guide id="8" orient="horz" pos="3960">
          <p15:clr>
            <a:srgbClr val="40545B"/>
          </p15:clr>
        </p15:guide>
        <p15:guide id="9" orient="horz" pos="4073">
          <p15:clr>
            <a:srgbClr val="B4BABB"/>
          </p15:clr>
        </p15:guide>
        <p15:guide id="10" pos="7320">
          <p15:clr>
            <a:srgbClr val="40545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22.svg"/><Relationship Id="rId9" Type="http://schemas.openxmlformats.org/officeDocument/2006/relationships/image" Target="../media/image8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1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4.svg"/><Relationship Id="rId2" Type="http://schemas.openxmlformats.org/officeDocument/2006/relationships/tags" Target="../tags/tag51.xml"/><Relationship Id="rId16" Type="http://schemas.openxmlformats.org/officeDocument/2006/relationships/image" Target="../media/image47.sv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.png"/><Relationship Id="rId5" Type="http://schemas.openxmlformats.org/officeDocument/2006/relationships/tags" Target="../tags/tag54.xml"/><Relationship Id="rId15" Type="http://schemas.openxmlformats.org/officeDocument/2006/relationships/image" Target="../media/image46.png"/><Relationship Id="rId10" Type="http://schemas.openxmlformats.org/officeDocument/2006/relationships/image" Target="../media/image85.png"/><Relationship Id="rId4" Type="http://schemas.openxmlformats.org/officeDocument/2006/relationships/tags" Target="../tags/tag53.xml"/><Relationship Id="rId9" Type="http://schemas.openxmlformats.org/officeDocument/2006/relationships/image" Target="../media/image84.emf"/><Relationship Id="rId1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ame.lastname@innomotics.com" TargetMode="External"/><Relationship Id="rId2" Type="http://schemas.openxmlformats.org/officeDocument/2006/relationships/hyperlink" Target="mailto:francisco.Barrientos_weston@" TargetMode="External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19" Type="http://schemas.openxmlformats.org/officeDocument/2006/relationships/image" Target="../media/image46.png"/><Relationship Id="rId4" Type="http://schemas.openxmlformats.org/officeDocument/2006/relationships/image" Target="../media/image22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3" Type="http://schemas.microsoft.com/office/2018/10/relationships/comments" Target="../comments/modernComment_7FFFFF44_2E4C11D5.xml"/><Relationship Id="rId7" Type="http://schemas.openxmlformats.org/officeDocument/2006/relationships/image" Target="../media/image46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svg"/><Relationship Id="rId11" Type="http://schemas.openxmlformats.org/officeDocument/2006/relationships/image" Target="../media/image51.png"/><Relationship Id="rId5" Type="http://schemas.openxmlformats.org/officeDocument/2006/relationships/image" Target="../media/image21.png"/><Relationship Id="rId15" Type="http://schemas.openxmlformats.org/officeDocument/2006/relationships/image" Target="../media/image55.png"/><Relationship Id="rId10" Type="http://schemas.openxmlformats.org/officeDocument/2006/relationships/image" Target="../media/image50.svg"/><Relationship Id="rId4" Type="http://schemas.openxmlformats.org/officeDocument/2006/relationships/image" Target="../media/image48.jpe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18/10/relationships/comments" Target="../comments/modernComment_7FFFFF4B_92D92EDB.xml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4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3" Type="http://schemas.microsoft.com/office/2018/10/relationships/comments" Target="../comments/modernComment_7FFFFF4D_11F08F54.xml"/><Relationship Id="rId21" Type="http://schemas.openxmlformats.org/officeDocument/2006/relationships/image" Target="../media/image55.png"/><Relationship Id="rId7" Type="http://schemas.openxmlformats.org/officeDocument/2006/relationships/image" Target="../media/image46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11" Type="http://schemas.openxmlformats.org/officeDocument/2006/relationships/image" Target="../media/image64.png"/><Relationship Id="rId5" Type="http://schemas.openxmlformats.org/officeDocument/2006/relationships/image" Target="../media/image21.pn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19" Type="http://schemas.openxmlformats.org/officeDocument/2006/relationships/image" Target="../media/image72.png"/><Relationship Id="rId4" Type="http://schemas.openxmlformats.org/officeDocument/2006/relationships/image" Target="../media/image61.png"/><Relationship Id="rId9" Type="http://schemas.openxmlformats.org/officeDocument/2006/relationships/image" Target="../media/image62.png"/><Relationship Id="rId14" Type="http://schemas.openxmlformats.org/officeDocument/2006/relationships/image" Target="../media/image67.svg"/><Relationship Id="rId22" Type="http://schemas.openxmlformats.org/officeDocument/2006/relationships/image" Target="../media/image7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7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22.svg"/><Relationship Id="rId4" Type="http://schemas.openxmlformats.org/officeDocument/2006/relationships/image" Target="../media/image7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6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46FEBA-0BB0-76DB-B70B-7745E94FD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790" y="1952286"/>
            <a:ext cx="8572500" cy="1182202"/>
          </a:xfrm>
        </p:spPr>
        <p:txBody>
          <a:bodyPr/>
          <a:lstStyle/>
          <a:p>
            <a:r>
              <a:rPr lang="es-CL">
                <a:latin typeface="Innomotics Haffer"/>
              </a:rPr>
              <a:t>Gemelos Digitales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32E1B6-B314-73AE-B47E-E6DD6DF0E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790" y="3134488"/>
            <a:ext cx="8572500" cy="1486674"/>
          </a:xfrm>
        </p:spPr>
        <p:txBody>
          <a:bodyPr vert="horz" wrap="square" lIns="0" tIns="252000" rIns="0" bIns="0" rtlCol="0" anchor="t">
            <a:noAutofit/>
          </a:bodyPr>
          <a:lstStyle/>
          <a:p>
            <a:r>
              <a:rPr lang="es-CL">
                <a:latin typeface="Innomotics Haffer"/>
              </a:rPr>
              <a:t>Una Nueva Perspectiva para el Diseño, Simulación y Operación en Minería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D9302A-708F-DB31-7322-AAF9311A53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790" y="6231600"/>
            <a:ext cx="2476500" cy="288000"/>
          </a:xfrm>
        </p:spPr>
        <p:txBody>
          <a:bodyPr/>
          <a:lstStyle/>
          <a:p>
            <a:r>
              <a:rPr lang="es-CL">
                <a:latin typeface="Innomotics Haffer"/>
              </a:rPr>
              <a:t>30 de julio de 2025</a:t>
            </a:r>
          </a:p>
        </p:txBody>
      </p:sp>
      <p:pic>
        <p:nvPicPr>
          <p:cNvPr id="2" name="Imagen 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09FA9644-8319-0206-6B3A-29453EAF0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799" y="6014576"/>
            <a:ext cx="2469434" cy="494687"/>
          </a:xfrm>
          <a:prstGeom prst="rect">
            <a:avLst/>
          </a:prstGeom>
        </p:spPr>
      </p:pic>
      <p:pic>
        <p:nvPicPr>
          <p:cNvPr id="3" name="Imagen 2" descr="Imagen que contiene luz, oscuro, firmar, calle&#10;&#10;El contenido generado por IA puede ser incorrecto.">
            <a:extLst>
              <a:ext uri="{FF2B5EF4-FFF2-40B4-BE49-F238E27FC236}">
                <a16:creationId xmlns:a16="http://schemas.microsoft.com/office/drawing/2014/main" id="{950BE6CB-3916-9977-2F77-2C68F5F9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79" y="805016"/>
            <a:ext cx="1028700" cy="1143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6433BB-DBDB-DA86-8874-EDC1083FD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09" y="0"/>
            <a:ext cx="207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9300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9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D22D4F-C36C-1DD9-F79C-11D5748BE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8BC2D567-56ED-C3F5-ADE9-938604AFE5FC}"/>
              </a:ext>
            </a:extLst>
          </p:cNvPr>
          <p:cNvSpPr/>
          <p:nvPr/>
        </p:nvSpPr>
        <p:spPr>
          <a:xfrm>
            <a:off x="8153546" y="2126376"/>
            <a:ext cx="3999937" cy="3999937"/>
          </a:xfrm>
          <a:prstGeom prst="ellipse">
            <a:avLst/>
          </a:prstGeom>
          <a:noFill/>
          <a:ln>
            <a:solidFill>
              <a:srgbClr val="E1F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CF7B35B-BDF7-7EAC-07E0-E011ADD330FE}"/>
              </a:ext>
            </a:extLst>
          </p:cNvPr>
          <p:cNvSpPr/>
          <p:nvPr/>
        </p:nvSpPr>
        <p:spPr>
          <a:xfrm>
            <a:off x="8153546" y="1776669"/>
            <a:ext cx="3999937" cy="3999937"/>
          </a:xfrm>
          <a:prstGeom prst="ellipse">
            <a:avLst/>
          </a:prstGeom>
          <a:noFill/>
          <a:ln>
            <a:solidFill>
              <a:srgbClr val="E1F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993B7614-A0D5-9314-6EB1-EE590531F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065" y="248998"/>
            <a:ext cx="1009650" cy="219094"/>
          </a:xfrm>
          <a:prstGeom prst="rect">
            <a:avLst/>
          </a:prstGeom>
        </p:spPr>
      </p:pic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637D8BD3-34E0-2AE4-E7F5-413908288555}"/>
              </a:ext>
            </a:extLst>
          </p:cNvPr>
          <p:cNvCxnSpPr>
            <a:cxnSpLocks/>
          </p:cNvCxnSpPr>
          <p:nvPr/>
        </p:nvCxnSpPr>
        <p:spPr>
          <a:xfrm>
            <a:off x="1441174" y="358545"/>
            <a:ext cx="10356574" cy="6061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C928204C-D232-5728-3B5C-0D42B9D780E3}"/>
              </a:ext>
            </a:extLst>
          </p:cNvPr>
          <p:cNvSpPr/>
          <p:nvPr/>
        </p:nvSpPr>
        <p:spPr>
          <a:xfrm>
            <a:off x="9488276" y="1150070"/>
            <a:ext cx="1485482" cy="5707930"/>
          </a:xfrm>
          <a:prstGeom prst="rect">
            <a:avLst/>
          </a:prstGeom>
          <a:solidFill>
            <a:srgbClr val="E1F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F56B70-4FF2-46BD-2931-422F8FA5BDAF}"/>
              </a:ext>
            </a:extLst>
          </p:cNvPr>
          <p:cNvSpPr txBox="1"/>
          <p:nvPr/>
        </p:nvSpPr>
        <p:spPr>
          <a:xfrm>
            <a:off x="474776" y="1818304"/>
            <a:ext cx="2984862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A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través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del Gemelo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Digital 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de la Planta de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Chancado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y Transporte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, 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es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posible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visualizar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el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rendimiento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la planta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según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el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tipo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y la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cantidad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material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procesado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. 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Esto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permite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a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su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vez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una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gestión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inteligente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y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proactiva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la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flota</a:t>
            </a:r>
            <a:r>
              <a:rPr lang="en-US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camiones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, </a:t>
            </a:r>
            <a:r>
              <a:rPr lang="en-US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evitando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:</a:t>
            </a:r>
            <a:endParaRPr lang="en-US">
              <a:solidFill>
                <a:prstClr val="white"/>
              </a:solidFill>
              <a:latin typeface="Innomotics Haffer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1020DA2-4662-D365-AD85-DECF5C1F80A6}"/>
              </a:ext>
            </a:extLst>
          </p:cNvPr>
          <p:cNvSpPr txBox="1">
            <a:spLocks/>
          </p:cNvSpPr>
          <p:nvPr/>
        </p:nvSpPr>
        <p:spPr>
          <a:xfrm>
            <a:off x="1246571" y="812006"/>
            <a:ext cx="6379714" cy="780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b="1">
                <a:solidFill>
                  <a:srgbClr val="E1F000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Ejemplo aplicado</a:t>
            </a:r>
            <a:endParaRPr lang="es-MX" sz="2800" b="1" i="0" u="none" strike="noStrike" kern="1200" cap="none" spc="0" normalizeH="0" baseline="0" noProof="0">
              <a:ln>
                <a:noFill/>
              </a:ln>
              <a:solidFill>
                <a:srgbClr val="E1F000"/>
              </a:solidFill>
              <a:effectLst/>
              <a:uLnTx/>
              <a:uFillTx/>
              <a:latin typeface="Innomotics Haffer" panose="020B0504030103020204" pitchFamily="34" charset="0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B6CDB70-43C9-2138-9938-6AA767E5D51D}"/>
              </a:ext>
            </a:extLst>
          </p:cNvPr>
          <p:cNvSpPr txBox="1"/>
          <p:nvPr/>
        </p:nvSpPr>
        <p:spPr>
          <a:xfrm>
            <a:off x="1257715" y="4475692"/>
            <a:ext cx="196215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s-MX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Descargas Intermitentes</a:t>
            </a:r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131D9A01-0B05-46B9-EB1D-05E3E4B30A03}"/>
              </a:ext>
            </a:extLst>
          </p:cNvPr>
          <p:cNvCxnSpPr>
            <a:cxnSpLocks/>
          </p:cNvCxnSpPr>
          <p:nvPr/>
        </p:nvCxnSpPr>
        <p:spPr>
          <a:xfrm>
            <a:off x="3605517" y="1776669"/>
            <a:ext cx="0" cy="4014482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áfico 16">
            <a:extLst>
              <a:ext uri="{FF2B5EF4-FFF2-40B4-BE49-F238E27FC236}">
                <a16:creationId xmlns:a16="http://schemas.microsoft.com/office/drawing/2014/main" id="{D9211D03-9F48-7EFA-F52C-064595981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676" y="855570"/>
            <a:ext cx="614923" cy="6849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2E2FF8C-BC35-CA88-B37C-CD7811ED498C}"/>
              </a:ext>
            </a:extLst>
          </p:cNvPr>
          <p:cNvSpPr txBox="1"/>
          <p:nvPr/>
        </p:nvSpPr>
        <p:spPr>
          <a:xfrm>
            <a:off x="1207599" y="3993376"/>
            <a:ext cx="240608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s-MX" sz="1400">
                <a:solidFill>
                  <a:prstClr val="white"/>
                </a:solidFill>
                <a:latin typeface="Innomotics Haffer"/>
              </a:rPr>
              <a:t>Encolamiento innecesario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228B4B9-63F2-5251-8AD1-B1981FAE1E5F}"/>
              </a:ext>
            </a:extLst>
          </p:cNvPr>
          <p:cNvSpPr txBox="1"/>
          <p:nvPr/>
        </p:nvSpPr>
        <p:spPr>
          <a:xfrm>
            <a:off x="3778264" y="1855630"/>
            <a:ext cx="144861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>
                <a:solidFill>
                  <a:srgbClr val="E1F000"/>
                </a:solidFill>
                <a:latin typeface="Innomotics Haffer"/>
              </a:rPr>
              <a:t>Beneficios</a:t>
            </a: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E1F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11">
            <a:extLst>
              <a:ext uri="{FF2B5EF4-FFF2-40B4-BE49-F238E27FC236}">
                <a16:creationId xmlns:a16="http://schemas.microsoft.com/office/drawing/2014/main" id="{32EF0780-9C6E-8255-9777-84A07EA04F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4798" y="2067831"/>
            <a:ext cx="3674981" cy="3674981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24467ACD-AE3B-FD2E-BD0B-F79B22439F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454" y="3912006"/>
            <a:ext cx="470516" cy="470516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9BACC96A-293F-C12B-F93E-9D28AB08C5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454" y="4502196"/>
            <a:ext cx="470516" cy="470516"/>
          </a:xfrm>
          <a:prstGeom prst="rect">
            <a:avLst/>
          </a:prstGeom>
        </p:spPr>
      </p:pic>
      <p:sp>
        <p:nvSpPr>
          <p:cNvPr id="11" name="CuadroTexto 23">
            <a:extLst>
              <a:ext uri="{FF2B5EF4-FFF2-40B4-BE49-F238E27FC236}">
                <a16:creationId xmlns:a16="http://schemas.microsoft.com/office/drawing/2014/main" id="{6E238CCB-F194-A76A-452B-8AE0AF8012F1}"/>
              </a:ext>
            </a:extLst>
          </p:cNvPr>
          <p:cNvSpPr txBox="1"/>
          <p:nvPr/>
        </p:nvSpPr>
        <p:spPr>
          <a:xfrm>
            <a:off x="1237466" y="5066033"/>
            <a:ext cx="207462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4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Detenciones</a:t>
            </a:r>
            <a:r>
              <a:rPr lang="pt-BR" sz="14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no programadas</a:t>
            </a:r>
            <a:endParaRPr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pic>
        <p:nvPicPr>
          <p:cNvPr id="12" name="Gráfico 34">
            <a:extLst>
              <a:ext uri="{FF2B5EF4-FFF2-40B4-BE49-F238E27FC236}">
                <a16:creationId xmlns:a16="http://schemas.microsoft.com/office/drawing/2014/main" id="{FBD64A7F-2BC8-363A-F577-74516E3B0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454" y="5092385"/>
            <a:ext cx="470516" cy="470516"/>
          </a:xfrm>
          <a:prstGeom prst="rect">
            <a:avLst/>
          </a:prstGeom>
        </p:spPr>
      </p:pic>
      <p:sp>
        <p:nvSpPr>
          <p:cNvPr id="14" name="CuadroTexto 27">
            <a:extLst>
              <a:ext uri="{FF2B5EF4-FFF2-40B4-BE49-F238E27FC236}">
                <a16:creationId xmlns:a16="http://schemas.microsoft.com/office/drawing/2014/main" id="{1025C2C9-C57D-2680-0588-821022C98A6B}"/>
              </a:ext>
            </a:extLst>
          </p:cNvPr>
          <p:cNvSpPr txBox="1"/>
          <p:nvPr/>
        </p:nvSpPr>
        <p:spPr>
          <a:xfrm>
            <a:off x="3796746" y="2281701"/>
            <a:ext cx="3960000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s-MX" sz="1200" b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Una Operación más eficiente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:</a:t>
            </a:r>
            <a:endParaRPr lang="es-MX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 panose="020B0504030103020204" pitchFamily="34" charset="0"/>
              <a:ea typeface="Innomotics Haffer" panose="020B0504030103020204" pitchFamily="34" charset="0"/>
              <a:cs typeface="Innomotics Haffer" panose="020B0504030103020204" pitchFamily="34" charset="0"/>
            </a:endParaRPr>
          </a:p>
          <a:p>
            <a:pPr marL="171450" indent="-171450">
              <a:buClr>
                <a:srgbClr val="E1F000"/>
              </a:buClr>
              <a:buFont typeface="Courier New" panose="02070309020205020404" pitchFamily="49" charset="0"/>
              <a:buChar char="o"/>
              <a:defRPr/>
            </a:pPr>
            <a:r>
              <a:rPr lang="es-MX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Incremento del material transportado</a:t>
            </a:r>
          </a:p>
          <a:p>
            <a:pPr marL="171450" indent="-171450">
              <a:buClr>
                <a:srgbClr val="E1F000"/>
              </a:buClr>
              <a:buFont typeface="Courier New" panose="02070309020205020404" pitchFamily="49" charset="0"/>
              <a:buChar char="o"/>
              <a:defRPr/>
            </a:pPr>
            <a:r>
              <a:rPr lang="es-MX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Reducción del tiempo de espera de camiones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.</a:t>
            </a:r>
            <a:endParaRPr lang="es-MX">
              <a:solidFill>
                <a:prstClr val="white"/>
              </a:solidFill>
            </a:endParaRPr>
          </a:p>
          <a:p>
            <a:pPr marL="171450" indent="-171450">
              <a:buClr>
                <a:srgbClr val="E1F000"/>
              </a:buClr>
              <a:buFont typeface="Courier New" panose="02070309020205020404" pitchFamily="49" charset="0"/>
              <a:buChar char="o"/>
              <a:defRPr/>
            </a:pP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Reducción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del </a:t>
            </a: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tiempo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en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ciclos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</a:t>
            </a: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descarga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mineral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.</a:t>
            </a:r>
            <a:endParaRPr lang="es-MX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28">
            <a:extLst>
              <a:ext uri="{FF2B5EF4-FFF2-40B4-BE49-F238E27FC236}">
                <a16:creationId xmlns:a16="http://schemas.microsoft.com/office/drawing/2014/main" id="{73FE2349-4971-62E8-5B4D-EE52C41CC63E}"/>
              </a:ext>
            </a:extLst>
          </p:cNvPr>
          <p:cNvSpPr txBox="1"/>
          <p:nvPr/>
        </p:nvSpPr>
        <p:spPr>
          <a:xfrm>
            <a:off x="3796746" y="3339320"/>
            <a:ext cx="3960000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s-MX" sz="1200" b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Uso eficiente de la energía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 panose="020B0504030103020204" pitchFamily="34" charset="0"/>
              <a:ea typeface="Innomotics Haffer" panose="020B0504030103020204" pitchFamily="34" charset="0"/>
              <a:cs typeface="Innomotics Haffer" panose="020B0504030103020204" pitchFamily="34" charset="0"/>
            </a:endParaRPr>
          </a:p>
          <a:p>
            <a:pPr marL="171450" indent="-171450">
              <a:buClr>
                <a:srgbClr val="E1F000"/>
              </a:buClr>
              <a:buFont typeface="Courier New" panose="02070309020205020404" pitchFamily="49" charset="0"/>
              <a:buChar char="o"/>
              <a:defRPr/>
            </a:pP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Evitando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funcionamiento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en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vacío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o baja carga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  <a:p>
            <a:pPr marL="171450" indent="-171450">
              <a:buClr>
                <a:srgbClr val="E1F000"/>
              </a:buClr>
              <a:buFont typeface="Courier New" panose="02070309020205020404" pitchFamily="49" charset="0"/>
              <a:buChar char="o"/>
              <a:defRPr/>
            </a:pP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Reducción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</a:t>
            </a: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consumo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combustible </a:t>
            </a: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en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equipos</a:t>
            </a:r>
            <a:r>
              <a:rPr lang="en-US" sz="120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20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detenidos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.</a:t>
            </a: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29">
            <a:extLst>
              <a:ext uri="{FF2B5EF4-FFF2-40B4-BE49-F238E27FC236}">
                <a16:creationId xmlns:a16="http://schemas.microsoft.com/office/drawing/2014/main" id="{B386B6EF-B3C8-2AF1-A55D-D76B1BEBC90C}"/>
              </a:ext>
            </a:extLst>
          </p:cNvPr>
          <p:cNvSpPr txBox="1"/>
          <p:nvPr/>
        </p:nvSpPr>
        <p:spPr>
          <a:xfrm>
            <a:off x="3778262" y="4476902"/>
            <a:ext cx="3960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s-MX" sz="1200" b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Menos emisiones</a:t>
            </a: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:</a:t>
            </a:r>
            <a:endParaRPr lang="es-MX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 panose="020B0504030103020204" pitchFamily="34" charset="0"/>
              <a:ea typeface="Innomotics Haffer" panose="020B0504030103020204" pitchFamily="34" charset="0"/>
              <a:cs typeface="Innomotics Haffer" panose="020B0504030103020204" pitchFamily="34" charset="0"/>
            </a:endParaRPr>
          </a:p>
          <a:p>
            <a:pPr marL="171450" indent="-171450">
              <a:buClr>
                <a:srgbClr val="E1F000"/>
              </a:buClr>
              <a:buFont typeface="Courier New" panose="02070309020205020404" pitchFamily="49" charset="0"/>
              <a:buChar char="o"/>
              <a:defRPr/>
            </a:pPr>
            <a:r>
              <a:rPr lang="es-MX" sz="1200">
                <a:solidFill>
                  <a:prstClr val="white"/>
                </a:solidFill>
                <a:latin typeface="Innomotics Haffer"/>
              </a:rPr>
              <a:t>Reducción de las emisiones de CO2 y CO2e</a:t>
            </a: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</a:rPr>
              <a:t>.</a:t>
            </a:r>
            <a:endParaRPr lang="es-MX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</a:endParaRPr>
          </a:p>
        </p:txBody>
      </p:sp>
    </p:spTree>
    <p:extLst>
      <p:ext uri="{BB962C8B-B14F-4D97-AF65-F5344CB8AC3E}">
        <p14:creationId xmlns:p14="http://schemas.microsoft.com/office/powerpoint/2010/main" val="217224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9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39C15B-E824-3A7B-6F22-3C8272E22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76D42A4-B0AF-887C-6D13-D5642B796C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624" imgH="623" progId="TCLayout.ActiveDocument.1">
                  <p:embed/>
                </p:oleObj>
              </mc:Choice>
              <mc:Fallback>
                <p:oleObj name="think-cell Slide" r:id="rId8" imgW="624" imgH="62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6D42A4-B0AF-887C-6D13-D5642B796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F0CF8718-7AED-BF3B-8F95-EC98EC0229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1501" y="598488"/>
            <a:ext cx="9278937" cy="1058862"/>
          </a:xfr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en-US" sz="1800" b="1" dirty="0">
                <a:solidFill>
                  <a:srgbClr val="E1F000"/>
                </a:solidFill>
                <a:ea typeface="+mn-lt"/>
                <a:cs typeface="+mn-lt"/>
              </a:rPr>
              <a:t>Built-for-digital lifecycle</a:t>
            </a:r>
            <a:br>
              <a:rPr lang="en-US" sz="1800" b="1" dirty="0">
                <a:solidFill>
                  <a:srgbClr val="E1F000"/>
                </a:solidFill>
                <a:ea typeface="+mn-lt"/>
                <a:cs typeface="+mn-lt"/>
              </a:rPr>
            </a:br>
            <a:r>
              <a:rPr lang="es-CL" sz="1800" dirty="0">
                <a:solidFill>
                  <a:srgbClr val="FFFFFF"/>
                </a:solidFill>
                <a:latin typeface="Innomotics Haffer"/>
              </a:rPr>
              <a:t>Cubrimos toda la cadena de valor durante diferentes fases (ingeniería y operación)</a:t>
            </a:r>
            <a:endParaRPr lang="en-US" sz="1800" dirty="0">
              <a:solidFill>
                <a:srgbClr val="FFFFFF"/>
              </a:solidFill>
              <a:latin typeface="Innomotics Haffer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F77CD2B-698A-2CEE-6724-3A11C081F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6376" y="2636724"/>
            <a:ext cx="10349077" cy="2570841"/>
          </a:xfrm>
          <a:prstGeom prst="rect">
            <a:avLst/>
          </a:prstGeom>
        </p:spPr>
      </p:pic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5627D4AD-6491-F2D0-32A7-25EDD4234990}"/>
              </a:ext>
            </a:extLst>
          </p:cNvPr>
          <p:cNvCxnSpPr>
            <a:cxnSpLocks/>
            <a:stCxn id="82" idx="1"/>
          </p:cNvCxnSpPr>
          <p:nvPr/>
        </p:nvCxnSpPr>
        <p:spPr>
          <a:xfrm rot="10800000">
            <a:off x="556058" y="1965897"/>
            <a:ext cx="610319" cy="1956249"/>
          </a:xfrm>
          <a:prstGeom prst="bentConnector2">
            <a:avLst/>
          </a:prstGeom>
          <a:noFill/>
          <a:ln w="38100" cap="flat" cmpd="sng" algn="ctr">
            <a:solidFill>
              <a:srgbClr val="E1F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B61E79C6-1E15-04BD-5C59-1426801DD756}"/>
              </a:ext>
            </a:extLst>
          </p:cNvPr>
          <p:cNvCxnSpPr>
            <a:cxnSpLocks/>
            <a:stCxn id="82" idx="1"/>
          </p:cNvCxnSpPr>
          <p:nvPr/>
        </p:nvCxnSpPr>
        <p:spPr>
          <a:xfrm rot="10800000" flipV="1">
            <a:off x="556052" y="3922144"/>
            <a:ext cx="610324" cy="2048471"/>
          </a:xfrm>
          <a:prstGeom prst="bentConnector2">
            <a:avLst/>
          </a:prstGeom>
          <a:noFill/>
          <a:ln w="38100" cap="flat" cmpd="sng" algn="ctr">
            <a:solidFill>
              <a:srgbClr val="E1F00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B3927E2-01FF-2A41-5118-FAC62AAD64E6}"/>
              </a:ext>
            </a:extLst>
          </p:cNvPr>
          <p:cNvSpPr txBox="1"/>
          <p:nvPr/>
        </p:nvSpPr>
        <p:spPr>
          <a:xfrm rot="16200000">
            <a:off x="-265639" y="2887613"/>
            <a:ext cx="1128514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E1F000"/>
                </a:solidFill>
                <a:effectLst/>
                <a:uLnTx/>
                <a:uFillTx/>
                <a:latin typeface="Innomotics Haffer"/>
              </a:rPr>
              <a:t>Digital </a:t>
            </a:r>
            <a:r>
              <a:rPr kumimoji="0" lang="de-DE" sz="1200" b="0" i="0" u="none" strike="noStrike" kern="0" cap="none" spc="0" normalizeH="0" baseline="0" noProof="0" err="1">
                <a:ln>
                  <a:noFill/>
                </a:ln>
                <a:solidFill>
                  <a:srgbClr val="E1F000"/>
                </a:solidFill>
                <a:effectLst/>
                <a:uLnTx/>
                <a:uFillTx/>
                <a:latin typeface="Innomotics Haffer"/>
              </a:rPr>
              <a:t>Operations</a:t>
            </a:r>
            <a:endParaRPr lang="de-DE" sz="1200" b="0" i="0" u="none" strike="noStrike" kern="0" cap="none" spc="0" normalizeH="0" baseline="0" noProof="0">
              <a:ln>
                <a:noFill/>
              </a:ln>
              <a:solidFill>
                <a:srgbClr val="E1F000"/>
              </a:solidFill>
              <a:effectLst/>
              <a:uLnTx/>
              <a:uFillTx/>
              <a:latin typeface="Innomotics Haffer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413A24D-631A-0A9D-87F8-BAFBB2691EFB}"/>
              </a:ext>
            </a:extLst>
          </p:cNvPr>
          <p:cNvSpPr txBox="1"/>
          <p:nvPr/>
        </p:nvSpPr>
        <p:spPr>
          <a:xfrm rot="5400000">
            <a:off x="183784" y="4741815"/>
            <a:ext cx="1170192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E1F000"/>
                </a:solidFill>
                <a:effectLst/>
                <a:uLnTx/>
                <a:uFillTx/>
                <a:latin typeface="Innomotics Haffer"/>
              </a:rPr>
              <a:t>Digital Engineering</a:t>
            </a:r>
            <a:endParaRPr lang="de-DE" sz="1200" b="0" i="0" u="none" strike="noStrike" kern="0" cap="none" spc="0" normalizeH="0" baseline="0" noProof="0">
              <a:ln>
                <a:noFill/>
              </a:ln>
              <a:solidFill>
                <a:srgbClr val="E1F000"/>
              </a:solidFill>
              <a:effectLst/>
              <a:uLnTx/>
              <a:uFillTx/>
              <a:latin typeface="Innomotics Haffer"/>
            </a:endParaRPr>
          </a:p>
        </p:txBody>
      </p:sp>
      <p:sp>
        <p:nvSpPr>
          <p:cNvPr id="87" name="Content">
            <a:extLst>
              <a:ext uri="{FF2B5EF4-FFF2-40B4-BE49-F238E27FC236}">
                <a16:creationId xmlns:a16="http://schemas.microsoft.com/office/drawing/2014/main" id="{06E2AE6F-02A6-98D1-55DB-55C5A8885DDB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897600" y="5205972"/>
            <a:ext cx="3603636" cy="59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lang="de-DE" sz="1800" kern="10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2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72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72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9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1" i="0" u="none" strike="noStrike" kern="1000" cap="none" spc="0" normalizeH="0" baseline="0" noProof="0" err="1">
                <a:ln>
                  <a:noFill/>
                </a:ln>
                <a:solidFill>
                  <a:srgbClr val="E1F000"/>
                </a:solidFill>
                <a:effectLst/>
                <a:uLnTx/>
                <a:uFillTx/>
                <a:latin typeface="Innomotics Haffer"/>
              </a:rPr>
              <a:t>CoPilot</a:t>
            </a:r>
            <a:r>
              <a:rPr kumimoji="0" lang="de-DE" sz="1200" b="1" i="0" u="none" strike="noStrike" kern="1000" cap="none" spc="0" normalizeH="0" baseline="0" noProof="0">
                <a:ln>
                  <a:noFill/>
                </a:ln>
                <a:solidFill>
                  <a:srgbClr val="E1F000"/>
                </a:solidFill>
                <a:effectLst/>
                <a:uLnTx/>
                <a:uFillTx/>
                <a:latin typeface="Innomotics Haffer"/>
              </a:rPr>
              <a:t> / Lifecycle</a:t>
            </a:r>
            <a:endParaRPr lang="de-DE" sz="1200" b="1" i="0" u="none" strike="noStrike" kern="1000" cap="none" spc="0" normalizeH="0" baseline="0" noProof="0">
              <a:ln>
                <a:noFill/>
              </a:ln>
              <a:solidFill>
                <a:srgbClr val="E1F000"/>
              </a:solidFill>
              <a:effectLst/>
              <a:uLnTx/>
              <a:uFillTx/>
              <a:latin typeface="Innomotics Haffer"/>
            </a:endParaRPr>
          </a:p>
        </p:txBody>
      </p:sp>
      <p:cxnSp>
        <p:nvCxnSpPr>
          <p:cNvPr id="88" name="Gerade Verbindung 61">
            <a:extLst>
              <a:ext uri="{FF2B5EF4-FFF2-40B4-BE49-F238E27FC236}">
                <a16:creationId xmlns:a16="http://schemas.microsoft.com/office/drawing/2014/main" id="{606DD0D7-F928-4601-A20E-4720508B821E}"/>
              </a:ext>
            </a:extLst>
          </p:cNvPr>
          <p:cNvCxnSpPr>
            <a:cxnSpLocks/>
          </p:cNvCxnSpPr>
          <p:nvPr/>
        </p:nvCxnSpPr>
        <p:spPr>
          <a:xfrm flipV="1">
            <a:off x="5918502" y="5207565"/>
            <a:ext cx="0" cy="799116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89" name="Content">
            <a:extLst>
              <a:ext uri="{FF2B5EF4-FFF2-40B4-BE49-F238E27FC236}">
                <a16:creationId xmlns:a16="http://schemas.microsoft.com/office/drawing/2014/main" id="{55A2BAA3-1459-B442-5BEC-5E76CA6056C3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003969" y="5215378"/>
            <a:ext cx="2599303" cy="59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lang="de-DE" sz="1800" kern="10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2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72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72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9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1" i="0" u="none" strike="noStrike" kern="1000" cap="none" spc="0" normalizeH="0" baseline="0" noProof="0" err="1">
                <a:ln>
                  <a:noFill/>
                </a:ln>
                <a:solidFill>
                  <a:srgbClr val="E1F000"/>
                </a:solidFill>
                <a:effectLst/>
                <a:uLnTx/>
                <a:uFillTx/>
                <a:latin typeface="Innomotics Haffer"/>
              </a:rPr>
              <a:t>ProcessTwin</a:t>
            </a:r>
            <a:endParaRPr lang="de-DE" sz="1200" b="1" i="0" u="none" strike="noStrike" kern="1000" cap="none" spc="0" normalizeH="0" baseline="0" noProof="0">
              <a:ln>
                <a:noFill/>
              </a:ln>
              <a:solidFill>
                <a:srgbClr val="E1F000"/>
              </a:solidFill>
              <a:effectLst/>
              <a:uLnTx/>
              <a:uFillTx/>
              <a:latin typeface="Innomotics Haffer"/>
            </a:endParaRPr>
          </a:p>
        </p:txBody>
      </p:sp>
      <p:cxnSp>
        <p:nvCxnSpPr>
          <p:cNvPr id="90" name="Gerade Verbindung 61">
            <a:extLst>
              <a:ext uri="{FF2B5EF4-FFF2-40B4-BE49-F238E27FC236}">
                <a16:creationId xmlns:a16="http://schemas.microsoft.com/office/drawing/2014/main" id="{1F0E9395-A5B7-D7D1-7C75-A1A92AB02F60}"/>
              </a:ext>
            </a:extLst>
          </p:cNvPr>
          <p:cNvCxnSpPr>
            <a:cxnSpLocks/>
          </p:cNvCxnSpPr>
          <p:nvPr/>
        </p:nvCxnSpPr>
        <p:spPr>
          <a:xfrm flipV="1">
            <a:off x="1846337" y="5179966"/>
            <a:ext cx="0" cy="799116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91" name="Content">
            <a:extLst>
              <a:ext uri="{FF2B5EF4-FFF2-40B4-BE49-F238E27FC236}">
                <a16:creationId xmlns:a16="http://schemas.microsoft.com/office/drawing/2014/main" id="{BE63CEB2-F8F5-AC02-3E65-08633CD9852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585433" y="1829955"/>
            <a:ext cx="1832649" cy="52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lang="de-DE" sz="1800" kern="10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2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72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72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9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1" i="0" u="none" strike="noStrike" kern="1000" cap="none" spc="0" normalizeH="0" baseline="0" noProof="0">
                <a:ln>
                  <a:noFill/>
                </a:ln>
                <a:solidFill>
                  <a:srgbClr val="E1F000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LineUp</a:t>
            </a:r>
          </a:p>
        </p:txBody>
      </p:sp>
      <p:cxnSp>
        <p:nvCxnSpPr>
          <p:cNvPr id="92" name="Gerade Verbindung 61">
            <a:extLst>
              <a:ext uri="{FF2B5EF4-FFF2-40B4-BE49-F238E27FC236}">
                <a16:creationId xmlns:a16="http://schemas.microsoft.com/office/drawing/2014/main" id="{E63EF251-5E3A-F425-4B9C-26A5EE8D151A}"/>
              </a:ext>
            </a:extLst>
          </p:cNvPr>
          <p:cNvCxnSpPr>
            <a:cxnSpLocks/>
          </p:cNvCxnSpPr>
          <p:nvPr/>
        </p:nvCxnSpPr>
        <p:spPr>
          <a:xfrm flipV="1">
            <a:off x="1448404" y="1837608"/>
            <a:ext cx="0" cy="799116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93" name="Content">
            <a:extLst>
              <a:ext uri="{FF2B5EF4-FFF2-40B4-BE49-F238E27FC236}">
                <a16:creationId xmlns:a16="http://schemas.microsoft.com/office/drawing/2014/main" id="{57B359FD-4F0B-0864-58D5-D29000D7498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899364" y="1768433"/>
            <a:ext cx="3024517" cy="59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lang="de-DE" sz="1800" kern="10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2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72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72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9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1" i="0" u="none" strike="noStrike" kern="1000" cap="none" spc="0" normalizeH="0" baseline="0" noProof="0">
                <a:ln>
                  <a:noFill/>
                </a:ln>
                <a:solidFill>
                  <a:srgbClr val="E1F000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YardMaster</a:t>
            </a:r>
          </a:p>
        </p:txBody>
      </p:sp>
      <p:cxnSp>
        <p:nvCxnSpPr>
          <p:cNvPr id="94" name="Gerade Verbindung 61">
            <a:extLst>
              <a:ext uri="{FF2B5EF4-FFF2-40B4-BE49-F238E27FC236}">
                <a16:creationId xmlns:a16="http://schemas.microsoft.com/office/drawing/2014/main" id="{51395670-36BD-AE16-F3C4-ADE0F5112B9F}"/>
              </a:ext>
            </a:extLst>
          </p:cNvPr>
          <p:cNvCxnSpPr>
            <a:cxnSpLocks/>
          </p:cNvCxnSpPr>
          <p:nvPr/>
        </p:nvCxnSpPr>
        <p:spPr>
          <a:xfrm flipV="1">
            <a:off x="4792742" y="1837608"/>
            <a:ext cx="0" cy="799116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95" name="Content">
            <a:extLst>
              <a:ext uri="{FF2B5EF4-FFF2-40B4-BE49-F238E27FC236}">
                <a16:creationId xmlns:a16="http://schemas.microsoft.com/office/drawing/2014/main" id="{7498581E-A77B-C972-7FA7-198594FEA6D2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240208" y="1785807"/>
            <a:ext cx="2415185" cy="59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lang="de-DE" sz="1800" kern="10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24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8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72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72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32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960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1" i="0" u="none" strike="noStrike" kern="1000" cap="none" spc="0" normalizeH="0" baseline="0" noProof="0">
                <a:ln>
                  <a:noFill/>
                </a:ln>
                <a:solidFill>
                  <a:srgbClr val="E1F000"/>
                </a:solidFill>
                <a:effectLst/>
                <a:uLnTx/>
                <a:uFillTx/>
                <a:latin typeface="Innomotics Haffer SQ"/>
                <a:ea typeface="+mn-ea"/>
                <a:cs typeface="+mn-cs"/>
              </a:rPr>
              <a:t>AssetAnalytics</a:t>
            </a:r>
          </a:p>
        </p:txBody>
      </p:sp>
      <p:cxnSp>
        <p:nvCxnSpPr>
          <p:cNvPr id="96" name="Gerade Verbindung 50">
            <a:extLst>
              <a:ext uri="{FF2B5EF4-FFF2-40B4-BE49-F238E27FC236}">
                <a16:creationId xmlns:a16="http://schemas.microsoft.com/office/drawing/2014/main" id="{6DEC50D6-DC0B-2B5B-AE0E-B0F000C78891}"/>
              </a:ext>
            </a:extLst>
          </p:cNvPr>
          <p:cNvCxnSpPr>
            <a:cxnSpLocks/>
          </p:cNvCxnSpPr>
          <p:nvPr/>
        </p:nvCxnSpPr>
        <p:spPr>
          <a:xfrm flipV="1">
            <a:off x="8093188" y="1796653"/>
            <a:ext cx="0" cy="67187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7" name="Gerade Verbindung 61">
            <a:extLst>
              <a:ext uri="{FF2B5EF4-FFF2-40B4-BE49-F238E27FC236}">
                <a16:creationId xmlns:a16="http://schemas.microsoft.com/office/drawing/2014/main" id="{932E1EAB-16DF-2F74-C725-F6417F84E1C3}"/>
              </a:ext>
            </a:extLst>
          </p:cNvPr>
          <p:cNvCxnSpPr>
            <a:cxnSpLocks/>
          </p:cNvCxnSpPr>
          <p:nvPr/>
        </p:nvCxnSpPr>
        <p:spPr>
          <a:xfrm flipV="1">
            <a:off x="8093188" y="1837608"/>
            <a:ext cx="0" cy="799116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8D8E8037-E295-41D0-A2DB-566CF3CDFD01}"/>
              </a:ext>
            </a:extLst>
          </p:cNvPr>
          <p:cNvSpPr/>
          <p:nvPr/>
        </p:nvSpPr>
        <p:spPr>
          <a:xfrm>
            <a:off x="4465047" y="3235429"/>
            <a:ext cx="3628139" cy="1236595"/>
          </a:xfrm>
          <a:prstGeom prst="rect">
            <a:avLst/>
          </a:prstGeom>
          <a:solidFill>
            <a:srgbClr val="08191F">
              <a:alpha val="80000"/>
            </a:srgbClr>
          </a:solidFill>
          <a:ln w="12700" cap="flat" cmpd="sng" algn="ctr">
            <a:solidFill>
              <a:srgbClr val="E1F000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/>
          <a:lstStyle/>
          <a:p>
            <a:pPr lvl="0" algn="ctr">
              <a:spcAft>
                <a:spcPts val="600"/>
              </a:spcAft>
              <a:defRPr/>
            </a:pPr>
            <a:r>
              <a:rPr lang="es-ES" sz="1600" kern="1000">
                <a:solidFill>
                  <a:srgbClr val="E1F000"/>
                </a:solidFill>
              </a:rPr>
              <a:t>Producción y logística integradas</a:t>
            </a:r>
            <a:r>
              <a:rPr lang="es-ES" sz="1600" kern="1000">
                <a:solidFill>
                  <a:schemeClr val="tx2"/>
                </a:solidFill>
              </a:rPr>
              <a:t> </a:t>
            </a:r>
            <a:r>
              <a:rPr lang="es-ES" sz="1600" kern="1000">
                <a:solidFill>
                  <a:prstClr val="white"/>
                </a:solidFill>
              </a:rPr>
              <a:t>para</a:t>
            </a:r>
            <a:br>
              <a:rPr lang="es-ES" sz="1600" kern="1000"/>
            </a:br>
            <a:r>
              <a:rPr lang="es-ES" sz="1600" kern="1000">
                <a:solidFill>
                  <a:prstClr val="white"/>
                </a:solidFill>
              </a:rPr>
              <a:t>seguimiento y optimización de la cadena de valor</a:t>
            </a:r>
            <a:endParaRPr lang="de-DE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 SQ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44EC9-83E1-5312-7163-8E521D724441}"/>
              </a:ext>
            </a:extLst>
          </p:cNvPr>
          <p:cNvSpPr txBox="1"/>
          <p:nvPr/>
        </p:nvSpPr>
        <p:spPr>
          <a:xfrm flipH="1">
            <a:off x="1558619" y="2272936"/>
            <a:ext cx="293697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CL" sz="1000">
                <a:solidFill>
                  <a:schemeClr val="bg1"/>
                </a:solidFill>
                <a:latin typeface="Innomotics Haffer"/>
              </a:rPr>
              <a:t>Short Interval Control: Organice actividades para lograr objetivos diarios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FEC13-6B1E-3D99-5ACE-1A292F6DEC33}"/>
              </a:ext>
            </a:extLst>
          </p:cNvPr>
          <p:cNvSpPr txBox="1"/>
          <p:nvPr/>
        </p:nvSpPr>
        <p:spPr>
          <a:xfrm flipH="1">
            <a:off x="4899363" y="2203921"/>
            <a:ext cx="304680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CL" sz="1000">
                <a:solidFill>
                  <a:schemeClr val="bg1"/>
                </a:solidFill>
                <a:latin typeface="Innomotics Haffer"/>
              </a:rPr>
              <a:t>Operación autónoma: las pilas de almacenamiento para una gestión eficiente del inventario</a:t>
            </a:r>
            <a:endParaRPr lang="en-US" sz="1000">
              <a:solidFill>
                <a:schemeClr val="bg1"/>
              </a:solidFill>
              <a:latin typeface="Innomotics Haffe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097B8-2B14-C24E-07BB-ED3EB2B32530}"/>
              </a:ext>
            </a:extLst>
          </p:cNvPr>
          <p:cNvSpPr txBox="1"/>
          <p:nvPr/>
        </p:nvSpPr>
        <p:spPr>
          <a:xfrm>
            <a:off x="8240208" y="2205286"/>
            <a:ext cx="3247696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err="1">
                <a:solidFill>
                  <a:schemeClr val="bg1"/>
                </a:solidFill>
                <a:latin typeface="Innomotics Haffer"/>
              </a:rPr>
              <a:t>Monitoreo</a:t>
            </a:r>
            <a:r>
              <a:rPr lang="en-US" sz="1000">
                <a:solidFill>
                  <a:schemeClr val="bg1"/>
                </a:solidFill>
                <a:latin typeface="Innomotics Haffer"/>
              </a:rPr>
              <a:t> de </a:t>
            </a:r>
            <a:r>
              <a:rPr lang="en-US" sz="1000" err="1">
                <a:solidFill>
                  <a:schemeClr val="bg1"/>
                </a:solidFill>
                <a:latin typeface="Innomotics Haffer"/>
              </a:rPr>
              <a:t>activos</a:t>
            </a:r>
            <a:r>
              <a:rPr lang="en-US" sz="1000">
                <a:solidFill>
                  <a:schemeClr val="bg1"/>
                </a:solidFill>
                <a:latin typeface="Innomotics Haffer"/>
              </a:rPr>
              <a:t> </a:t>
            </a:r>
            <a:r>
              <a:rPr lang="en-US" sz="1000" err="1">
                <a:solidFill>
                  <a:schemeClr val="bg1"/>
                </a:solidFill>
                <a:latin typeface="Innomotics Haffer"/>
              </a:rPr>
              <a:t>críticos</a:t>
            </a:r>
            <a:r>
              <a:rPr lang="en-US" sz="1000">
                <a:solidFill>
                  <a:schemeClr val="bg1"/>
                </a:solidFill>
                <a:latin typeface="Innomotics Haffer"/>
              </a:rPr>
              <a:t> </a:t>
            </a:r>
            <a:r>
              <a:rPr lang="en-US" sz="1000" err="1">
                <a:solidFill>
                  <a:schemeClr val="bg1"/>
                </a:solidFill>
                <a:latin typeface="Innomotics Haffer"/>
              </a:rPr>
              <a:t>basado</a:t>
            </a:r>
            <a:r>
              <a:rPr lang="en-US" sz="1000">
                <a:solidFill>
                  <a:schemeClr val="bg1"/>
                </a:solidFill>
                <a:latin typeface="Innomotics Haffer"/>
              </a:rPr>
              <a:t> </a:t>
            </a:r>
            <a:r>
              <a:rPr lang="en-US" sz="1000" err="1">
                <a:solidFill>
                  <a:schemeClr val="bg1"/>
                </a:solidFill>
                <a:latin typeface="Innomotics Haffer"/>
              </a:rPr>
              <a:t>en</a:t>
            </a:r>
            <a:r>
              <a:rPr lang="en-US" sz="1000">
                <a:solidFill>
                  <a:schemeClr val="bg1"/>
                </a:solidFill>
                <a:latin typeface="Innomotics Haffer"/>
              </a:rPr>
              <a:t> IA </a:t>
            </a:r>
            <a:endParaRPr lang="es-CL" sz="1000">
              <a:solidFill>
                <a:schemeClr val="bg1"/>
              </a:solidFill>
              <a:latin typeface="Innomotics Haffe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86781-D771-2479-012E-25892B91E826}"/>
              </a:ext>
            </a:extLst>
          </p:cNvPr>
          <p:cNvSpPr txBox="1"/>
          <p:nvPr/>
        </p:nvSpPr>
        <p:spPr>
          <a:xfrm>
            <a:off x="1897600" y="5671305"/>
            <a:ext cx="3781133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CL" sz="1000">
                <a:solidFill>
                  <a:schemeClr val="bg1"/>
                </a:solidFill>
                <a:latin typeface="Innomotics Haffer"/>
              </a:rPr>
              <a:t>Enfoque holístico para la automatización y optimización de procesos integrando herramientas de simulación e ingeniería.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A3ED2A-452E-F8B8-3425-24D4427B1ECE}"/>
              </a:ext>
            </a:extLst>
          </p:cNvPr>
          <p:cNvSpPr txBox="1"/>
          <p:nvPr/>
        </p:nvSpPr>
        <p:spPr>
          <a:xfrm>
            <a:off x="6003968" y="5668002"/>
            <a:ext cx="424966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CL" sz="1000">
                <a:solidFill>
                  <a:schemeClr val="bg1"/>
                </a:solidFill>
                <a:latin typeface="Innomotics Haffer"/>
              </a:rPr>
              <a:t>Modelización física y simulación de sistemas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E5C340A-7586-A96C-46DE-5BDA51CE9D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8065" y="248998"/>
            <a:ext cx="1009650" cy="21909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0C222AC-16FE-55C3-32B2-E71FD07EDB94}"/>
              </a:ext>
            </a:extLst>
          </p:cNvPr>
          <p:cNvSpPr txBox="1"/>
          <p:nvPr/>
        </p:nvSpPr>
        <p:spPr>
          <a:xfrm>
            <a:off x="161886" y="468092"/>
            <a:ext cx="1115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6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 panose="020B0504030103020204" pitchFamily="34" charset="0"/>
                <a:ea typeface="Innomotics Haffer" panose="020B0504030103020204" pitchFamily="34" charset="0"/>
                <a:cs typeface="Innomotics Haffer" panose="020B0504030103020204" pitchFamily="34" charset="0"/>
              </a:rPr>
              <a:t>Process</a:t>
            </a:r>
            <a:r>
              <a:rPr kumimoji="0" lang="es-CL" sz="1000" b="0" i="0" u="none" strike="noStrike" kern="1200" cap="none" spc="6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 panose="020B0504030103020204" pitchFamily="34" charset="0"/>
                <a:ea typeface="Innomotics Haffer" panose="020B0504030103020204" pitchFamily="34" charset="0"/>
                <a:cs typeface="Innomotics Haffer" panose="020B0504030103020204" pitchFamily="34" charset="0"/>
              </a:rPr>
              <a:t> Twin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763B961-2834-96EF-5380-305ECB1804CE}"/>
              </a:ext>
            </a:extLst>
          </p:cNvPr>
          <p:cNvCxnSpPr>
            <a:cxnSpLocks/>
          </p:cNvCxnSpPr>
          <p:nvPr/>
        </p:nvCxnSpPr>
        <p:spPr>
          <a:xfrm>
            <a:off x="1441174" y="358545"/>
            <a:ext cx="10356574" cy="6061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áfico 16">
            <a:extLst>
              <a:ext uri="{FF2B5EF4-FFF2-40B4-BE49-F238E27FC236}">
                <a16:creationId xmlns:a16="http://schemas.microsoft.com/office/drawing/2014/main" id="{D17E9DE8-4DA2-7D49-185D-D1140E9898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0832" y="784133"/>
            <a:ext cx="614923" cy="6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8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9C2072E-A0A7-D97D-2B10-9F0AB403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Contact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C2E067-B6F1-CC33-C2D1-BFD0BF55C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1600" y="1645200"/>
            <a:ext cx="6096000" cy="4071600"/>
          </a:xfrm>
        </p:spPr>
        <p:txBody>
          <a:bodyPr/>
          <a:lstStyle/>
          <a:p>
            <a:r>
              <a:rPr lang="en-US" noProof="0" dirty="0"/>
              <a:t>Published by </a:t>
            </a:r>
            <a:r>
              <a:rPr lang="en-US" noProof="0" dirty="0" err="1"/>
              <a:t>Innomotics</a:t>
            </a:r>
            <a:endParaRPr lang="en-US" noProof="0" dirty="0"/>
          </a:p>
          <a:p>
            <a:pPr lvl="1"/>
            <a:r>
              <a:rPr lang="en-US" noProof="0" dirty="0"/>
              <a:t>Francisco Barrientos</a:t>
            </a:r>
          </a:p>
          <a:p>
            <a:pPr lvl="2"/>
            <a:r>
              <a:rPr lang="en-US" noProof="0" dirty="0"/>
              <a:t>Digital Business Manager Chile-Peru</a:t>
            </a:r>
          </a:p>
          <a:p>
            <a:pPr lvl="2"/>
            <a:r>
              <a:rPr lang="en-US" noProof="0" dirty="0"/>
              <a:t>Alonso de Cordova 4580</a:t>
            </a:r>
          </a:p>
          <a:p>
            <a:pPr lvl="2"/>
            <a:r>
              <a:rPr lang="en-US" noProof="0" dirty="0"/>
              <a:t>Las Condes, Santiago</a:t>
            </a:r>
          </a:p>
          <a:p>
            <a:r>
              <a:rPr lang="en-US" noProof="0" dirty="0"/>
              <a:t>Chile</a:t>
            </a:r>
          </a:p>
          <a:p>
            <a:pPr lvl="2"/>
            <a:endParaRPr lang="en-US" noProof="0" dirty="0"/>
          </a:p>
          <a:p>
            <a:pPr lvl="2"/>
            <a:r>
              <a:rPr lang="en-US" noProof="0" dirty="0"/>
              <a:t>E-Mail	</a:t>
            </a:r>
            <a:r>
              <a:rPr lang="en-US" noProof="0" dirty="0">
                <a:hlinkClick r:id="rId2"/>
              </a:rPr>
              <a:t>francisco.Barrientos_weston@</a:t>
            </a:r>
            <a:r>
              <a:rPr lang="en-US" noProof="0" dirty="0">
                <a:hlinkClick r:id="rId3"/>
              </a:rPr>
              <a:t>innomotics.com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643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9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E9F0C034-5B2B-E0B7-FF68-F6ADE8078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065" y="248998"/>
            <a:ext cx="1009650" cy="219094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4744E16-41B0-0B9A-594F-F89EACFF5A6B}"/>
              </a:ext>
            </a:extLst>
          </p:cNvPr>
          <p:cNvCxnSpPr>
            <a:cxnSpLocks/>
          </p:cNvCxnSpPr>
          <p:nvPr/>
        </p:nvCxnSpPr>
        <p:spPr>
          <a:xfrm>
            <a:off x="1441174" y="358545"/>
            <a:ext cx="10356574" cy="6061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8340E024-8CDD-4C90-3960-0102D59B0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1" y="856119"/>
            <a:ext cx="4953476" cy="30210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098906F-ED21-9ECF-4617-0820C0EA1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475" y="931298"/>
            <a:ext cx="5310042" cy="26028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C22330-369B-DCF2-6038-C40664B8D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11" y="3877181"/>
            <a:ext cx="5227334" cy="273182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3CF7CCA-6528-AC95-A249-C013AB038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415" y="3573223"/>
            <a:ext cx="1009650" cy="219094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6AE8836-C06F-C400-F71B-9653189C3F2F}"/>
              </a:ext>
            </a:extLst>
          </p:cNvPr>
          <p:cNvCxnSpPr/>
          <p:nvPr/>
        </p:nvCxnSpPr>
        <p:spPr>
          <a:xfrm>
            <a:off x="5210175" y="3324225"/>
            <a:ext cx="1257300" cy="0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619FFCD-211F-1ACC-15EF-FFCC2C897F33}"/>
              </a:ext>
            </a:extLst>
          </p:cNvPr>
          <p:cNvCxnSpPr/>
          <p:nvPr/>
        </p:nvCxnSpPr>
        <p:spPr>
          <a:xfrm>
            <a:off x="5210175" y="4048125"/>
            <a:ext cx="1257300" cy="0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BA45224-2ED0-DC27-1227-E4836FFDDDE0}"/>
              </a:ext>
            </a:extLst>
          </p:cNvPr>
          <p:cNvCxnSpPr>
            <a:cxnSpLocks/>
          </p:cNvCxnSpPr>
          <p:nvPr/>
        </p:nvCxnSpPr>
        <p:spPr>
          <a:xfrm flipV="1">
            <a:off x="5838825" y="818577"/>
            <a:ext cx="0" cy="2505648"/>
          </a:xfrm>
          <a:prstGeom prst="line">
            <a:avLst/>
          </a:prstGeom>
          <a:ln>
            <a:solidFill>
              <a:srgbClr val="E1F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50ABD56-0A06-3F27-EC98-1A44E71A4934}"/>
              </a:ext>
            </a:extLst>
          </p:cNvPr>
          <p:cNvCxnSpPr>
            <a:cxnSpLocks/>
          </p:cNvCxnSpPr>
          <p:nvPr/>
        </p:nvCxnSpPr>
        <p:spPr>
          <a:xfrm flipV="1">
            <a:off x="5838825" y="4066602"/>
            <a:ext cx="0" cy="2289748"/>
          </a:xfrm>
          <a:prstGeom prst="line">
            <a:avLst/>
          </a:prstGeom>
          <a:ln>
            <a:solidFill>
              <a:srgbClr val="E1F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0F7CA82-1E0A-F897-C6FB-74D7BEE86697}"/>
              </a:ext>
            </a:extLst>
          </p:cNvPr>
          <p:cNvCxnSpPr>
            <a:cxnSpLocks/>
          </p:cNvCxnSpPr>
          <p:nvPr/>
        </p:nvCxnSpPr>
        <p:spPr>
          <a:xfrm flipH="1">
            <a:off x="248065" y="3682770"/>
            <a:ext cx="4828657" cy="0"/>
          </a:xfrm>
          <a:prstGeom prst="line">
            <a:avLst/>
          </a:prstGeom>
          <a:ln>
            <a:solidFill>
              <a:srgbClr val="E1F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AAC7346-0623-B6A7-5984-D07CD47A29F7}"/>
              </a:ext>
            </a:extLst>
          </p:cNvPr>
          <p:cNvCxnSpPr>
            <a:cxnSpLocks/>
          </p:cNvCxnSpPr>
          <p:nvPr/>
        </p:nvCxnSpPr>
        <p:spPr>
          <a:xfrm flipH="1">
            <a:off x="6620290" y="3682770"/>
            <a:ext cx="5306801" cy="0"/>
          </a:xfrm>
          <a:prstGeom prst="line">
            <a:avLst/>
          </a:prstGeom>
          <a:ln>
            <a:solidFill>
              <a:srgbClr val="E1F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1A5050-250A-4CFD-27C3-62AD523AD547}"/>
              </a:ext>
            </a:extLst>
          </p:cNvPr>
          <p:cNvGrpSpPr/>
          <p:nvPr/>
        </p:nvGrpSpPr>
        <p:grpSpPr>
          <a:xfrm>
            <a:off x="6462002" y="4066602"/>
            <a:ext cx="5465089" cy="2558759"/>
            <a:chOff x="6462002" y="4066602"/>
            <a:chExt cx="5465089" cy="255875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3D3FFB6-8278-E5C4-3FF2-4BEEB5599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2002" y="4066602"/>
              <a:ext cx="5465089" cy="239743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8D657F5-5AE2-74E0-7133-17C318C22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2002" y="5876561"/>
              <a:ext cx="4954609" cy="7488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889E764-AE3F-AFA4-B725-7C93FDFB4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2002" y="5245047"/>
              <a:ext cx="540000" cy="12189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726AFB-2BEA-35BE-B825-EE69A2CAD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26626" y="5376189"/>
              <a:ext cx="516466" cy="31120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6ED946E-F2DA-4F7E-7995-857DC2A4A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59333" y="5315782"/>
              <a:ext cx="818900" cy="4320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BA84C66-300A-1C45-9A33-E72609BC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92340" y="6000316"/>
              <a:ext cx="2863019" cy="429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9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C73FC4-2000-0325-5C47-AAC8736A3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1478A0A-A3B1-21D7-AD62-B73F42684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065" y="248998"/>
            <a:ext cx="1009650" cy="219094"/>
          </a:xfrm>
          <a:prstGeom prst="rect">
            <a:avLst/>
          </a:prstGeom>
        </p:spPr>
      </p:pic>
      <p:grpSp>
        <p:nvGrpSpPr>
          <p:cNvPr id="42" name="Grupo 41">
            <a:extLst>
              <a:ext uri="{FF2B5EF4-FFF2-40B4-BE49-F238E27FC236}">
                <a16:creationId xmlns:a16="http://schemas.microsoft.com/office/drawing/2014/main" id="{781148CD-EAD2-4275-F313-1DA6CE80116E}"/>
              </a:ext>
            </a:extLst>
          </p:cNvPr>
          <p:cNvGrpSpPr/>
          <p:nvPr/>
        </p:nvGrpSpPr>
        <p:grpSpPr>
          <a:xfrm>
            <a:off x="466121" y="1921139"/>
            <a:ext cx="4473904" cy="3889050"/>
            <a:chOff x="451607" y="1482208"/>
            <a:chExt cx="4473904" cy="3889050"/>
          </a:xfrm>
        </p:grpSpPr>
        <p:sp>
          <p:nvSpPr>
            <p:cNvPr id="2" name="Título 1">
              <a:extLst>
                <a:ext uri="{FF2B5EF4-FFF2-40B4-BE49-F238E27FC236}">
                  <a16:creationId xmlns:a16="http://schemas.microsoft.com/office/drawing/2014/main" id="{1097C8F7-42DE-6EA8-C00A-975B2A3B2B9C}"/>
                </a:ext>
              </a:extLst>
            </p:cNvPr>
            <p:cNvSpPr txBox="1">
              <a:spLocks/>
            </p:cNvSpPr>
            <p:nvPr/>
          </p:nvSpPr>
          <p:spPr>
            <a:xfrm>
              <a:off x="469125" y="1482208"/>
              <a:ext cx="4456386" cy="1138544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s-MX" sz="4000" b="1">
                  <a:solidFill>
                    <a:prstClr val="white"/>
                  </a:solidFill>
                  <a:latin typeface="Innomotics Haffer"/>
                  <a:ea typeface="Innomotics Haffer" panose="020B0504030103020204" pitchFamily="34" charset="0"/>
                  <a:cs typeface="Innomotics Haffer" panose="020B0504030103020204" pitchFamily="34" charset="0"/>
                </a:rPr>
                <a:t>Desafíos en el ciclo de vida de proyectos mineros</a:t>
              </a:r>
              <a:endParaRPr lang="es-MX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6AA3753-9538-597E-78F5-DEFCD462172D}"/>
                </a:ext>
              </a:extLst>
            </p:cNvPr>
            <p:cNvSpPr txBox="1"/>
            <p:nvPr/>
          </p:nvSpPr>
          <p:spPr>
            <a:xfrm>
              <a:off x="451607" y="3524599"/>
              <a:ext cx="3737488" cy="184665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>
                <a:defRPr/>
              </a:pPr>
              <a:r>
                <a:rPr lang="es-CL" sz="1400" b="1">
                  <a:solidFill>
                    <a:srgbClr val="E1F000"/>
                  </a:solidFill>
                  <a:latin typeface="Innomotics Haffer"/>
                  <a:ea typeface="+mn-lt"/>
                  <a:cs typeface="+mn-lt"/>
                </a:rPr>
                <a:t>Requerimientos de una mayor demanda de recursos debido a</a:t>
              </a:r>
              <a:r>
                <a:rPr kumimoji="0" lang="es-C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1F000"/>
                  </a:solidFill>
                  <a:effectLst/>
                  <a:uLnTx/>
                  <a:uFillTx/>
                  <a:latin typeface="Innomotics Haffer"/>
                  <a:ea typeface="+mn-lt"/>
                  <a:cs typeface="+mn-lt"/>
                </a:rPr>
                <a:t>:</a:t>
              </a:r>
              <a:r>
                <a:rPr kumimoji="0" lang="es-CL" sz="1400" i="0" u="none" strike="noStrike" kern="1200" cap="none" spc="0" normalizeH="0" baseline="0" noProof="0" dirty="0">
                  <a:ln>
                    <a:noFill/>
                  </a:ln>
                  <a:solidFill>
                    <a:srgbClr val="E1F000"/>
                  </a:solidFill>
                  <a:effectLst/>
                  <a:uLnTx/>
                  <a:uFillTx/>
                  <a:latin typeface="Innomotics Haffer"/>
                  <a:ea typeface="+mn-lt"/>
                  <a:cs typeface="+mn-lt"/>
                </a:rPr>
                <a:t> </a:t>
              </a:r>
              <a:r>
                <a:rPr lang="es-CL" sz="1400" dirty="0">
                  <a:solidFill>
                    <a:schemeClr val="bg1"/>
                  </a:solidFill>
                  <a:latin typeface="Innomotics Haffer"/>
                  <a:ea typeface="+mn-lt"/>
                  <a:cs typeface="+mn-lt"/>
                </a:rPr>
                <a:t>depósitos con mayor dificultad de extracción</a:t>
              </a:r>
              <a:r>
                <a:rPr kumimoji="0" lang="es-CL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nomotics Haffer"/>
                  <a:ea typeface="+mn-lt"/>
                  <a:cs typeface="+mn-lt"/>
                </a:rPr>
                <a:t>, </a:t>
              </a:r>
              <a:r>
                <a:rPr lang="es-CL" sz="1400" dirty="0">
                  <a:solidFill>
                    <a:schemeClr val="bg1"/>
                  </a:solidFill>
                  <a:latin typeface="Innomotics Haffer"/>
                  <a:ea typeface="+mn-lt"/>
                  <a:cs typeface="+mn-lt"/>
                </a:rPr>
                <a:t>condiciones ambientales más agresivas</a:t>
              </a:r>
              <a:r>
                <a:rPr kumimoji="0" lang="es-CL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nomotics Haffer"/>
                  <a:ea typeface="+mn-lt"/>
                  <a:cs typeface="+mn-lt"/>
                </a:rPr>
                <a:t>, </a:t>
              </a:r>
              <a:r>
                <a:rPr lang="es-CL" sz="1400" dirty="0">
                  <a:solidFill>
                    <a:schemeClr val="bg1"/>
                  </a:solidFill>
                  <a:latin typeface="Innomotics Haffer"/>
                  <a:ea typeface="+mn-lt"/>
                  <a:cs typeface="+mn-lt"/>
                </a:rPr>
                <a:t>envejecimiento de las plantas</a:t>
              </a:r>
              <a:r>
                <a:rPr kumimoji="0" lang="es-CL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nomotics Haffer"/>
                  <a:ea typeface="+mn-lt"/>
                  <a:cs typeface="+mn-lt"/>
                </a:rPr>
                <a:t>, </a:t>
              </a:r>
              <a:r>
                <a:rPr lang="es-CL" sz="1400" dirty="0">
                  <a:solidFill>
                    <a:schemeClr val="bg1"/>
                  </a:solidFill>
                  <a:latin typeface="Innomotics Haffer"/>
                  <a:ea typeface="+mn-lt"/>
                  <a:cs typeface="+mn-lt"/>
                </a:rPr>
                <a:t>exigencias de mayor disponibilidad para mantener los niveles de producción y reducir la huella de carbono asociada al uso de energía</a:t>
              </a:r>
              <a:r>
                <a:rPr kumimoji="0" lang="es-CL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nomotics Haffer"/>
                  <a:ea typeface="+mn-lt"/>
                  <a:cs typeface="+mn-lt"/>
                </a:rPr>
                <a:t>.</a:t>
              </a:r>
              <a:endParaRPr lang="es-CL" sz="1400" dirty="0">
                <a:solidFill>
                  <a:schemeClr val="bg1"/>
                </a:solidFill>
                <a:latin typeface="Innomotics Haffer"/>
                <a:ea typeface="+mn-lt"/>
                <a:cs typeface="+mn-lt"/>
              </a:endParaRPr>
            </a:p>
            <a:p>
              <a:pPr marL="0" marR="0" lvl="0" indent="0" algn="just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nomotics Haffer" panose="020B0504030103020204" pitchFamily="34" charset="0"/>
                <a:ea typeface="Innomotics Haffer" panose="020B0504030103020204" pitchFamily="34" charset="0"/>
                <a:cs typeface="Innomotics Haffer" panose="020B0504030103020204" pitchFamily="34" charset="0"/>
              </a:endParaRPr>
            </a:p>
          </p:txBody>
        </p:sp>
      </p:grpSp>
      <p:pic>
        <p:nvPicPr>
          <p:cNvPr id="32" name="Gráfico 31">
            <a:extLst>
              <a:ext uri="{FF2B5EF4-FFF2-40B4-BE49-F238E27FC236}">
                <a16:creationId xmlns:a16="http://schemas.microsoft.com/office/drawing/2014/main" id="{9829AA59-4584-6BFC-FCAA-A96D7F209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2144" y="1188044"/>
            <a:ext cx="5419956" cy="4770274"/>
          </a:xfrm>
          <a:prstGeom prst="rect">
            <a:avLst/>
          </a:prstGeom>
        </p:spPr>
      </p:pic>
      <p:pic>
        <p:nvPicPr>
          <p:cNvPr id="33" name="Graphic 22" descr="Research with solid fill">
            <a:extLst>
              <a:ext uri="{FF2B5EF4-FFF2-40B4-BE49-F238E27FC236}">
                <a16:creationId xmlns:a16="http://schemas.microsoft.com/office/drawing/2014/main" id="{B0363EDD-1F76-5686-E846-296D38DB2C1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3881" y="1922892"/>
            <a:ext cx="522741" cy="522741"/>
          </a:xfrm>
          <a:prstGeom prst="rect">
            <a:avLst/>
          </a:prstGeom>
        </p:spPr>
      </p:pic>
      <p:pic>
        <p:nvPicPr>
          <p:cNvPr id="34" name="Graphic 29" descr="Gears with solid fill">
            <a:extLst>
              <a:ext uri="{FF2B5EF4-FFF2-40B4-BE49-F238E27FC236}">
                <a16:creationId xmlns:a16="http://schemas.microsoft.com/office/drawing/2014/main" id="{B9E914B8-0B4F-EA58-9D46-4A7E4D57F1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6282" y="3458133"/>
            <a:ext cx="568583" cy="568583"/>
          </a:xfrm>
          <a:prstGeom prst="rect">
            <a:avLst/>
          </a:prstGeom>
        </p:spPr>
      </p:pic>
      <p:pic>
        <p:nvPicPr>
          <p:cNvPr id="36" name="Graphic 30" descr="Earth globe: Americas with solid fill">
            <a:extLst>
              <a:ext uri="{FF2B5EF4-FFF2-40B4-BE49-F238E27FC236}">
                <a16:creationId xmlns:a16="http://schemas.microsoft.com/office/drawing/2014/main" id="{F2EEA215-C045-EC76-1740-C2B63954AC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91798" y="4737701"/>
            <a:ext cx="443880" cy="443880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F3250812-1B28-F62F-A1B3-FBBC38D6F966}"/>
              </a:ext>
            </a:extLst>
          </p:cNvPr>
          <p:cNvSpPr txBox="1"/>
          <p:nvPr/>
        </p:nvSpPr>
        <p:spPr>
          <a:xfrm>
            <a:off x="5676074" y="2453210"/>
            <a:ext cx="1693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1600" dirty="0">
                <a:solidFill>
                  <a:prstClr val="white"/>
                </a:solidFill>
                <a:latin typeface="Innomotics Haffer" panose="020B0504030103020204" pitchFamily="34" charset="0"/>
                <a:ea typeface="Innomotics Haffer" panose="020B0504030103020204" pitchFamily="34" charset="0"/>
                <a:cs typeface="Innomotics Haffer" panose="020B0504030103020204" pitchFamily="34" charset="0"/>
              </a:rPr>
              <a:t>Digitalización/ Gestión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 panose="020B0504030103020204" pitchFamily="34" charset="0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CBF596C-CBB9-AC0E-49EA-37A03BD9B0CC}"/>
              </a:ext>
            </a:extLst>
          </p:cNvPr>
          <p:cNvSpPr txBox="1"/>
          <p:nvPr/>
        </p:nvSpPr>
        <p:spPr>
          <a:xfrm>
            <a:off x="5154797" y="4016984"/>
            <a:ext cx="278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1600" dirty="0">
                <a:solidFill>
                  <a:prstClr val="white"/>
                </a:solidFill>
                <a:latin typeface="Innomotics Haffer" panose="020B0504030103020204" pitchFamily="34" charset="0"/>
                <a:ea typeface="Innomotics Haffer" panose="020B0504030103020204" pitchFamily="34" charset="0"/>
                <a:cs typeface="Innomotics Haffer" panose="020B0504030103020204" pitchFamily="34" charset="0"/>
              </a:rPr>
              <a:t>Técnico/Operativo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 panose="020B0504030103020204" pitchFamily="34" charset="0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E2AE668-3C5C-42EA-E6F7-9A69EB8AC2A2}"/>
              </a:ext>
            </a:extLst>
          </p:cNvPr>
          <p:cNvSpPr txBox="1"/>
          <p:nvPr/>
        </p:nvSpPr>
        <p:spPr>
          <a:xfrm>
            <a:off x="5676074" y="5196735"/>
            <a:ext cx="186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1600" dirty="0">
                <a:solidFill>
                  <a:prstClr val="white"/>
                </a:solidFill>
                <a:latin typeface="Innomotics Haffer" panose="020B0504030103020204" pitchFamily="34" charset="0"/>
                <a:ea typeface="Innomotics Haffer" panose="020B0504030103020204" pitchFamily="34" charset="0"/>
                <a:cs typeface="Innomotics Haffer" panose="020B0504030103020204" pitchFamily="34" charset="0"/>
              </a:rPr>
              <a:t>Ambiental/
Geológico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 panose="020B0504030103020204" pitchFamily="34" charset="0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pic>
        <p:nvPicPr>
          <p:cNvPr id="54" name="Gráfico 53">
            <a:extLst>
              <a:ext uri="{FF2B5EF4-FFF2-40B4-BE49-F238E27FC236}">
                <a16:creationId xmlns:a16="http://schemas.microsoft.com/office/drawing/2014/main" id="{A202C59F-2A4F-DD7F-BC76-C9F762FA95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60604" y="4590679"/>
            <a:ext cx="5621152" cy="1266256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A6AFFA3F-925E-5F40-BBB6-2BC211F1B7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9636" y="3191853"/>
            <a:ext cx="5621152" cy="1266256"/>
          </a:xfrm>
          <a:prstGeom prst="rect">
            <a:avLst/>
          </a:prstGeom>
        </p:spPr>
      </p:pic>
      <p:pic>
        <p:nvPicPr>
          <p:cNvPr id="56" name="Gráfico 55">
            <a:extLst>
              <a:ext uri="{FF2B5EF4-FFF2-40B4-BE49-F238E27FC236}">
                <a16:creationId xmlns:a16="http://schemas.microsoft.com/office/drawing/2014/main" id="{095A2EC7-D5E6-CC34-C80B-933833D6CD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65745" y="1194074"/>
            <a:ext cx="8886496" cy="1865210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431301D6-785B-0FEE-3DBE-7418D95F6C5A}"/>
              </a:ext>
            </a:extLst>
          </p:cNvPr>
          <p:cNvSpPr txBox="1"/>
          <p:nvPr/>
        </p:nvSpPr>
        <p:spPr>
          <a:xfrm>
            <a:off x="7443138" y="1547056"/>
            <a:ext cx="429256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Necesidad de mejor uso de la información en todo el ciclo de vida del proyecto</a:t>
            </a:r>
            <a:endParaRPr lang="es-C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0A9E0D5-85A1-07A1-4AD5-4CCD9F32DC3D}"/>
              </a:ext>
            </a:extLst>
          </p:cNvPr>
          <p:cNvSpPr txBox="1"/>
          <p:nvPr/>
        </p:nvSpPr>
        <p:spPr>
          <a:xfrm>
            <a:off x="7865818" y="2281254"/>
            <a:ext cx="329005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Adquisición y retención de talentos.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7BCA3983-D85E-C7F1-3509-50177B011670}"/>
              </a:ext>
            </a:extLst>
          </p:cNvPr>
          <p:cNvSpPr txBox="1"/>
          <p:nvPr/>
        </p:nvSpPr>
        <p:spPr>
          <a:xfrm>
            <a:off x="8238390" y="3337585"/>
            <a:ext cx="383930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prstClr val="white"/>
                </a:solidFill>
                <a:latin typeface="Innomotics Haffer"/>
              </a:rPr>
              <a:t>Aumento de Costos y Presión económica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FBE0069-2843-B204-8576-CEFA4ADDE0B0}"/>
              </a:ext>
            </a:extLst>
          </p:cNvPr>
          <p:cNvSpPr txBox="1"/>
          <p:nvPr/>
        </p:nvSpPr>
        <p:spPr>
          <a:xfrm>
            <a:off x="8460604" y="3668280"/>
            <a:ext cx="339771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Proyección del Ciclo de Vida y Productividad</a:t>
            </a:r>
            <a:endParaRPr lang="es-C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98F8C5A-73CF-BD3E-6257-D84C00FBAB7B}"/>
              </a:ext>
            </a:extLst>
          </p:cNvPr>
          <p:cNvSpPr txBox="1"/>
          <p:nvPr/>
        </p:nvSpPr>
        <p:spPr>
          <a:xfrm>
            <a:off x="8917628" y="4629947"/>
            <a:ext cx="316007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Permisos y regulación</a:t>
            </a:r>
            <a:endParaRPr lang="es-C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13E05558-86D9-7858-41E4-98C70BC3BEFF}"/>
              </a:ext>
            </a:extLst>
          </p:cNvPr>
          <p:cNvSpPr txBox="1"/>
          <p:nvPr/>
        </p:nvSpPr>
        <p:spPr>
          <a:xfrm>
            <a:off x="9281505" y="5364003"/>
            <a:ext cx="291049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Reducción de ley del mineral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.</a:t>
            </a: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085B0EB9-F2A1-3B41-740E-0293A9B65DFA}"/>
              </a:ext>
            </a:extLst>
          </p:cNvPr>
          <p:cNvCxnSpPr>
            <a:cxnSpLocks/>
          </p:cNvCxnSpPr>
          <p:nvPr/>
        </p:nvCxnSpPr>
        <p:spPr>
          <a:xfrm>
            <a:off x="1441174" y="358545"/>
            <a:ext cx="10356574" cy="6061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>
            <a:extLst>
              <a:ext uri="{FF2B5EF4-FFF2-40B4-BE49-F238E27FC236}">
                <a16:creationId xmlns:a16="http://schemas.microsoft.com/office/drawing/2014/main" id="{12DD33A2-4E1C-D867-4F62-23BA63F517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0490" y="1114190"/>
            <a:ext cx="657225" cy="732031"/>
          </a:xfrm>
          <a:prstGeom prst="rect">
            <a:avLst/>
          </a:prstGeom>
        </p:spPr>
      </p:pic>
      <p:sp>
        <p:nvSpPr>
          <p:cNvPr id="10" name="CuadroTexto 61">
            <a:extLst>
              <a:ext uri="{FF2B5EF4-FFF2-40B4-BE49-F238E27FC236}">
                <a16:creationId xmlns:a16="http://schemas.microsoft.com/office/drawing/2014/main" id="{67D47484-6C4D-A068-DE29-0A918F4505CC}"/>
              </a:ext>
            </a:extLst>
          </p:cNvPr>
          <p:cNvSpPr txBox="1"/>
          <p:nvPr/>
        </p:nvSpPr>
        <p:spPr>
          <a:xfrm>
            <a:off x="9113821" y="4887450"/>
            <a:ext cx="26257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Sostenibilidad ambiental y social</a:t>
            </a:r>
            <a:endParaRPr lang="es-C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58" grpId="0"/>
      <p:bldP spid="59" grpId="0"/>
      <p:bldP spid="60" grpId="0"/>
      <p:bldP spid="61" grpId="0"/>
      <p:bldP spid="62" grpId="0"/>
      <p:bldP spid="6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9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BF4433-F197-1027-5409-0C3F24167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4E3FE2-221D-AC5F-ED7E-7C57A7E328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1026" r="488" b="11424"/>
          <a:stretch>
            <a:fillRect/>
          </a:stretch>
        </p:blipFill>
        <p:spPr>
          <a:xfrm>
            <a:off x="-52986" y="-8744"/>
            <a:ext cx="12222748" cy="7179381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5CD499C8-CCB5-BBCF-A124-1BF06224B050}"/>
              </a:ext>
            </a:extLst>
          </p:cNvPr>
          <p:cNvSpPr/>
          <p:nvPr/>
        </p:nvSpPr>
        <p:spPr>
          <a:xfrm>
            <a:off x="2081001" y="1494551"/>
            <a:ext cx="3825048" cy="1060259"/>
          </a:xfrm>
          <a:prstGeom prst="rect">
            <a:avLst/>
          </a:prstGeom>
          <a:solidFill>
            <a:srgbClr val="E1F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CL" sz="1200" noProof="0" dirty="0">
                <a:solidFill>
                  <a:prstClr val="white"/>
                </a:solidFill>
                <a:latin typeface="Innomotics Haffer"/>
                <a:ea typeface="+mn-lt"/>
                <a:cs typeface="+mn-lt"/>
              </a:rPr>
              <a:t>Optimizar el procesamiento de materiales para alcanzar la capacidad nominal, la recuperación de mineral y el uso de la energía y los recursos.</a:t>
            </a:r>
            <a:endParaRPr lang="es-CL" noProof="0" dirty="0">
              <a:solidFill>
                <a:prstClr val="white"/>
              </a:solidFill>
              <a:latin typeface="Innomotics Haffer"/>
              <a:ea typeface="Calibri"/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BB50BD-5F3C-571B-772F-607EC6B198E7}"/>
              </a:ext>
            </a:extLst>
          </p:cNvPr>
          <p:cNvSpPr txBox="1">
            <a:spLocks/>
          </p:cNvSpPr>
          <p:nvPr/>
        </p:nvSpPr>
        <p:spPr>
          <a:xfrm>
            <a:off x="2081001" y="3674690"/>
            <a:ext cx="6666579" cy="62390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Ciclo de Vida "Digital </a:t>
            </a:r>
            <a:r>
              <a:rPr lang="es-MX" sz="2400" b="1" dirty="0" err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Ready</a:t>
            </a:r>
            <a:r>
              <a:rPr lang="es-MX" sz="2400" b="1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“</a:t>
            </a:r>
          </a:p>
          <a:p>
            <a:pPr>
              <a:defRPr/>
            </a:pPr>
            <a:r>
              <a:rPr lang="en-US" sz="1800" b="1" dirty="0">
                <a:solidFill>
                  <a:srgbClr val="E1F000"/>
                </a:solidFill>
                <a:ea typeface="+mn-lt"/>
                <a:cs typeface="+mn-lt"/>
              </a:rPr>
              <a:t>Built-for-digital lifecycle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dirty="0">
              <a:solidFill>
                <a:prstClr val="white"/>
              </a:solidFill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0756C1-3E79-C383-9E1B-89C90427DDF4}"/>
              </a:ext>
            </a:extLst>
          </p:cNvPr>
          <p:cNvSpPr txBox="1"/>
          <p:nvPr/>
        </p:nvSpPr>
        <p:spPr>
          <a:xfrm>
            <a:off x="1882975" y="809019"/>
            <a:ext cx="417670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noProof="0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Desempeño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 panose="020B0504030103020204" pitchFamily="34" charset="0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57797A-752A-C951-79AF-5DB455DF7255}"/>
              </a:ext>
            </a:extLst>
          </p:cNvPr>
          <p:cNvSpPr txBox="1"/>
          <p:nvPr/>
        </p:nvSpPr>
        <p:spPr>
          <a:xfrm>
            <a:off x="6059687" y="809019"/>
            <a:ext cx="435609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s-CL" sz="1400" b="1" noProof="0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Condición de Salud</a:t>
            </a:r>
            <a:endParaRPr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1F55C52-30F7-303B-DD58-FB3DDA27E891}"/>
              </a:ext>
            </a:extLst>
          </p:cNvPr>
          <p:cNvSpPr txBox="1"/>
          <p:nvPr/>
        </p:nvSpPr>
        <p:spPr>
          <a:xfrm>
            <a:off x="1882974" y="3068776"/>
            <a:ext cx="417669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noProof="0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Operaciones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 panose="020B0504030103020204" pitchFamily="34" charset="0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AB4FB31-68DB-5BB0-C62A-AD8D848B14C4}"/>
              </a:ext>
            </a:extLst>
          </p:cNvPr>
          <p:cNvSpPr txBox="1"/>
          <p:nvPr/>
        </p:nvSpPr>
        <p:spPr>
          <a:xfrm>
            <a:off x="6059674" y="3068776"/>
            <a:ext cx="435293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noProof="0" dirty="0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Mantenimiento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EA4FC5-3A0C-E730-6AE6-B97567F7D8AD}"/>
              </a:ext>
            </a:extLst>
          </p:cNvPr>
          <p:cNvSpPr txBox="1"/>
          <p:nvPr/>
        </p:nvSpPr>
        <p:spPr>
          <a:xfrm>
            <a:off x="1649458" y="385536"/>
            <a:ext cx="852963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s-CL" sz="2000" b="1" dirty="0">
                <a:solidFill>
                  <a:srgbClr val="E1F000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Desafíos en Minería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E1F000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EA13AD-0485-E207-BAAD-FE8DF879D07E}"/>
              </a:ext>
            </a:extLst>
          </p:cNvPr>
          <p:cNvCxnSpPr>
            <a:cxnSpLocks/>
          </p:cNvCxnSpPr>
          <p:nvPr/>
        </p:nvCxnSpPr>
        <p:spPr>
          <a:xfrm flipH="1">
            <a:off x="1882975" y="2962799"/>
            <a:ext cx="8529637" cy="0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045FD4B-5F9B-6B2E-1CC6-32E45B90611A}"/>
              </a:ext>
            </a:extLst>
          </p:cNvPr>
          <p:cNvCxnSpPr>
            <a:cxnSpLocks/>
          </p:cNvCxnSpPr>
          <p:nvPr/>
        </p:nvCxnSpPr>
        <p:spPr>
          <a:xfrm>
            <a:off x="6035107" y="1186707"/>
            <a:ext cx="12290" cy="1763802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7341D1B-CB83-659E-A19B-1BFC83345F8B}"/>
              </a:ext>
            </a:extLst>
          </p:cNvPr>
          <p:cNvCxnSpPr>
            <a:cxnSpLocks/>
          </p:cNvCxnSpPr>
          <p:nvPr/>
        </p:nvCxnSpPr>
        <p:spPr>
          <a:xfrm flipH="1">
            <a:off x="1882975" y="1404194"/>
            <a:ext cx="8529637" cy="0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9958B9C-6270-1FD0-B776-13D51F332D4A}"/>
              </a:ext>
            </a:extLst>
          </p:cNvPr>
          <p:cNvSpPr/>
          <p:nvPr/>
        </p:nvSpPr>
        <p:spPr>
          <a:xfrm>
            <a:off x="6201946" y="1519133"/>
            <a:ext cx="3849628" cy="1057630"/>
          </a:xfrm>
          <a:prstGeom prst="rect">
            <a:avLst/>
          </a:prstGeom>
          <a:solidFill>
            <a:srgbClr val="E1F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CL" sz="1200" noProof="0" dirty="0">
                <a:solidFill>
                  <a:prstClr val="white"/>
                </a:solidFill>
                <a:latin typeface="Innomotics Haffer"/>
                <a:ea typeface="+mn-lt"/>
                <a:cs typeface="+mn-lt"/>
              </a:rPr>
              <a:t>Falta de datos por sensores ausentes o mal calibrados, información insuficiente para identificar causas de fallas repetitivas, y equipos propensos a fallar bajo las condiciones actuales</a:t>
            </a:r>
            <a:endParaRPr lang="es-CL" noProof="0" dirty="0">
              <a:solidFill>
                <a:prstClr val="white"/>
              </a:solidFill>
              <a:latin typeface="Innomotics Haffer"/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8E44A08-F45D-1FEC-02AD-307A42FA8A49}"/>
              </a:ext>
            </a:extLst>
          </p:cNvPr>
          <p:cNvGrpSpPr/>
          <p:nvPr/>
        </p:nvGrpSpPr>
        <p:grpSpPr>
          <a:xfrm>
            <a:off x="3840357" y="2685117"/>
            <a:ext cx="257175" cy="342900"/>
            <a:chOff x="3835779" y="4913037"/>
            <a:chExt cx="257175" cy="342900"/>
          </a:xfrm>
        </p:grpSpPr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5BE81953-7986-5FA7-505E-658796F72064}"/>
                </a:ext>
              </a:extLst>
            </p:cNvPr>
            <p:cNvCxnSpPr>
              <a:cxnSpLocks/>
            </p:cNvCxnSpPr>
            <p:nvPr/>
          </p:nvCxnSpPr>
          <p:spPr>
            <a:xfrm>
              <a:off x="3835779" y="4913037"/>
              <a:ext cx="0" cy="342900"/>
            </a:xfrm>
            <a:prstGeom prst="straightConnector1">
              <a:avLst/>
            </a:prstGeom>
            <a:ln w="25400" cmpd="sng">
              <a:solidFill>
                <a:srgbClr val="E1F000"/>
              </a:solidFill>
              <a:prstDash val="soli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BE133B7D-2FAC-E1A3-6975-128C4657E731}"/>
                </a:ext>
              </a:extLst>
            </p:cNvPr>
            <p:cNvCxnSpPr>
              <a:cxnSpLocks/>
            </p:cNvCxnSpPr>
            <p:nvPr/>
          </p:nvCxnSpPr>
          <p:spPr>
            <a:xfrm>
              <a:off x="4092954" y="4913037"/>
              <a:ext cx="0" cy="342900"/>
            </a:xfrm>
            <a:prstGeom prst="straightConnector1">
              <a:avLst/>
            </a:prstGeom>
            <a:ln w="25400" cmpd="sng">
              <a:solidFill>
                <a:srgbClr val="E1F000"/>
              </a:solidFill>
              <a:prstDash val="solid"/>
              <a:headEnd type="arrow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36373E69-EE1E-903A-4939-44CA1CBF6750}"/>
              </a:ext>
            </a:extLst>
          </p:cNvPr>
          <p:cNvGrpSpPr/>
          <p:nvPr/>
        </p:nvGrpSpPr>
        <p:grpSpPr>
          <a:xfrm>
            <a:off x="8150422" y="2685117"/>
            <a:ext cx="257175" cy="342900"/>
            <a:chOff x="3835779" y="4913037"/>
            <a:chExt cx="257175" cy="342900"/>
          </a:xfrm>
        </p:grpSpPr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41C1F2B2-BCE6-5CE5-E829-DD02EB46689B}"/>
                </a:ext>
              </a:extLst>
            </p:cNvPr>
            <p:cNvCxnSpPr>
              <a:cxnSpLocks/>
            </p:cNvCxnSpPr>
            <p:nvPr/>
          </p:nvCxnSpPr>
          <p:spPr>
            <a:xfrm>
              <a:off x="3835779" y="4913037"/>
              <a:ext cx="0" cy="342900"/>
            </a:xfrm>
            <a:prstGeom prst="straightConnector1">
              <a:avLst/>
            </a:prstGeom>
            <a:ln w="25400">
              <a:solidFill>
                <a:srgbClr val="E1F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9E23CB35-6940-7964-87F9-C039DE607199}"/>
                </a:ext>
              </a:extLst>
            </p:cNvPr>
            <p:cNvCxnSpPr>
              <a:cxnSpLocks/>
            </p:cNvCxnSpPr>
            <p:nvPr/>
          </p:nvCxnSpPr>
          <p:spPr>
            <a:xfrm>
              <a:off x="4092954" y="4913037"/>
              <a:ext cx="0" cy="342900"/>
            </a:xfrm>
            <a:prstGeom prst="straightConnector1">
              <a:avLst/>
            </a:prstGeom>
            <a:ln w="25400">
              <a:solidFill>
                <a:srgbClr val="E1F000"/>
              </a:solidFill>
              <a:headEnd type="arrow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Gráfico 51">
            <a:extLst>
              <a:ext uri="{FF2B5EF4-FFF2-40B4-BE49-F238E27FC236}">
                <a16:creationId xmlns:a16="http://schemas.microsoft.com/office/drawing/2014/main" id="{1B004915-8177-39F1-377A-FCF93F61D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065" y="248998"/>
            <a:ext cx="1009650" cy="219094"/>
          </a:xfrm>
          <a:prstGeom prst="rect">
            <a:avLst/>
          </a:prstGeom>
        </p:spPr>
      </p:pic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83B06BB-1FB8-2A0B-5F82-EBFE0F82ECD4}"/>
              </a:ext>
            </a:extLst>
          </p:cNvPr>
          <p:cNvCxnSpPr>
            <a:cxnSpLocks/>
          </p:cNvCxnSpPr>
          <p:nvPr/>
        </p:nvCxnSpPr>
        <p:spPr>
          <a:xfrm>
            <a:off x="1441174" y="358545"/>
            <a:ext cx="10356574" cy="6061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284063B9-00D2-B73B-E48F-2BCA941FA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4035" y="3535641"/>
            <a:ext cx="754344" cy="8402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52A8BD1-7676-BABB-7887-AF635FCB5743}"/>
              </a:ext>
            </a:extLst>
          </p:cNvPr>
          <p:cNvGrpSpPr/>
          <p:nvPr/>
        </p:nvGrpSpPr>
        <p:grpSpPr>
          <a:xfrm>
            <a:off x="77842" y="4385836"/>
            <a:ext cx="11937591" cy="1455239"/>
            <a:chOff x="25468" y="-1547311"/>
            <a:chExt cx="11937591" cy="1455239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1135C0A-DE07-91EC-6CA8-8FAABD69719E}"/>
                </a:ext>
              </a:extLst>
            </p:cNvPr>
            <p:cNvSpPr txBox="1"/>
            <p:nvPr/>
          </p:nvSpPr>
          <p:spPr>
            <a:xfrm>
              <a:off x="1857328" y="-1547311"/>
              <a:ext cx="85296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endParaRPr lang="es-ES" dirty="0">
                <a:solidFill>
                  <a:srgbClr val="E1F000"/>
                </a:solidFill>
                <a:latin typeface="Innomotics Haffer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8114176-BCD9-D1A3-7E06-B532C16220CD}"/>
                </a:ext>
              </a:extLst>
            </p:cNvPr>
            <p:cNvSpPr txBox="1"/>
            <p:nvPr/>
          </p:nvSpPr>
          <p:spPr>
            <a:xfrm>
              <a:off x="25468" y="-514925"/>
              <a:ext cx="1843701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es-CL" sz="2000">
                  <a:solidFill>
                    <a:schemeClr val="bg1"/>
                  </a:solidFill>
                  <a:latin typeface="Innomotics Haffer"/>
                </a:rPr>
                <a:t>Estrategia</a:t>
              </a:r>
              <a:endParaRPr lang="es-ES">
                <a:solidFill>
                  <a:schemeClr val="bg1"/>
                </a:solidFill>
              </a:endParaRPr>
            </a:p>
          </p:txBody>
        </p:sp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AD03FDFD-0913-CB71-87D3-8E0582134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99898" y="-1138452"/>
              <a:ext cx="609293" cy="609293"/>
            </a:xfrm>
            <a:prstGeom prst="rect">
              <a:avLst/>
            </a:prstGeom>
          </p:spPr>
        </p:pic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10715C75-061B-EC89-D0A9-9873C4135351}"/>
                </a:ext>
              </a:extLst>
            </p:cNvPr>
            <p:cNvGrpSpPr/>
            <p:nvPr/>
          </p:nvGrpSpPr>
          <p:grpSpPr>
            <a:xfrm>
              <a:off x="2012093" y="-1077001"/>
              <a:ext cx="1843701" cy="962185"/>
              <a:chOff x="2391025" y="5133821"/>
              <a:chExt cx="1843701" cy="962185"/>
            </a:xfrm>
          </p:grpSpPr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FFEF9320-4331-11F5-DA97-7B5DC9BEF466}"/>
                  </a:ext>
                </a:extLst>
              </p:cNvPr>
              <p:cNvSpPr txBox="1"/>
              <p:nvPr/>
            </p:nvSpPr>
            <p:spPr>
              <a:xfrm>
                <a:off x="2391025" y="5695896"/>
                <a:ext cx="184370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>
                  <a:defRPr/>
                </a:pPr>
                <a:r>
                  <a:rPr lang="es-CL" sz="2000">
                    <a:solidFill>
                      <a:schemeClr val="bg1"/>
                    </a:solidFill>
                    <a:latin typeface="Innomotics Haffer"/>
                  </a:rPr>
                  <a:t>Diseño</a:t>
                </a:r>
              </a:p>
            </p:txBody>
          </p:sp>
          <p:pic>
            <p:nvPicPr>
              <p:cNvPr id="26" name="Gráfico 25">
                <a:extLst>
                  <a:ext uri="{FF2B5EF4-FFF2-40B4-BE49-F238E27FC236}">
                    <a16:creationId xmlns:a16="http://schemas.microsoft.com/office/drawing/2014/main" id="{D96911C7-2DBB-EB1E-CE91-C6F7E8010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023921" y="5133821"/>
                <a:ext cx="572422" cy="572422"/>
              </a:xfrm>
              <a:prstGeom prst="rect">
                <a:avLst/>
              </a:prstGeom>
            </p:spPr>
          </p:pic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D862D0C-0F80-B50E-ACF2-8145B4E8646A}"/>
                </a:ext>
              </a:extLst>
            </p:cNvPr>
            <p:cNvSpPr txBox="1"/>
            <p:nvPr/>
          </p:nvSpPr>
          <p:spPr>
            <a:xfrm>
              <a:off x="3980167" y="-514927"/>
              <a:ext cx="2617991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es-CL" sz="2000">
                  <a:solidFill>
                    <a:schemeClr val="bg1"/>
                  </a:solidFill>
                  <a:latin typeface="Innomotics Haffer"/>
                </a:rPr>
                <a:t>Implementación</a:t>
              </a:r>
              <a:endParaRPr lang="es-ES"/>
            </a:p>
          </p:txBody>
        </p:sp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280F315D-7909-E69D-ECEC-A6A81DA5C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999737" y="-1116191"/>
              <a:ext cx="608846" cy="611612"/>
            </a:xfrm>
            <a:prstGeom prst="rect">
              <a:avLst/>
            </a:prstGeom>
          </p:spPr>
        </p:pic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2871C247-9D61-6BCF-7A03-6388BC970654}"/>
                </a:ext>
              </a:extLst>
            </p:cNvPr>
            <p:cNvCxnSpPr/>
            <p:nvPr/>
          </p:nvCxnSpPr>
          <p:spPr>
            <a:xfrm flipV="1">
              <a:off x="1680786" y="-694571"/>
              <a:ext cx="650667" cy="6247"/>
            </a:xfrm>
            <a:prstGeom prst="straightConnector1">
              <a:avLst/>
            </a:prstGeom>
            <a:ln w="12700">
              <a:solidFill>
                <a:srgbClr val="E1F000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D538C9AB-562E-5B71-18A5-D0DAD07D8B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8588" y="-694571"/>
              <a:ext cx="650667" cy="6247"/>
            </a:xfrm>
            <a:prstGeom prst="straightConnector1">
              <a:avLst/>
            </a:prstGeom>
            <a:ln w="12700">
              <a:solidFill>
                <a:srgbClr val="E1F000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BA954216-FE42-1534-1349-6A0E2AA560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0414" y="-694571"/>
              <a:ext cx="650667" cy="6247"/>
            </a:xfrm>
            <a:prstGeom prst="straightConnector1">
              <a:avLst/>
            </a:prstGeom>
            <a:ln w="12700">
              <a:solidFill>
                <a:srgbClr val="E1F000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581DD8D4-0DFA-70B3-2C42-1847B09B4076}"/>
                </a:ext>
              </a:extLst>
            </p:cNvPr>
            <p:cNvSpPr txBox="1"/>
            <p:nvPr/>
          </p:nvSpPr>
          <p:spPr>
            <a:xfrm>
              <a:off x="6912504" y="-492182"/>
              <a:ext cx="17877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es-CL" sz="2000">
                  <a:solidFill>
                    <a:schemeClr val="bg1"/>
                  </a:solidFill>
                  <a:latin typeface="Innomotics Haffer"/>
                </a:rPr>
                <a:t>Operación</a:t>
              </a:r>
              <a:endParaRPr lang="es-ES"/>
            </a:p>
          </p:txBody>
        </p:sp>
        <p:sp>
          <p:nvSpPr>
            <p:cNvPr id="41" name="CuadroTexto 20">
              <a:extLst>
                <a:ext uri="{FF2B5EF4-FFF2-40B4-BE49-F238E27FC236}">
                  <a16:creationId xmlns:a16="http://schemas.microsoft.com/office/drawing/2014/main" id="{DD862D0C-0F80-B50E-ACF2-8145B4E8646A}"/>
                </a:ext>
              </a:extLst>
            </p:cNvPr>
            <p:cNvSpPr txBox="1"/>
            <p:nvPr/>
          </p:nvSpPr>
          <p:spPr>
            <a:xfrm>
              <a:off x="9345068" y="-526300"/>
              <a:ext cx="2617991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sz="2000">
                  <a:solidFill>
                    <a:schemeClr val="bg1"/>
                  </a:solidFill>
                  <a:latin typeface="Innomotics Haffer"/>
                </a:rPr>
                <a:t>Mantenimiento</a:t>
              </a:r>
              <a:endParaRPr lang="es-ES">
                <a:solidFill>
                  <a:schemeClr val="bg1"/>
                </a:solidFill>
              </a:endParaRPr>
            </a:p>
          </p:txBody>
        </p: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B5887BF3-3C07-7350-4646-C48F326C22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5206" y="-694572"/>
              <a:ext cx="650667" cy="6247"/>
            </a:xfrm>
            <a:prstGeom prst="straightConnector1">
              <a:avLst/>
            </a:prstGeom>
            <a:ln w="12700">
              <a:solidFill>
                <a:srgbClr val="E1F000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Gráfico 49">
              <a:extLst>
                <a:ext uri="{FF2B5EF4-FFF2-40B4-BE49-F238E27FC236}">
                  <a16:creationId xmlns:a16="http://schemas.microsoft.com/office/drawing/2014/main" id="{83E0E679-0E1F-B924-5781-D84D729FC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32020" y="-1080712"/>
              <a:ext cx="517945" cy="522798"/>
            </a:xfrm>
            <a:prstGeom prst="rect">
              <a:avLst/>
            </a:prstGeom>
          </p:spPr>
        </p:pic>
        <p:pic>
          <p:nvPicPr>
            <p:cNvPr id="51" name="Gráfico 50">
              <a:extLst>
                <a:ext uri="{FF2B5EF4-FFF2-40B4-BE49-F238E27FC236}">
                  <a16:creationId xmlns:a16="http://schemas.microsoft.com/office/drawing/2014/main" id="{F5317992-FF34-52F0-6DA8-6482A0BFA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98548" y="-1138220"/>
              <a:ext cx="618586" cy="594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7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10" grpId="0"/>
      <p:bldP spid="11" grpId="0"/>
      <p:bldP spid="13" grpId="0"/>
      <p:bldP spid="14" grpId="0"/>
      <p:bldP spid="15" grpId="0"/>
      <p:bldP spid="30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9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6841A-E2CC-9D82-C8D1-75AD24BD9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D1D0B341-687A-D8E4-2FB4-E6854D94A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2177" y="2037759"/>
            <a:ext cx="7609840" cy="3839765"/>
          </a:xfrm>
          <a:prstGeom prst="rect">
            <a:avLst/>
          </a:prstGeom>
        </p:spPr>
      </p:pic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508EA56A-541E-B309-E424-54C87EF81760}"/>
              </a:ext>
            </a:extLst>
          </p:cNvPr>
          <p:cNvCxnSpPr>
            <a:cxnSpLocks/>
          </p:cNvCxnSpPr>
          <p:nvPr/>
        </p:nvCxnSpPr>
        <p:spPr>
          <a:xfrm flipV="1">
            <a:off x="2871005" y="4733227"/>
            <a:ext cx="0" cy="1230140"/>
          </a:xfrm>
          <a:prstGeom prst="straightConnector1">
            <a:avLst/>
          </a:prstGeom>
          <a:ln w="12700">
            <a:solidFill>
              <a:srgbClr val="E1F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BB9F36AD-4FD0-5CD0-7655-C14542E0C673}"/>
              </a:ext>
            </a:extLst>
          </p:cNvPr>
          <p:cNvCxnSpPr>
            <a:cxnSpLocks/>
          </p:cNvCxnSpPr>
          <p:nvPr/>
        </p:nvCxnSpPr>
        <p:spPr>
          <a:xfrm flipV="1">
            <a:off x="4238697" y="3722112"/>
            <a:ext cx="0" cy="2232000"/>
          </a:xfrm>
          <a:prstGeom prst="straightConnector1">
            <a:avLst/>
          </a:prstGeom>
          <a:ln w="12700">
            <a:solidFill>
              <a:srgbClr val="E1F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ECCDF6EB-3488-4915-7CE3-B667F692C426}"/>
              </a:ext>
            </a:extLst>
          </p:cNvPr>
          <p:cNvCxnSpPr>
            <a:cxnSpLocks/>
          </p:cNvCxnSpPr>
          <p:nvPr/>
        </p:nvCxnSpPr>
        <p:spPr>
          <a:xfrm flipV="1">
            <a:off x="5831081" y="3253188"/>
            <a:ext cx="0" cy="2664000"/>
          </a:xfrm>
          <a:prstGeom prst="straightConnector1">
            <a:avLst/>
          </a:prstGeom>
          <a:ln w="12700">
            <a:solidFill>
              <a:srgbClr val="E1F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B37C0B55-EF8D-8C51-7592-741D0E55C6F0}"/>
              </a:ext>
            </a:extLst>
          </p:cNvPr>
          <p:cNvCxnSpPr>
            <a:cxnSpLocks/>
          </p:cNvCxnSpPr>
          <p:nvPr/>
        </p:nvCxnSpPr>
        <p:spPr>
          <a:xfrm flipV="1">
            <a:off x="7452773" y="2911265"/>
            <a:ext cx="0" cy="3008139"/>
          </a:xfrm>
          <a:prstGeom prst="straightConnector1">
            <a:avLst/>
          </a:prstGeom>
          <a:ln w="12700">
            <a:solidFill>
              <a:srgbClr val="E1F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96DC8E5-53E2-8BD2-64E3-E31B20AFE88A}"/>
              </a:ext>
            </a:extLst>
          </p:cNvPr>
          <p:cNvSpPr txBox="1"/>
          <p:nvPr/>
        </p:nvSpPr>
        <p:spPr>
          <a:xfrm>
            <a:off x="9517879" y="2502057"/>
            <a:ext cx="231648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CL" b="1" dirty="0">
                <a:solidFill>
                  <a:schemeClr val="tx2"/>
                </a:solidFill>
                <a:latin typeface="Innomotics Haffer"/>
              </a:rPr>
              <a:t>Aplicación</a:t>
            </a:r>
          </a:p>
          <a:p>
            <a:pPr marL="285750" indent="-285750">
              <a:buFont typeface="Calibri"/>
              <a:buChar char="-"/>
            </a:pPr>
            <a:r>
              <a:rPr lang="es-CL" b="1" dirty="0">
                <a:solidFill>
                  <a:schemeClr val="tx2"/>
                </a:solidFill>
                <a:latin typeface="Innomotics Haffer"/>
              </a:rPr>
              <a:t>Gemelo Digital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D70176E2-8FB3-396D-1317-C7ED36427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065" y="248998"/>
            <a:ext cx="1009650" cy="219094"/>
          </a:xfrm>
          <a:prstGeom prst="rect">
            <a:avLst/>
          </a:prstGeom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4E82D2BA-FF0E-B4BB-8A71-265638F0423A}"/>
              </a:ext>
            </a:extLst>
          </p:cNvPr>
          <p:cNvCxnSpPr>
            <a:cxnSpLocks/>
          </p:cNvCxnSpPr>
          <p:nvPr/>
        </p:nvCxnSpPr>
        <p:spPr>
          <a:xfrm>
            <a:off x="1441174" y="358545"/>
            <a:ext cx="10356574" cy="6061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ítulo 1">
            <a:extLst>
              <a:ext uri="{FF2B5EF4-FFF2-40B4-BE49-F238E27FC236}">
                <a16:creationId xmlns:a16="http://schemas.microsoft.com/office/drawing/2014/main" id="{E5FF0F17-9B57-A1CD-8DD5-05B95D669C9A}"/>
              </a:ext>
            </a:extLst>
          </p:cNvPr>
          <p:cNvSpPr txBox="1">
            <a:spLocks/>
          </p:cNvSpPr>
          <p:nvPr/>
        </p:nvSpPr>
        <p:spPr>
          <a:xfrm>
            <a:off x="2287988" y="757879"/>
            <a:ext cx="9282832" cy="42102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b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Visión Holística Innomotics</a:t>
            </a:r>
            <a:endParaRPr lang="es-CL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5E817758-BFB6-342B-6F5D-C08AA45E6583}"/>
              </a:ext>
            </a:extLst>
          </p:cNvPr>
          <p:cNvCxnSpPr>
            <a:cxnSpLocks/>
          </p:cNvCxnSpPr>
          <p:nvPr/>
        </p:nvCxnSpPr>
        <p:spPr>
          <a:xfrm flipH="1" flipV="1">
            <a:off x="1458254" y="1731744"/>
            <a:ext cx="10060" cy="4236788"/>
          </a:xfrm>
          <a:prstGeom prst="straightConnector1">
            <a:avLst/>
          </a:prstGeom>
          <a:ln w="28575">
            <a:solidFill>
              <a:srgbClr val="E1F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09F23D43-A84C-0A69-5B96-EBFCE82B1465}"/>
              </a:ext>
            </a:extLst>
          </p:cNvPr>
          <p:cNvCxnSpPr>
            <a:cxnSpLocks/>
          </p:cNvCxnSpPr>
          <p:nvPr/>
        </p:nvCxnSpPr>
        <p:spPr>
          <a:xfrm flipV="1">
            <a:off x="1475467" y="5910906"/>
            <a:ext cx="8319786" cy="54453"/>
          </a:xfrm>
          <a:prstGeom prst="straightConnector1">
            <a:avLst/>
          </a:prstGeom>
          <a:ln w="28575">
            <a:solidFill>
              <a:srgbClr val="E1F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9" name="Gráfico 358">
            <a:extLst>
              <a:ext uri="{FF2B5EF4-FFF2-40B4-BE49-F238E27FC236}">
                <a16:creationId xmlns:a16="http://schemas.microsoft.com/office/drawing/2014/main" id="{6DE9DC23-EC0D-2FA2-88BD-95CCA607DF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2390" y="520456"/>
            <a:ext cx="754344" cy="840204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564A374-6409-853C-D21A-689141FFF19B}"/>
              </a:ext>
            </a:extLst>
          </p:cNvPr>
          <p:cNvCxnSpPr/>
          <p:nvPr/>
        </p:nvCxnSpPr>
        <p:spPr>
          <a:xfrm>
            <a:off x="1457398" y="4571800"/>
            <a:ext cx="1174934" cy="15436"/>
          </a:xfrm>
          <a:prstGeom prst="straightConnector1">
            <a:avLst/>
          </a:prstGeom>
          <a:ln w="12700">
            <a:solidFill>
              <a:srgbClr val="E1F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A8E9C30-E81D-3210-81FA-CC5C2C491AAF}"/>
              </a:ext>
            </a:extLst>
          </p:cNvPr>
          <p:cNvCxnSpPr>
            <a:cxnSpLocks/>
          </p:cNvCxnSpPr>
          <p:nvPr/>
        </p:nvCxnSpPr>
        <p:spPr>
          <a:xfrm>
            <a:off x="1490300" y="3698008"/>
            <a:ext cx="2454702" cy="0"/>
          </a:xfrm>
          <a:prstGeom prst="straightConnector1">
            <a:avLst/>
          </a:prstGeom>
          <a:ln w="12700">
            <a:solidFill>
              <a:srgbClr val="E1F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6F47EF0-244A-BDFC-D27C-754F00A40188}"/>
              </a:ext>
            </a:extLst>
          </p:cNvPr>
          <p:cNvSpPr/>
          <p:nvPr/>
        </p:nvSpPr>
        <p:spPr>
          <a:xfrm>
            <a:off x="2630098" y="4347524"/>
            <a:ext cx="391747" cy="391747"/>
          </a:xfrm>
          <a:prstGeom prst="ellipse">
            <a:avLst/>
          </a:prstGeom>
          <a:solidFill>
            <a:srgbClr val="E1F000"/>
          </a:solidFill>
          <a:ln w="57150">
            <a:solidFill>
              <a:srgbClr val="081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l"/>
            <a:endParaRPr lang="es-ES" sz="1600" err="1">
              <a:solidFill>
                <a:schemeClr val="tx2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5F7015C-A8C0-924B-662D-90E7D2AACB07}"/>
              </a:ext>
            </a:extLst>
          </p:cNvPr>
          <p:cNvSpPr/>
          <p:nvPr/>
        </p:nvSpPr>
        <p:spPr>
          <a:xfrm>
            <a:off x="3939174" y="3419447"/>
            <a:ext cx="523631" cy="523631"/>
          </a:xfrm>
          <a:prstGeom prst="ellipse">
            <a:avLst/>
          </a:prstGeom>
          <a:solidFill>
            <a:srgbClr val="E1F000"/>
          </a:solidFill>
          <a:ln w="57150">
            <a:solidFill>
              <a:srgbClr val="081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l"/>
            <a:endParaRPr lang="es-ES" sz="1600" err="1">
              <a:solidFill>
                <a:schemeClr val="tx2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D05262D-0DFF-C575-58F3-EDDF8F5CC16D}"/>
              </a:ext>
            </a:extLst>
          </p:cNvPr>
          <p:cNvSpPr/>
          <p:nvPr/>
        </p:nvSpPr>
        <p:spPr>
          <a:xfrm>
            <a:off x="5355713" y="2657447"/>
            <a:ext cx="767861" cy="762977"/>
          </a:xfrm>
          <a:prstGeom prst="ellipse">
            <a:avLst/>
          </a:prstGeom>
          <a:solidFill>
            <a:srgbClr val="E1F000"/>
          </a:solidFill>
          <a:ln w="57150">
            <a:solidFill>
              <a:srgbClr val="081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l"/>
            <a:endParaRPr lang="es-ES" sz="1600" err="1">
              <a:solidFill>
                <a:schemeClr val="tx2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247A080-AE9B-DFBF-FA72-64D9B75DCBF4}"/>
              </a:ext>
            </a:extLst>
          </p:cNvPr>
          <p:cNvSpPr/>
          <p:nvPr/>
        </p:nvSpPr>
        <p:spPr>
          <a:xfrm>
            <a:off x="6938328" y="1993139"/>
            <a:ext cx="997437" cy="987669"/>
          </a:xfrm>
          <a:prstGeom prst="ellipse">
            <a:avLst/>
          </a:prstGeom>
          <a:solidFill>
            <a:srgbClr val="E1F000"/>
          </a:solidFill>
          <a:ln w="57150">
            <a:solidFill>
              <a:srgbClr val="081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l"/>
            <a:endParaRPr lang="es-ES" sz="1600" err="1">
              <a:solidFill>
                <a:schemeClr val="tx2"/>
              </a:solidFill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0B1DCBA3-E03E-898B-44B2-4E575D7722B2}"/>
              </a:ext>
            </a:extLst>
          </p:cNvPr>
          <p:cNvCxnSpPr>
            <a:cxnSpLocks/>
          </p:cNvCxnSpPr>
          <p:nvPr/>
        </p:nvCxnSpPr>
        <p:spPr>
          <a:xfrm>
            <a:off x="1460992" y="3058124"/>
            <a:ext cx="4037318" cy="0"/>
          </a:xfrm>
          <a:prstGeom prst="straightConnector1">
            <a:avLst/>
          </a:prstGeom>
          <a:ln w="12700">
            <a:solidFill>
              <a:srgbClr val="E1F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57AAA341-64C7-DA06-F9F0-D3C51B8AF8F7}"/>
              </a:ext>
            </a:extLst>
          </p:cNvPr>
          <p:cNvCxnSpPr>
            <a:cxnSpLocks/>
          </p:cNvCxnSpPr>
          <p:nvPr/>
        </p:nvCxnSpPr>
        <p:spPr>
          <a:xfrm flipV="1">
            <a:off x="1456107" y="2502057"/>
            <a:ext cx="6030243" cy="0"/>
          </a:xfrm>
          <a:prstGeom prst="straightConnector1">
            <a:avLst/>
          </a:prstGeom>
          <a:ln w="12700">
            <a:solidFill>
              <a:srgbClr val="E1F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6">
            <a:extLst>
              <a:ext uri="{FF2B5EF4-FFF2-40B4-BE49-F238E27FC236}">
                <a16:creationId xmlns:a16="http://schemas.microsoft.com/office/drawing/2014/main" id="{2F5FD8D8-16A4-C4C9-2D7B-338E7753C0EE}"/>
              </a:ext>
            </a:extLst>
          </p:cNvPr>
          <p:cNvSpPr txBox="1"/>
          <p:nvPr/>
        </p:nvSpPr>
        <p:spPr>
          <a:xfrm>
            <a:off x="1632103" y="2751620"/>
            <a:ext cx="117755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CL" sz="1600" b="1" dirty="0">
                <a:latin typeface="Innomotics Haffer"/>
              </a:rPr>
              <a:t>Simulación</a:t>
            </a:r>
            <a:endParaRPr lang="es-ES" sz="1600" dirty="0"/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53013AA8-7A7D-90A1-84F2-DF6FF4767D67}"/>
              </a:ext>
            </a:extLst>
          </p:cNvPr>
          <p:cNvSpPr txBox="1"/>
          <p:nvPr/>
        </p:nvSpPr>
        <p:spPr>
          <a:xfrm>
            <a:off x="1629239" y="4277473"/>
            <a:ext cx="117755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CL" sz="1600" b="1" dirty="0">
                <a:latin typeface="Innomotics Haffer"/>
              </a:rPr>
              <a:t>Monitoreo</a:t>
            </a:r>
            <a:endParaRPr lang="es-ES" dirty="0"/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FDB17183-6382-1FBE-0604-11EE05E858DE}"/>
              </a:ext>
            </a:extLst>
          </p:cNvPr>
          <p:cNvSpPr txBox="1"/>
          <p:nvPr/>
        </p:nvSpPr>
        <p:spPr>
          <a:xfrm>
            <a:off x="1628227" y="2201342"/>
            <a:ext cx="1524366" cy="2511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CL" sz="1600" b="1" dirty="0">
                <a:latin typeface="Innomotics Haffer"/>
              </a:rPr>
              <a:t>Orquestación</a:t>
            </a:r>
            <a:endParaRPr lang="es-ES" dirty="0"/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D96A5B5C-3846-F16A-EB00-B97F87D6DA17}"/>
              </a:ext>
            </a:extLst>
          </p:cNvPr>
          <p:cNvSpPr txBox="1"/>
          <p:nvPr/>
        </p:nvSpPr>
        <p:spPr>
          <a:xfrm>
            <a:off x="1644902" y="3409021"/>
            <a:ext cx="117755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CL" sz="1600" b="1">
                <a:latin typeface="Innomotics Haffer"/>
              </a:rPr>
              <a:t>Predicción</a:t>
            </a:r>
            <a:endParaRPr lang="es-E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250BD7D-21F2-6F16-238C-9A3E926AFAB4}"/>
              </a:ext>
            </a:extLst>
          </p:cNvPr>
          <p:cNvSpPr txBox="1"/>
          <p:nvPr/>
        </p:nvSpPr>
        <p:spPr>
          <a:xfrm>
            <a:off x="701101" y="1483936"/>
            <a:ext cx="1524366" cy="2511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CL" sz="1600" b="1" dirty="0">
                <a:solidFill>
                  <a:srgbClr val="E1F000"/>
                </a:solidFill>
                <a:latin typeface="Innomotics Haffer"/>
              </a:rPr>
              <a:t>Impacto</a:t>
            </a:r>
            <a:endParaRPr lang="es-ES" dirty="0">
              <a:solidFill>
                <a:srgbClr val="E1F000"/>
              </a:solidFill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5DEFF3CC-D79E-D5AC-B4BA-5A1A6C36138E}"/>
              </a:ext>
            </a:extLst>
          </p:cNvPr>
          <p:cNvSpPr txBox="1"/>
          <p:nvPr/>
        </p:nvSpPr>
        <p:spPr>
          <a:xfrm>
            <a:off x="9900979" y="5631302"/>
            <a:ext cx="182689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CL" sz="1600" b="1" dirty="0">
                <a:solidFill>
                  <a:srgbClr val="E1F000"/>
                </a:solidFill>
                <a:latin typeface="Innomotics Haffer"/>
              </a:rPr>
              <a:t>Esfuerzo Implementación</a:t>
            </a:r>
            <a:endParaRPr lang="es-ES" dirty="0">
              <a:solidFill>
                <a:srgbClr val="E1F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06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  <p:bldP spid="20" grpId="0" animBg="1"/>
      <p:bldP spid="21" grpId="0" animBg="1"/>
      <p:bldP spid="22" grpId="0" animBg="1"/>
      <p:bldP spid="34" grpId="0"/>
      <p:bldP spid="37" grpId="0"/>
      <p:bldP spid="39" grpId="0"/>
      <p:bldP spid="40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52C6F-37F9-1A5A-1261-0AC641AD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96827D21-A609-E71A-B6DF-0D4B0AA42E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rcRect l="15669" t="18957" r="-190" b="-316"/>
          <a:stretch>
            <a:fillRect/>
          </a:stretch>
        </p:blipFill>
        <p:spPr>
          <a:xfrm>
            <a:off x="-118859" y="-193531"/>
            <a:ext cx="12817976" cy="742774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9691CD0-F85E-26BA-1A87-A253A6CF43BD}"/>
              </a:ext>
            </a:extLst>
          </p:cNvPr>
          <p:cNvSpPr txBox="1">
            <a:spLocks/>
          </p:cNvSpPr>
          <p:nvPr/>
        </p:nvSpPr>
        <p:spPr>
          <a:xfrm>
            <a:off x="2257508" y="651033"/>
            <a:ext cx="4955248" cy="70856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b="1">
                <a:solidFill>
                  <a:prstClr val="white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Gemelos Digitales </a:t>
            </a:r>
            <a:endParaRPr lang="es-CL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nomotics Haffer"/>
              <a:ea typeface="Innomotics Haffer" panose="020B0504030103020204" pitchFamily="34" charset="0"/>
              <a:cs typeface="Innomotics Haffer" panose="020B0504030103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07CDF93D-9EFC-D186-10D3-C09951232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065" y="248998"/>
            <a:ext cx="1009650" cy="219094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3AA4DD9-133B-2411-FB28-5F665CA10AF1}"/>
              </a:ext>
            </a:extLst>
          </p:cNvPr>
          <p:cNvCxnSpPr>
            <a:cxnSpLocks/>
          </p:cNvCxnSpPr>
          <p:nvPr/>
        </p:nvCxnSpPr>
        <p:spPr>
          <a:xfrm>
            <a:off x="1441174" y="358545"/>
            <a:ext cx="10356574" cy="6061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0A441D6-E7E0-EF64-2EF2-9442A105CE18}"/>
              </a:ext>
            </a:extLst>
          </p:cNvPr>
          <p:cNvSpPr txBox="1"/>
          <p:nvPr/>
        </p:nvSpPr>
        <p:spPr>
          <a:xfrm>
            <a:off x="2238674" y="2132441"/>
            <a:ext cx="868891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Innomotics Haffer"/>
              </a:rPr>
              <a:t>Un </a:t>
            </a:r>
            <a:r>
              <a:rPr lang="es-ES" b="1" dirty="0">
                <a:latin typeface="Innomotics Haffer"/>
              </a:rPr>
              <a:t>Gemelo Digital  (Digital Twin)</a:t>
            </a:r>
            <a:r>
              <a:rPr lang="es-ES" dirty="0">
                <a:latin typeface="Innomotics Haffer"/>
              </a:rPr>
              <a:t> puede definirse como un </a:t>
            </a:r>
            <a:r>
              <a:rPr lang="es-ES" b="1" dirty="0">
                <a:solidFill>
                  <a:srgbClr val="E1F000"/>
                </a:solidFill>
                <a:latin typeface="Innomotics Haffer"/>
              </a:rPr>
              <a:t>modelo virtual que replica el comportamiento </a:t>
            </a:r>
            <a:r>
              <a:rPr lang="es-ES" dirty="0">
                <a:latin typeface="Innomotics Haffer"/>
              </a:rPr>
              <a:t>de un activo, sistema o múltiples sistemas existentes o potenciales del mundo real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5BB3599-66B4-7C2D-0B80-5E040BFADE2C}"/>
              </a:ext>
            </a:extLst>
          </p:cNvPr>
          <p:cNvSpPr txBox="1"/>
          <p:nvPr/>
        </p:nvSpPr>
        <p:spPr>
          <a:xfrm>
            <a:off x="2238674" y="3858445"/>
            <a:ext cx="86042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Innomotics Haffer"/>
              </a:rPr>
              <a:t>Un </a:t>
            </a:r>
            <a:r>
              <a:rPr lang="es-ES" b="1" dirty="0">
                <a:latin typeface="Innomotics Haffer"/>
              </a:rPr>
              <a:t>Gemelo Digital (Digital Twin) </a:t>
            </a:r>
            <a:r>
              <a:rPr lang="es-ES" dirty="0">
                <a:latin typeface="Innomotics Haffer"/>
              </a:rPr>
              <a:t>es una</a:t>
            </a:r>
            <a:r>
              <a:rPr lang="es-ES" b="1" dirty="0">
                <a:solidFill>
                  <a:srgbClr val="E1F000"/>
                </a:solidFill>
                <a:latin typeface="Innomotics Haffer"/>
              </a:rPr>
              <a:t> abstracción digital</a:t>
            </a:r>
            <a:r>
              <a:rPr lang="es-ES" dirty="0">
                <a:latin typeface="Innomotics Haffer"/>
              </a:rPr>
              <a:t> o representación de los atributos de un sistema físico y/o de su componente en 3 distintas dimensiones: Nivel Jerárquico, Fase del Ciclo de Vida y su Aplicación </a:t>
            </a:r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40812A7-E2AF-51AA-6C91-620FEAE6657D}"/>
              </a:ext>
            </a:extLst>
          </p:cNvPr>
          <p:cNvSpPr/>
          <p:nvPr/>
        </p:nvSpPr>
        <p:spPr>
          <a:xfrm>
            <a:off x="1979811" y="2190319"/>
            <a:ext cx="135104" cy="135104"/>
          </a:xfrm>
          <a:prstGeom prst="ellipse">
            <a:avLst/>
          </a:prstGeom>
          <a:solidFill>
            <a:srgbClr val="E1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l"/>
            <a:endParaRPr lang="es-ES" sz="1600" err="1">
              <a:solidFill>
                <a:schemeClr val="tx2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60E88BD-AE96-E853-A4F9-18F10BE4EF47}"/>
              </a:ext>
            </a:extLst>
          </p:cNvPr>
          <p:cNvSpPr/>
          <p:nvPr/>
        </p:nvSpPr>
        <p:spPr>
          <a:xfrm>
            <a:off x="1979811" y="3916024"/>
            <a:ext cx="135104" cy="135104"/>
          </a:xfrm>
          <a:prstGeom prst="ellipse">
            <a:avLst/>
          </a:prstGeom>
          <a:solidFill>
            <a:srgbClr val="E1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l"/>
            <a:endParaRPr lang="es-ES" sz="1600" err="1">
              <a:solidFill>
                <a:schemeClr val="tx2"/>
              </a:solidFill>
            </a:endParaRP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9B435F48-3A86-B8AF-6F4C-E30CCE1D472E}"/>
              </a:ext>
            </a:extLst>
          </p:cNvPr>
          <p:cNvCxnSpPr/>
          <p:nvPr/>
        </p:nvCxnSpPr>
        <p:spPr>
          <a:xfrm>
            <a:off x="1633263" y="3981666"/>
            <a:ext cx="225239" cy="1120"/>
          </a:xfrm>
          <a:prstGeom prst="straightConnector1">
            <a:avLst/>
          </a:prstGeom>
          <a:ln w="12700"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CA3958F8-8147-46C0-0E0F-09904A624C7A}"/>
              </a:ext>
            </a:extLst>
          </p:cNvPr>
          <p:cNvCxnSpPr>
            <a:cxnSpLocks/>
          </p:cNvCxnSpPr>
          <p:nvPr/>
        </p:nvCxnSpPr>
        <p:spPr>
          <a:xfrm>
            <a:off x="1653998" y="2253862"/>
            <a:ext cx="225239" cy="1120"/>
          </a:xfrm>
          <a:prstGeom prst="straightConnector1">
            <a:avLst/>
          </a:prstGeom>
          <a:ln w="12700"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FA225A63-EE38-2F80-69F3-FF284C2A66ED}"/>
              </a:ext>
            </a:extLst>
          </p:cNvPr>
          <p:cNvCxnSpPr/>
          <p:nvPr/>
        </p:nvCxnSpPr>
        <p:spPr>
          <a:xfrm flipH="1">
            <a:off x="1637466" y="1532382"/>
            <a:ext cx="10083" cy="2455208"/>
          </a:xfrm>
          <a:prstGeom prst="straightConnector1">
            <a:avLst/>
          </a:prstGeom>
          <a:ln w="19050"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82536DC7-319A-990A-00A2-78BA73D366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9990" y="587864"/>
            <a:ext cx="754344" cy="840204"/>
          </a:xfrm>
          <a:prstGeom prst="rect">
            <a:avLst/>
          </a:prstGeom>
        </p:spPr>
      </p:pic>
      <p:sp>
        <p:nvSpPr>
          <p:cNvPr id="4" name="Rectángulo 95">
            <a:extLst>
              <a:ext uri="{FF2B5EF4-FFF2-40B4-BE49-F238E27FC236}">
                <a16:creationId xmlns:a16="http://schemas.microsoft.com/office/drawing/2014/main" id="{01B90E78-FAAB-B419-092F-912075BC157C}"/>
              </a:ext>
            </a:extLst>
          </p:cNvPr>
          <p:cNvSpPr/>
          <p:nvPr/>
        </p:nvSpPr>
        <p:spPr>
          <a:xfrm rot="5400000">
            <a:off x="-1248196" y="3407252"/>
            <a:ext cx="4040709" cy="914914"/>
          </a:xfrm>
          <a:prstGeom prst="rect">
            <a:avLst/>
          </a:prstGeom>
          <a:solidFill>
            <a:srgbClr val="E1F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 sz="1200">
              <a:solidFill>
                <a:prstClr val="white"/>
              </a:solidFill>
              <a:latin typeface="Innomotics Haffer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6B4AA-A407-8380-6171-0C3B1E80F750}"/>
              </a:ext>
            </a:extLst>
          </p:cNvPr>
          <p:cNvSpPr txBox="1"/>
          <p:nvPr/>
        </p:nvSpPr>
        <p:spPr>
          <a:xfrm>
            <a:off x="416133" y="1435687"/>
            <a:ext cx="91491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CL" sz="1200" b="1" dirty="0">
                <a:latin typeface="Innomotics Haffer"/>
              </a:rPr>
              <a:t>Etapas del Proceso</a:t>
            </a:r>
          </a:p>
        </p:txBody>
      </p:sp>
      <p:grpSp>
        <p:nvGrpSpPr>
          <p:cNvPr id="9" name="Grupo 51">
            <a:extLst>
              <a:ext uri="{FF2B5EF4-FFF2-40B4-BE49-F238E27FC236}">
                <a16:creationId xmlns:a16="http://schemas.microsoft.com/office/drawing/2014/main" id="{375791D2-3E66-3172-9899-ACAE9AFCE2F4}"/>
              </a:ext>
            </a:extLst>
          </p:cNvPr>
          <p:cNvGrpSpPr/>
          <p:nvPr/>
        </p:nvGrpSpPr>
        <p:grpSpPr>
          <a:xfrm>
            <a:off x="376421" y="4609912"/>
            <a:ext cx="756195" cy="541804"/>
            <a:chOff x="841418" y="4437290"/>
            <a:chExt cx="756195" cy="5418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253541-BB5F-BEF1-958E-C16CA2E3006C}"/>
                </a:ext>
              </a:extLst>
            </p:cNvPr>
            <p:cNvSpPr txBox="1"/>
            <p:nvPr/>
          </p:nvSpPr>
          <p:spPr>
            <a:xfrm>
              <a:off x="841418" y="4794428"/>
              <a:ext cx="7561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CL" sz="1200" dirty="0">
                  <a:solidFill>
                    <a:srgbClr val="FFFFFF"/>
                  </a:solidFill>
                  <a:latin typeface="Innomotics Haffer"/>
                </a:rPr>
                <a:t>Mina</a:t>
              </a:r>
            </a:p>
          </p:txBody>
        </p:sp>
        <p:pic>
          <p:nvPicPr>
            <p:cNvPr id="11" name="Gráfico 50">
              <a:extLst>
                <a:ext uri="{FF2B5EF4-FFF2-40B4-BE49-F238E27FC236}">
                  <a16:creationId xmlns:a16="http://schemas.microsoft.com/office/drawing/2014/main" id="{14BAD408-5F31-B94B-835D-123A5FE34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7242" y="4437290"/>
              <a:ext cx="320373" cy="317803"/>
            </a:xfrm>
            <a:prstGeom prst="rect">
              <a:avLst/>
            </a:prstGeom>
          </p:spPr>
        </p:pic>
      </p:grpSp>
      <p:grpSp>
        <p:nvGrpSpPr>
          <p:cNvPr id="13" name="Grupo 53">
            <a:extLst>
              <a:ext uri="{FF2B5EF4-FFF2-40B4-BE49-F238E27FC236}">
                <a16:creationId xmlns:a16="http://schemas.microsoft.com/office/drawing/2014/main" id="{047CB452-6D12-8D82-F71D-2C6512615AFD}"/>
              </a:ext>
            </a:extLst>
          </p:cNvPr>
          <p:cNvGrpSpPr/>
          <p:nvPr/>
        </p:nvGrpSpPr>
        <p:grpSpPr>
          <a:xfrm>
            <a:off x="210111" y="2026292"/>
            <a:ext cx="1088814" cy="573329"/>
            <a:chOff x="840999" y="1853670"/>
            <a:chExt cx="1088814" cy="573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347102-A808-4791-A569-5FBE130B49A3}"/>
                </a:ext>
              </a:extLst>
            </p:cNvPr>
            <p:cNvSpPr txBox="1"/>
            <p:nvPr/>
          </p:nvSpPr>
          <p:spPr>
            <a:xfrm>
              <a:off x="840999" y="2242333"/>
              <a:ext cx="108881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CL" sz="1200" dirty="0">
                  <a:solidFill>
                    <a:srgbClr val="FFFFFF"/>
                  </a:solidFill>
                  <a:latin typeface="Innomotics Haffer"/>
                </a:rPr>
                <a:t>Embarque</a:t>
              </a:r>
              <a:endParaRPr lang="es-CL" sz="1600" dirty="0">
                <a:solidFill>
                  <a:srgbClr val="FFFFFF"/>
                </a:solidFill>
                <a:latin typeface="Innomotics Haffer"/>
              </a:endParaRPr>
            </a:p>
          </p:txBody>
        </p:sp>
        <p:pic>
          <p:nvPicPr>
            <p:cNvPr id="17" name="Gráfico 52">
              <a:extLst>
                <a:ext uri="{FF2B5EF4-FFF2-40B4-BE49-F238E27FC236}">
                  <a16:creationId xmlns:a16="http://schemas.microsoft.com/office/drawing/2014/main" id="{6B16F18E-0929-E346-FC7E-63684D23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47384" y="1853670"/>
              <a:ext cx="396422" cy="392945"/>
            </a:xfrm>
            <a:prstGeom prst="rect">
              <a:avLst/>
            </a:prstGeom>
          </p:spPr>
        </p:pic>
      </p:grpSp>
      <p:grpSp>
        <p:nvGrpSpPr>
          <p:cNvPr id="19" name="Grupo 55">
            <a:extLst>
              <a:ext uri="{FF2B5EF4-FFF2-40B4-BE49-F238E27FC236}">
                <a16:creationId xmlns:a16="http://schemas.microsoft.com/office/drawing/2014/main" id="{B8DFE026-23A0-9ABA-10E8-436FA9E15C35}"/>
              </a:ext>
            </a:extLst>
          </p:cNvPr>
          <p:cNvGrpSpPr/>
          <p:nvPr/>
        </p:nvGrpSpPr>
        <p:grpSpPr>
          <a:xfrm>
            <a:off x="376421" y="3345316"/>
            <a:ext cx="756195" cy="517614"/>
            <a:chOff x="838580" y="3058432"/>
            <a:chExt cx="756195" cy="5176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6E6660-8E95-68F9-E9FC-0F93106FA6D4}"/>
                </a:ext>
              </a:extLst>
            </p:cNvPr>
            <p:cNvSpPr txBox="1"/>
            <p:nvPr/>
          </p:nvSpPr>
          <p:spPr>
            <a:xfrm>
              <a:off x="838580" y="3391380"/>
              <a:ext cx="7561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CL" sz="1200" dirty="0">
                  <a:solidFill>
                    <a:srgbClr val="FFFFFF"/>
                  </a:solidFill>
                  <a:latin typeface="Innomotics Haffer"/>
                </a:rPr>
                <a:t>Planta</a:t>
              </a:r>
            </a:p>
          </p:txBody>
        </p:sp>
        <p:pic>
          <p:nvPicPr>
            <p:cNvPr id="22" name="Gráfico 54">
              <a:extLst>
                <a:ext uri="{FF2B5EF4-FFF2-40B4-BE49-F238E27FC236}">
                  <a16:creationId xmlns:a16="http://schemas.microsoft.com/office/drawing/2014/main" id="{2FA42144-DDBE-DD3C-C516-A1B57B13E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6432" y="3058432"/>
              <a:ext cx="378279" cy="378279"/>
            </a:xfrm>
            <a:prstGeom prst="rect">
              <a:avLst/>
            </a:prstGeom>
          </p:spPr>
        </p:pic>
      </p:grpSp>
      <p:sp>
        <p:nvSpPr>
          <p:cNvPr id="25" name="Rectángulo 64">
            <a:extLst>
              <a:ext uri="{FF2B5EF4-FFF2-40B4-BE49-F238E27FC236}">
                <a16:creationId xmlns:a16="http://schemas.microsoft.com/office/drawing/2014/main" id="{44F0FE2E-BCF1-48AF-F160-82F4B517D491}"/>
              </a:ext>
            </a:extLst>
          </p:cNvPr>
          <p:cNvSpPr/>
          <p:nvPr/>
        </p:nvSpPr>
        <p:spPr>
          <a:xfrm>
            <a:off x="1229615" y="5172734"/>
            <a:ext cx="9562595" cy="712330"/>
          </a:xfrm>
          <a:prstGeom prst="rect">
            <a:avLst/>
          </a:prstGeom>
          <a:solidFill>
            <a:srgbClr val="E1F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Innomotics Haffer"/>
              <a:ea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32FB44-9424-45E6-77D7-C32374EC85B4}"/>
              </a:ext>
            </a:extLst>
          </p:cNvPr>
          <p:cNvSpPr txBox="1"/>
          <p:nvPr/>
        </p:nvSpPr>
        <p:spPr>
          <a:xfrm>
            <a:off x="10842924" y="5296146"/>
            <a:ext cx="61904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CL" sz="1200" b="1" dirty="0">
                <a:latin typeface="Innomotics Haffer"/>
              </a:rPr>
              <a:t>Etapas Vida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8A7EF8-15F6-D4C0-E271-449063D31478}"/>
              </a:ext>
            </a:extLst>
          </p:cNvPr>
          <p:cNvSpPr txBox="1"/>
          <p:nvPr/>
        </p:nvSpPr>
        <p:spPr>
          <a:xfrm>
            <a:off x="1708345" y="5660348"/>
            <a:ext cx="106820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CL" sz="1200">
                <a:latin typeface="Innomotics Haffer"/>
              </a:rPr>
              <a:t>Ingeniería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F39BFE-358E-3AF1-C1A2-A909559C5E5C}"/>
              </a:ext>
            </a:extLst>
          </p:cNvPr>
          <p:cNvSpPr txBox="1"/>
          <p:nvPr/>
        </p:nvSpPr>
        <p:spPr>
          <a:xfrm>
            <a:off x="3411720" y="5660348"/>
            <a:ext cx="18302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1200" dirty="0">
                <a:solidFill>
                  <a:srgbClr val="FFFFFF"/>
                </a:solidFill>
                <a:latin typeface="Innomotics Haffer"/>
              </a:rPr>
              <a:t>Comisionamiento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D1C073-0762-E026-AB62-C22968C35F8F}"/>
              </a:ext>
            </a:extLst>
          </p:cNvPr>
          <p:cNvSpPr txBox="1"/>
          <p:nvPr/>
        </p:nvSpPr>
        <p:spPr>
          <a:xfrm>
            <a:off x="5865371" y="5660348"/>
            <a:ext cx="10682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1200">
                <a:solidFill>
                  <a:srgbClr val="FFFFFF"/>
                </a:solidFill>
                <a:latin typeface="Innomotics Haffer"/>
              </a:rPr>
              <a:t>Operación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ADC967-CE25-F7B3-1EDC-16E1839BD9A5}"/>
              </a:ext>
            </a:extLst>
          </p:cNvPr>
          <p:cNvSpPr txBox="1"/>
          <p:nvPr/>
        </p:nvSpPr>
        <p:spPr>
          <a:xfrm>
            <a:off x="7557023" y="5660348"/>
            <a:ext cx="15344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1200">
                <a:solidFill>
                  <a:srgbClr val="FFFFFF"/>
                </a:solidFill>
                <a:latin typeface="Innomotics Haffer"/>
              </a:rPr>
              <a:t>Mantenimiento</a:t>
            </a:r>
          </a:p>
        </p:txBody>
      </p:sp>
      <p:pic>
        <p:nvPicPr>
          <p:cNvPr id="40" name="Gráfico 10">
            <a:extLst>
              <a:ext uri="{FF2B5EF4-FFF2-40B4-BE49-F238E27FC236}">
                <a16:creationId xmlns:a16="http://schemas.microsoft.com/office/drawing/2014/main" id="{5CD7C556-5F5D-45B4-1A90-17EC55F108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37152" y="5192401"/>
            <a:ext cx="408517" cy="398992"/>
          </a:xfrm>
          <a:prstGeom prst="rect">
            <a:avLst/>
          </a:prstGeom>
        </p:spPr>
      </p:pic>
      <p:pic>
        <p:nvPicPr>
          <p:cNvPr id="41" name="Gráfico 16">
            <a:extLst>
              <a:ext uri="{FF2B5EF4-FFF2-40B4-BE49-F238E27FC236}">
                <a16:creationId xmlns:a16="http://schemas.microsoft.com/office/drawing/2014/main" id="{B171ECA8-5860-845B-F27A-7015492D8C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58568" y="5229973"/>
            <a:ext cx="408517" cy="408517"/>
          </a:xfrm>
          <a:prstGeom prst="rect">
            <a:avLst/>
          </a:prstGeom>
        </p:spPr>
      </p:pic>
      <p:pic>
        <p:nvPicPr>
          <p:cNvPr id="42" name="Gráfico 22">
            <a:extLst>
              <a:ext uri="{FF2B5EF4-FFF2-40B4-BE49-F238E27FC236}">
                <a16:creationId xmlns:a16="http://schemas.microsoft.com/office/drawing/2014/main" id="{E956570B-C494-E248-ED17-BB6A3CBAA8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16497" y="5234735"/>
            <a:ext cx="462493" cy="462493"/>
          </a:xfrm>
          <a:prstGeom prst="rect">
            <a:avLst/>
          </a:prstGeom>
        </p:spPr>
      </p:pic>
      <p:pic>
        <p:nvPicPr>
          <p:cNvPr id="43" name="Gráfico 32">
            <a:extLst>
              <a:ext uri="{FF2B5EF4-FFF2-40B4-BE49-F238E27FC236}">
                <a16:creationId xmlns:a16="http://schemas.microsoft.com/office/drawing/2014/main" id="{93B97954-DC6A-8813-46BC-AB982B819DB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053477" y="5283258"/>
            <a:ext cx="359195" cy="3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8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5" grpId="0" animBg="1"/>
      <p:bldP spid="26" grpId="0"/>
      <p:bldP spid="27" grpId="0"/>
      <p:bldP spid="28" grpId="0"/>
      <p:bldP spid="30" grpId="0"/>
      <p:bldP spid="36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8271D0-59A3-B5E2-FF09-E9D871B5BFE4}"/>
              </a:ext>
            </a:extLst>
          </p:cNvPr>
          <p:cNvSpPr/>
          <p:nvPr/>
        </p:nvSpPr>
        <p:spPr>
          <a:xfrm>
            <a:off x="4048" y="4476748"/>
            <a:ext cx="12178293" cy="1491579"/>
          </a:xfrm>
          <a:prstGeom prst="rect">
            <a:avLst/>
          </a:prstGeom>
          <a:solidFill>
            <a:srgbClr val="E1F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 sz="1200">
              <a:solidFill>
                <a:prstClr val="white"/>
              </a:solidFill>
              <a:latin typeface="Innomotics Haffer"/>
              <a:ea typeface="Calibri"/>
              <a:cs typeface="Calibri"/>
            </a:endParaRPr>
          </a:p>
        </p:txBody>
      </p:sp>
      <p:sp>
        <p:nvSpPr>
          <p:cNvPr id="729" name="Título 4">
            <a:extLst>
              <a:ext uri="{FF2B5EF4-FFF2-40B4-BE49-F238E27FC236}">
                <a16:creationId xmlns:a16="http://schemas.microsoft.com/office/drawing/2014/main" id="{B62157AC-C862-490C-9F42-5746BE40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155" y="793035"/>
            <a:ext cx="9104587" cy="1072120"/>
          </a:xfrm>
        </p:spPr>
        <p:txBody>
          <a:bodyPr/>
          <a:lstStyle/>
          <a:p>
            <a:r>
              <a:rPr lang="es-CL" sz="3600" dirty="0">
                <a:solidFill>
                  <a:schemeClr val="tx1"/>
                </a:solidFill>
                <a:latin typeface="Innomotics Haffer"/>
              </a:rPr>
              <a:t>Gemelo Digital en </a:t>
            </a:r>
            <a:br>
              <a:rPr lang="es-CL" sz="3600" dirty="0">
                <a:latin typeface="Innomotics Haffer"/>
              </a:rPr>
            </a:br>
            <a:r>
              <a:rPr lang="es-CL" sz="3600" dirty="0">
                <a:solidFill>
                  <a:schemeClr val="tx1"/>
                </a:solidFill>
                <a:latin typeface="Innomotics Haffer"/>
              </a:rPr>
              <a:t>Etapa de Ingeniería y Comisionamiento</a:t>
            </a:r>
          </a:p>
        </p:txBody>
      </p:sp>
      <p:sp>
        <p:nvSpPr>
          <p:cNvPr id="1323" name="AutoShape 18" descr="QR Codes Are Ineffective ... If You Use Them Incorrectly | Villing &amp;  Company - Marketing, PR, Website Development">
            <a:extLst>
              <a:ext uri="{FF2B5EF4-FFF2-40B4-BE49-F238E27FC236}">
                <a16:creationId xmlns:a16="http://schemas.microsoft.com/office/drawing/2014/main" id="{271C9343-E929-2A1F-9432-E7EAF8927E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9068" y="5968045"/>
            <a:ext cx="124356" cy="1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s-CL" sz="1799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EAD9D-2D9B-65AC-D50C-189E12371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3" y="2583746"/>
            <a:ext cx="3433704" cy="1329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76010F-35E6-03FD-F1FA-90C6171B4A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5" t="8586" b="7819"/>
          <a:stretch>
            <a:fillRect/>
          </a:stretch>
        </p:blipFill>
        <p:spPr>
          <a:xfrm>
            <a:off x="4200426" y="2576399"/>
            <a:ext cx="3432901" cy="1333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E6784-2820-097E-C6CC-05BCD520A6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695" r="509" b="8820"/>
          <a:stretch>
            <a:fillRect/>
          </a:stretch>
        </p:blipFill>
        <p:spPr>
          <a:xfrm>
            <a:off x="7943946" y="2572025"/>
            <a:ext cx="3416217" cy="1340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67921C-57A3-1786-5F42-379381D5A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396" y="2571826"/>
            <a:ext cx="1008116" cy="541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8760C0-BB0C-42C9-5F9D-9650A7822A30}"/>
              </a:ext>
            </a:extLst>
          </p:cNvPr>
          <p:cNvSpPr txBox="1"/>
          <p:nvPr/>
        </p:nvSpPr>
        <p:spPr>
          <a:xfrm>
            <a:off x="536791" y="4792543"/>
            <a:ext cx="343451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600" noProof="0" dirty="0">
                <a:latin typeface="Innomotics Haffer"/>
              </a:rPr>
              <a:t>Evaluar</a:t>
            </a:r>
            <a:r>
              <a:rPr lang="es-CL" sz="1600" b="1" dirty="0">
                <a:latin typeface="Innomotics Haffer"/>
              </a:rPr>
              <a:t> </a:t>
            </a:r>
            <a:r>
              <a:rPr lang="es-CL" sz="1600" dirty="0">
                <a:latin typeface="Innomotics Haffer"/>
              </a:rPr>
              <a:t>diseño</a:t>
            </a:r>
            <a:r>
              <a:rPr lang="es-CL" sz="1600" b="1" dirty="0">
                <a:latin typeface="Innomotics Haffer"/>
              </a:rPr>
              <a:t>,</a:t>
            </a:r>
            <a:r>
              <a:rPr lang="es-CL" sz="1600" dirty="0">
                <a:latin typeface="Innomotics Haffer"/>
              </a:rPr>
              <a:t> </a:t>
            </a:r>
            <a:r>
              <a:rPr lang="es-CL" sz="1600" b="1" dirty="0">
                <a:solidFill>
                  <a:srgbClr val="E1F000"/>
                </a:solidFill>
                <a:latin typeface="Innomotics Haffer"/>
              </a:rPr>
              <a:t>simular </a:t>
            </a:r>
            <a:r>
              <a:rPr lang="es-CL" sz="1600" b="1" noProof="0" dirty="0">
                <a:solidFill>
                  <a:srgbClr val="E1F000"/>
                </a:solidFill>
                <a:latin typeface="Innomotics Haffer"/>
              </a:rPr>
              <a:t>operaciones de ensamble</a:t>
            </a:r>
            <a:r>
              <a:rPr lang="es-CL" sz="1600" noProof="0" dirty="0">
                <a:latin typeface="Innomotics Haffer"/>
              </a:rPr>
              <a:t> y montaje de equipos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6135AA-D442-EB02-8CDF-D662377A94FB}"/>
              </a:ext>
            </a:extLst>
          </p:cNvPr>
          <p:cNvSpPr txBox="1"/>
          <p:nvPr/>
        </p:nvSpPr>
        <p:spPr>
          <a:xfrm>
            <a:off x="4197894" y="4792543"/>
            <a:ext cx="343451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600" dirty="0">
                <a:latin typeface="Innomotics Haffer"/>
              </a:rPr>
              <a:t>Escenarios complejos aplicados utilizando </a:t>
            </a:r>
            <a:r>
              <a:rPr lang="es-CL" sz="1600" b="1" dirty="0">
                <a:solidFill>
                  <a:srgbClr val="E1F000"/>
                </a:solidFill>
                <a:latin typeface="Innomotics Haffer"/>
              </a:rPr>
              <a:t>simulaciones</a:t>
            </a:r>
            <a:r>
              <a:rPr lang="es-CL" sz="1600" b="1" dirty="0">
                <a:latin typeface="Innomotics Haffer"/>
              </a:rPr>
              <a:t> </a:t>
            </a:r>
            <a:r>
              <a:rPr lang="es-CL" sz="1600" b="1" dirty="0">
                <a:solidFill>
                  <a:srgbClr val="E1F000"/>
                </a:solidFill>
                <a:latin typeface="Innomotics Haffer"/>
              </a:rPr>
              <a:t>de mantenimiento y/o puesta en marcha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403C8-CDED-CBC5-2C6F-38466F44E0B9}"/>
              </a:ext>
            </a:extLst>
          </p:cNvPr>
          <p:cNvSpPr txBox="1"/>
          <p:nvPr/>
        </p:nvSpPr>
        <p:spPr>
          <a:xfrm>
            <a:off x="8016653" y="4792543"/>
            <a:ext cx="343339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600" dirty="0">
                <a:latin typeface="Innomotics Haffer"/>
              </a:rPr>
              <a:t>Integración de los </a:t>
            </a:r>
            <a:r>
              <a:rPr lang="es-CL" sz="1600" b="1" dirty="0">
                <a:solidFill>
                  <a:srgbClr val="E1F000"/>
                </a:solidFill>
                <a:latin typeface="Innomotics Haffer"/>
              </a:rPr>
              <a:t>modelos 3D </a:t>
            </a:r>
            <a:r>
              <a:rPr lang="es-CL" sz="1600" dirty="0">
                <a:latin typeface="Innomotics Haffer"/>
              </a:rPr>
              <a:t>con la documentación técnica actualizada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DCC97E-4B7F-F40E-F308-A12C31070F12}"/>
              </a:ext>
            </a:extLst>
          </p:cNvPr>
          <p:cNvCxnSpPr>
            <a:cxnSpLocks/>
          </p:cNvCxnSpPr>
          <p:nvPr/>
        </p:nvCxnSpPr>
        <p:spPr>
          <a:xfrm>
            <a:off x="530991" y="4270252"/>
            <a:ext cx="10896232" cy="17517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4">
            <a:extLst>
              <a:ext uri="{FF2B5EF4-FFF2-40B4-BE49-F238E27FC236}">
                <a16:creationId xmlns:a16="http://schemas.microsoft.com/office/drawing/2014/main" id="{F5353440-EE6F-C24C-2DFD-9F9FDE91F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9990" y="587864"/>
            <a:ext cx="754344" cy="840204"/>
          </a:xfrm>
          <a:prstGeom prst="rect">
            <a:avLst/>
          </a:prstGeom>
        </p:spPr>
      </p:pic>
      <p:pic>
        <p:nvPicPr>
          <p:cNvPr id="6" name="Gráfico 11">
            <a:extLst>
              <a:ext uri="{FF2B5EF4-FFF2-40B4-BE49-F238E27FC236}">
                <a16:creationId xmlns:a16="http://schemas.microsoft.com/office/drawing/2014/main" id="{1EAD1188-4D23-CF7D-1FCE-62ADF3D3AA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8065" y="248998"/>
            <a:ext cx="1009650" cy="219094"/>
          </a:xfrm>
          <a:prstGeom prst="rect">
            <a:avLst/>
          </a:prstGeom>
        </p:spPr>
      </p:pic>
      <p:sp>
        <p:nvSpPr>
          <p:cNvPr id="9" name="CuadroTexto 13">
            <a:extLst>
              <a:ext uri="{FF2B5EF4-FFF2-40B4-BE49-F238E27FC236}">
                <a16:creationId xmlns:a16="http://schemas.microsoft.com/office/drawing/2014/main" id="{4C172B48-D435-8D6C-34D7-7DF70838395C}"/>
              </a:ext>
            </a:extLst>
          </p:cNvPr>
          <p:cNvSpPr txBox="1"/>
          <p:nvPr/>
        </p:nvSpPr>
        <p:spPr>
          <a:xfrm>
            <a:off x="161886" y="468092"/>
            <a:ext cx="1115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6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 panose="020B0504030103020204" pitchFamily="34" charset="0"/>
                <a:ea typeface="Innomotics Haffer" panose="020B0504030103020204" pitchFamily="34" charset="0"/>
                <a:cs typeface="Innomotics Haffer" panose="020B0504030103020204" pitchFamily="34" charset="0"/>
              </a:rPr>
              <a:t>Process</a:t>
            </a:r>
            <a:r>
              <a:rPr kumimoji="0" lang="es-CL" sz="1000" b="0" i="0" u="none" strike="noStrike" kern="1200" cap="none" spc="6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nomotics Haffer" panose="020B0504030103020204" pitchFamily="34" charset="0"/>
                <a:ea typeface="Innomotics Haffer" panose="020B0504030103020204" pitchFamily="34" charset="0"/>
                <a:cs typeface="Innomotics Haffer" panose="020B0504030103020204" pitchFamily="34" charset="0"/>
              </a:rPr>
              <a:t> Twin</a:t>
            </a:r>
          </a:p>
        </p:txBody>
      </p:sp>
      <p:cxnSp>
        <p:nvCxnSpPr>
          <p:cNvPr id="12" name="Conector recto 15">
            <a:extLst>
              <a:ext uri="{FF2B5EF4-FFF2-40B4-BE49-F238E27FC236}">
                <a16:creationId xmlns:a16="http://schemas.microsoft.com/office/drawing/2014/main" id="{3B685799-734A-DE27-6AEF-341563B7AAAC}"/>
              </a:ext>
            </a:extLst>
          </p:cNvPr>
          <p:cNvCxnSpPr>
            <a:cxnSpLocks/>
          </p:cNvCxnSpPr>
          <p:nvPr/>
        </p:nvCxnSpPr>
        <p:spPr>
          <a:xfrm>
            <a:off x="1441174" y="358545"/>
            <a:ext cx="10356574" cy="6061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B406139C-7B10-B8AF-831C-2EE9B0BCD6D4}"/>
              </a:ext>
            </a:extLst>
          </p:cNvPr>
          <p:cNvCxnSpPr>
            <a:cxnSpLocks/>
          </p:cNvCxnSpPr>
          <p:nvPr/>
        </p:nvCxnSpPr>
        <p:spPr>
          <a:xfrm>
            <a:off x="530990" y="6168063"/>
            <a:ext cx="10896232" cy="17517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867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9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D68A84-D9C3-CEAF-BA7B-AC240787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>
            <a:extLst>
              <a:ext uri="{FF2B5EF4-FFF2-40B4-BE49-F238E27FC236}">
                <a16:creationId xmlns:a16="http://schemas.microsoft.com/office/drawing/2014/main" id="{CE5C8DC8-AAA3-417B-EA71-0AB6231217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74"/>
          <a:stretch/>
        </p:blipFill>
        <p:spPr>
          <a:xfrm>
            <a:off x="4186605" y="2089748"/>
            <a:ext cx="6285343" cy="2520209"/>
          </a:xfrm>
          <a:prstGeom prst="rect">
            <a:avLst/>
          </a:prstGeom>
          <a:effectLst>
            <a:reflection blurRad="50800" stA="20000" endPos="20000" dir="5400000" sy="-100000" algn="bl" rotWithShape="0"/>
          </a:effec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EFE758-1F35-C764-9E42-93558864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2025</a:t>
            </a: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5EF7FF7E-D997-DED9-9912-572FB62C3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065" y="248998"/>
            <a:ext cx="1009650" cy="219094"/>
          </a:xfrm>
          <a:prstGeom prst="rect">
            <a:avLst/>
          </a:prstGeom>
        </p:spPr>
      </p:pic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2BB1E99-605C-DE57-A60A-C7FEA463496F}"/>
              </a:ext>
            </a:extLst>
          </p:cNvPr>
          <p:cNvCxnSpPr>
            <a:cxnSpLocks/>
          </p:cNvCxnSpPr>
          <p:nvPr/>
        </p:nvCxnSpPr>
        <p:spPr>
          <a:xfrm>
            <a:off x="1441174" y="358545"/>
            <a:ext cx="10356574" cy="6061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FEF0E3D-6CE1-E49D-175E-F1C5A9E19B8F}"/>
              </a:ext>
            </a:extLst>
          </p:cNvPr>
          <p:cNvSpPr txBox="1"/>
          <p:nvPr/>
        </p:nvSpPr>
        <p:spPr>
          <a:xfrm>
            <a:off x="752890" y="2380356"/>
            <a:ext cx="229016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2400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Despliegue de Variables e Indicadores de desempeño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97996-B13A-4E10-227D-1C754D00191F}"/>
              </a:ext>
            </a:extLst>
          </p:cNvPr>
          <p:cNvSpPr txBox="1"/>
          <p:nvPr/>
        </p:nvSpPr>
        <p:spPr>
          <a:xfrm>
            <a:off x="4040820" y="1420546"/>
            <a:ext cx="189003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600" b="1">
                <a:solidFill>
                  <a:srgbClr val="E1F000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Sensores Virtuales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69BE87-8312-F576-C1DC-9D3846994C47}"/>
              </a:ext>
            </a:extLst>
          </p:cNvPr>
          <p:cNvSpPr txBox="1"/>
          <p:nvPr/>
        </p:nvSpPr>
        <p:spPr>
          <a:xfrm>
            <a:off x="6385050" y="1421126"/>
            <a:ext cx="188845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600" b="1" err="1">
                <a:solidFill>
                  <a:srgbClr val="E1F000"/>
                </a:solidFill>
                <a:latin typeface="Innomotics Haffer"/>
              </a:rPr>
              <a:t>KPIs</a:t>
            </a:r>
            <a:r>
              <a:rPr lang="es-MX" sz="1600" b="1">
                <a:solidFill>
                  <a:srgbClr val="E1F000"/>
                </a:solidFill>
                <a:latin typeface="Innomotics Haffer"/>
              </a:rPr>
              <a:t> de Eficiencia</a:t>
            </a:r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E28DB4E-5579-052B-23DF-D5BD963F97C0}"/>
              </a:ext>
            </a:extLst>
          </p:cNvPr>
          <p:cNvSpPr txBox="1"/>
          <p:nvPr/>
        </p:nvSpPr>
        <p:spPr>
          <a:xfrm>
            <a:off x="9011182" y="1431276"/>
            <a:ext cx="167302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MX" sz="1600" b="1" err="1">
                <a:solidFill>
                  <a:srgbClr val="E1F000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KPIs</a:t>
            </a:r>
            <a:r>
              <a:rPr lang="es-MX" sz="1600" b="1">
                <a:solidFill>
                  <a:srgbClr val="E1F000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Negocio</a:t>
            </a:r>
            <a:endParaRPr lang="es-ES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7146B23-B36A-E689-A235-ADC2D59CAC44}"/>
              </a:ext>
            </a:extLst>
          </p:cNvPr>
          <p:cNvSpPr txBox="1"/>
          <p:nvPr/>
        </p:nvSpPr>
        <p:spPr>
          <a:xfrm>
            <a:off x="173181" y="4933320"/>
            <a:ext cx="1163728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3889">
              <a:spcBef>
                <a:spcPct val="50000"/>
              </a:spcBef>
              <a:spcAft>
                <a:spcPct val="0"/>
              </a:spcAft>
            </a:pPr>
            <a:r>
              <a:rPr lang="en-US" kern="0" err="1">
                <a:solidFill>
                  <a:srgbClr val="E1F000"/>
                </a:solidFill>
                <a:latin typeface="Innomotics Haffer"/>
              </a:rPr>
              <a:t>Escenarios</a:t>
            </a:r>
            <a:r>
              <a:rPr lang="en-US" kern="0">
                <a:solidFill>
                  <a:srgbClr val="E1F000"/>
                </a:solidFill>
                <a:latin typeface="Innomotics Haffer"/>
              </a:rPr>
              <a:t> </a:t>
            </a:r>
            <a:r>
              <a:rPr lang="en-US" kern="0" err="1">
                <a:solidFill>
                  <a:srgbClr val="E1F000"/>
                </a:solidFill>
                <a:latin typeface="Innomotics Haffer"/>
              </a:rPr>
              <a:t>Aplicables</a:t>
            </a:r>
            <a:r>
              <a:rPr lang="en-US" kern="0">
                <a:solidFill>
                  <a:srgbClr val="E1F000"/>
                </a:solidFill>
                <a:latin typeface="Innomotics Haffer"/>
              </a:rPr>
              <a:t> a la </a:t>
            </a:r>
            <a:r>
              <a:rPr lang="en-US" kern="0" err="1">
                <a:solidFill>
                  <a:srgbClr val="E1F000"/>
                </a:solidFill>
                <a:latin typeface="Innomotics Haffer"/>
              </a:rPr>
              <a:t>Operación</a:t>
            </a:r>
            <a:endParaRPr lang="es-ES" err="1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29176FA-549C-023F-4416-E5CF79FC0E22}"/>
              </a:ext>
            </a:extLst>
          </p:cNvPr>
          <p:cNvCxnSpPr>
            <a:cxnSpLocks/>
          </p:cNvCxnSpPr>
          <p:nvPr/>
        </p:nvCxnSpPr>
        <p:spPr>
          <a:xfrm>
            <a:off x="176677" y="5546912"/>
            <a:ext cx="11593649" cy="0"/>
          </a:xfrm>
          <a:prstGeom prst="line">
            <a:avLst/>
          </a:prstGeom>
          <a:ln w="12700">
            <a:solidFill>
              <a:schemeClr val="bg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EF4DBBBC-3920-769D-A51B-6FF11A410249}"/>
              </a:ext>
            </a:extLst>
          </p:cNvPr>
          <p:cNvSpPr/>
          <p:nvPr/>
        </p:nvSpPr>
        <p:spPr>
          <a:xfrm>
            <a:off x="1030114" y="5466449"/>
            <a:ext cx="199026" cy="199026"/>
          </a:xfrm>
          <a:prstGeom prst="ellipse">
            <a:avLst/>
          </a:prstGeom>
          <a:solidFill>
            <a:srgbClr val="E1F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332871B-C7B1-7D38-A55F-890448F0706F}"/>
              </a:ext>
            </a:extLst>
          </p:cNvPr>
          <p:cNvSpPr/>
          <p:nvPr/>
        </p:nvSpPr>
        <p:spPr>
          <a:xfrm>
            <a:off x="2941973" y="5447399"/>
            <a:ext cx="199026" cy="199026"/>
          </a:xfrm>
          <a:prstGeom prst="ellipse">
            <a:avLst/>
          </a:prstGeom>
          <a:solidFill>
            <a:srgbClr val="E1F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A5D32D4-3764-A887-B5A1-D8D4BDAE60E6}"/>
              </a:ext>
            </a:extLst>
          </p:cNvPr>
          <p:cNvSpPr/>
          <p:nvPr/>
        </p:nvSpPr>
        <p:spPr>
          <a:xfrm>
            <a:off x="4853832" y="5447399"/>
            <a:ext cx="199026" cy="199026"/>
          </a:xfrm>
          <a:prstGeom prst="ellipse">
            <a:avLst/>
          </a:prstGeom>
          <a:solidFill>
            <a:srgbClr val="E1F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79BEEA8-1BD5-4FE8-252D-152F730C5BE9}"/>
              </a:ext>
            </a:extLst>
          </p:cNvPr>
          <p:cNvSpPr/>
          <p:nvPr/>
        </p:nvSpPr>
        <p:spPr>
          <a:xfrm>
            <a:off x="6765691" y="5447399"/>
            <a:ext cx="199026" cy="199026"/>
          </a:xfrm>
          <a:prstGeom prst="ellipse">
            <a:avLst/>
          </a:prstGeom>
          <a:solidFill>
            <a:srgbClr val="E1F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0977D1F-B8A5-98F5-943A-26EFC6349898}"/>
              </a:ext>
            </a:extLst>
          </p:cNvPr>
          <p:cNvSpPr/>
          <p:nvPr/>
        </p:nvSpPr>
        <p:spPr>
          <a:xfrm>
            <a:off x="8677550" y="5447399"/>
            <a:ext cx="199026" cy="199026"/>
          </a:xfrm>
          <a:prstGeom prst="ellipse">
            <a:avLst/>
          </a:prstGeom>
          <a:solidFill>
            <a:srgbClr val="E1F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6FF25DC-449B-8A70-9733-6B7AE248A646}"/>
              </a:ext>
            </a:extLst>
          </p:cNvPr>
          <p:cNvSpPr/>
          <p:nvPr/>
        </p:nvSpPr>
        <p:spPr>
          <a:xfrm>
            <a:off x="10589407" y="5447399"/>
            <a:ext cx="199026" cy="199026"/>
          </a:xfrm>
          <a:prstGeom prst="ellipse">
            <a:avLst/>
          </a:prstGeom>
          <a:solidFill>
            <a:srgbClr val="E1F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70F8E7-D752-2291-351C-33BCA0E72373}"/>
              </a:ext>
            </a:extLst>
          </p:cNvPr>
          <p:cNvSpPr txBox="1"/>
          <p:nvPr/>
        </p:nvSpPr>
        <p:spPr>
          <a:xfrm>
            <a:off x="286165" y="5731848"/>
            <a:ext cx="169234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Innomotics Haffer"/>
              </a:rPr>
              <a:t>Replicar </a:t>
            </a:r>
            <a:r>
              <a:rPr lang="en-US" sz="1200" err="1">
                <a:solidFill>
                  <a:schemeClr val="bg1"/>
                </a:solidFill>
                <a:latin typeface="Innomotics Haffer"/>
              </a:rPr>
              <a:t>eventos</a:t>
            </a:r>
            <a:r>
              <a:rPr lang="en-US" sz="1200">
                <a:solidFill>
                  <a:schemeClr val="bg1"/>
                </a:solidFill>
                <a:latin typeface="Innomotics Haffer"/>
              </a:rPr>
              <a:t> y </a:t>
            </a:r>
            <a:r>
              <a:rPr lang="en-US" sz="1200" err="1">
                <a:solidFill>
                  <a:schemeClr val="bg1"/>
                </a:solidFill>
                <a:latin typeface="Innomotics Haffer"/>
              </a:rPr>
              <a:t>análisis</a:t>
            </a:r>
            <a:r>
              <a:rPr lang="en-US" sz="1200">
                <a:solidFill>
                  <a:schemeClr val="bg1"/>
                </a:solidFill>
                <a:latin typeface="Innomotics Haffer"/>
              </a:rPr>
              <a:t> de causa </a:t>
            </a:r>
            <a:r>
              <a:rPr lang="en-US" sz="1200" err="1">
                <a:solidFill>
                  <a:schemeClr val="bg1"/>
                </a:solidFill>
                <a:latin typeface="Innomotics Haffer"/>
              </a:rPr>
              <a:t>raiz</a:t>
            </a:r>
            <a:endParaRPr lang="es-ES" err="1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0D53EC8-EFC1-A156-806A-90E9FAD64432}"/>
              </a:ext>
            </a:extLst>
          </p:cNvPr>
          <p:cNvSpPr txBox="1"/>
          <p:nvPr/>
        </p:nvSpPr>
        <p:spPr>
          <a:xfrm>
            <a:off x="2214059" y="5731848"/>
            <a:ext cx="169234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Replicar </a:t>
            </a:r>
            <a:r>
              <a:rPr lang="en-US" sz="1200" err="1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comportamiento</a:t>
            </a:r>
            <a:r>
              <a:rPr lang="en-US" sz="1200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normal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3ECC7E2-5E78-8D14-FC85-7242012CFDB7}"/>
              </a:ext>
            </a:extLst>
          </p:cNvPr>
          <p:cNvSpPr txBox="1"/>
          <p:nvPr/>
        </p:nvSpPr>
        <p:spPr>
          <a:xfrm>
            <a:off x="4109534" y="5731848"/>
            <a:ext cx="169234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Evaluación</a:t>
            </a:r>
            <a:r>
              <a:rPr lang="en-US" sz="1200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secuencias</a:t>
            </a:r>
            <a:r>
              <a:rPr lang="en-US" sz="1200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arranque</a:t>
            </a:r>
            <a:r>
              <a:rPr lang="en-US" sz="1200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y </a:t>
            </a:r>
            <a:r>
              <a:rPr lang="en-US" sz="1200" err="1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detención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322ABDF-5588-D5FF-D7C5-D882BE612751}"/>
              </a:ext>
            </a:extLst>
          </p:cNvPr>
          <p:cNvSpPr txBox="1"/>
          <p:nvPr/>
        </p:nvSpPr>
        <p:spPr>
          <a:xfrm>
            <a:off x="6014534" y="5731848"/>
            <a:ext cx="169234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Pruebas</a:t>
            </a:r>
            <a:r>
              <a:rPr lang="en-US" sz="1200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nuevas</a:t>
            </a:r>
            <a:r>
              <a:rPr lang="en-US" sz="1200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estrategias</a:t>
            </a:r>
            <a:r>
              <a:rPr lang="en-US" sz="1200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control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23BE795-56B8-CA38-A341-A277A1A447F6}"/>
              </a:ext>
            </a:extLst>
          </p:cNvPr>
          <p:cNvSpPr txBox="1"/>
          <p:nvPr/>
        </p:nvSpPr>
        <p:spPr>
          <a:xfrm>
            <a:off x="7929059" y="5731848"/>
            <a:ext cx="169234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Optimización</a:t>
            </a:r>
            <a:r>
              <a:rPr lang="en-US" sz="1200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Cuellos</a:t>
            </a:r>
            <a:r>
              <a:rPr lang="en-US" sz="1200">
                <a:solidFill>
                  <a:schemeClr val="bg1"/>
                </a:solidFill>
                <a:latin typeface="Innomotics Haffer"/>
                <a:ea typeface="Innomotics Haffer" panose="020B0504030103020204" pitchFamily="34" charset="0"/>
                <a:cs typeface="Innomotics Haffer" panose="020B0504030103020204" pitchFamily="34" charset="0"/>
              </a:rPr>
              <a:t> de Botella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E692A1C-5691-35E9-4FFE-340F83A73E83}"/>
              </a:ext>
            </a:extLst>
          </p:cNvPr>
          <p:cNvSpPr txBox="1"/>
          <p:nvPr/>
        </p:nvSpPr>
        <p:spPr>
          <a:xfrm>
            <a:off x="9853109" y="5731848"/>
            <a:ext cx="169234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Innomotics Haffer"/>
              </a:rPr>
              <a:t>Evaluar</a:t>
            </a:r>
            <a:r>
              <a:rPr lang="en-US" sz="1200">
                <a:solidFill>
                  <a:schemeClr val="bg1"/>
                </a:solidFill>
                <a:latin typeface="Innomotics Haffer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Innomotics Haffer"/>
              </a:rPr>
              <a:t>nuevos</a:t>
            </a:r>
            <a:r>
              <a:rPr lang="en-US" sz="1200">
                <a:solidFill>
                  <a:schemeClr val="bg1"/>
                </a:solidFill>
                <a:latin typeface="Innomotics Haffer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Innomotics Haffer"/>
              </a:rPr>
              <a:t>modos</a:t>
            </a:r>
            <a:r>
              <a:rPr lang="en-US" sz="1200">
                <a:solidFill>
                  <a:schemeClr val="bg1"/>
                </a:solidFill>
                <a:latin typeface="Innomotics Haffer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Innomotics Haffer"/>
              </a:rPr>
              <a:t>falla</a:t>
            </a:r>
          </a:p>
        </p:txBody>
      </p:sp>
      <p:sp>
        <p:nvSpPr>
          <p:cNvPr id="25" name="Cerrar llave 24">
            <a:extLst>
              <a:ext uri="{FF2B5EF4-FFF2-40B4-BE49-F238E27FC236}">
                <a16:creationId xmlns:a16="http://schemas.microsoft.com/office/drawing/2014/main" id="{733B5D67-8B25-CC35-6C28-B896A1494DD6}"/>
              </a:ext>
            </a:extLst>
          </p:cNvPr>
          <p:cNvSpPr/>
          <p:nvPr/>
        </p:nvSpPr>
        <p:spPr>
          <a:xfrm>
            <a:off x="2920625" y="2232241"/>
            <a:ext cx="228556" cy="1797773"/>
          </a:xfrm>
          <a:prstGeom prst="rightBrace">
            <a:avLst>
              <a:gd name="adj1" fmla="val 8333"/>
              <a:gd name="adj2" fmla="val 52076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C1ACCD38-5136-2824-A3E8-1E3671031BC5}"/>
              </a:ext>
            </a:extLst>
          </p:cNvPr>
          <p:cNvCxnSpPr>
            <a:cxnSpLocks/>
            <a:stCxn id="12" idx="2"/>
            <a:endCxn id="9" idx="1"/>
          </p:cNvCxnSpPr>
          <p:nvPr/>
        </p:nvCxnSpPr>
        <p:spPr>
          <a:xfrm rot="5400000">
            <a:off x="3790846" y="2154860"/>
            <a:ext cx="1590753" cy="799233"/>
          </a:xfrm>
          <a:prstGeom prst="bentConnector4">
            <a:avLst>
              <a:gd name="adj1" fmla="val 10393"/>
              <a:gd name="adj2" fmla="val 128602"/>
            </a:avLst>
          </a:prstGeom>
          <a:ln>
            <a:solidFill>
              <a:srgbClr val="E1F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553CB866-1F84-F0C3-5674-D2DF88F52F19}"/>
              </a:ext>
            </a:extLst>
          </p:cNvPr>
          <p:cNvCxnSpPr>
            <a:cxnSpLocks/>
            <a:stCxn id="22" idx="2"/>
            <a:endCxn id="9" idx="3"/>
          </p:cNvCxnSpPr>
          <p:nvPr/>
        </p:nvCxnSpPr>
        <p:spPr>
          <a:xfrm rot="16200000" flipH="1">
            <a:off x="9369810" y="2247714"/>
            <a:ext cx="1580023" cy="624253"/>
          </a:xfrm>
          <a:prstGeom prst="bentConnector4">
            <a:avLst>
              <a:gd name="adj1" fmla="val 10124"/>
              <a:gd name="adj2" fmla="val 170622"/>
            </a:avLst>
          </a:prstGeom>
          <a:ln>
            <a:solidFill>
              <a:srgbClr val="E1F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6011287A-90A1-546E-8AD9-1FC64D682028}"/>
              </a:ext>
            </a:extLst>
          </p:cNvPr>
          <p:cNvCxnSpPr>
            <a:stCxn id="14" idx="2"/>
            <a:endCxn id="9" idx="0"/>
          </p:cNvCxnSpPr>
          <p:nvPr/>
        </p:nvCxnSpPr>
        <p:spPr>
          <a:xfrm>
            <a:off x="7329276" y="1759680"/>
            <a:ext cx="1" cy="330068"/>
          </a:xfrm>
          <a:prstGeom prst="straightConnector1">
            <a:avLst/>
          </a:prstGeom>
          <a:ln>
            <a:solidFill>
              <a:srgbClr val="E1F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ítulo 4">
            <a:extLst>
              <a:ext uri="{FF2B5EF4-FFF2-40B4-BE49-F238E27FC236}">
                <a16:creationId xmlns:a16="http://schemas.microsoft.com/office/drawing/2014/main" id="{C6C18A79-4547-A63E-CFE5-D03EE3A3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155" y="793035"/>
            <a:ext cx="9104587" cy="640800"/>
          </a:xfrm>
        </p:spPr>
        <p:txBody>
          <a:bodyPr/>
          <a:lstStyle/>
          <a:p>
            <a:r>
              <a:rPr lang="es-CL" sz="2750">
                <a:solidFill>
                  <a:srgbClr val="FFFFFF"/>
                </a:solidFill>
              </a:rPr>
              <a:t>Gemelo Digital en Etapa de Operación y Mantenimiento</a:t>
            </a:r>
            <a:endParaRPr lang="es-CL" sz="2799" b="0" i="1">
              <a:solidFill>
                <a:srgbClr val="FFFFFF"/>
              </a:solidFill>
            </a:endParaRPr>
          </a:p>
        </p:txBody>
      </p:sp>
      <p:pic>
        <p:nvPicPr>
          <p:cNvPr id="28" name="Gráfico 4">
            <a:extLst>
              <a:ext uri="{FF2B5EF4-FFF2-40B4-BE49-F238E27FC236}">
                <a16:creationId xmlns:a16="http://schemas.microsoft.com/office/drawing/2014/main" id="{37B22B61-1F95-437A-F82A-54E576F39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9990" y="587864"/>
            <a:ext cx="754344" cy="8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4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9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593C7-8E5E-56C0-8539-C86939DD1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D2CB8EA1-F758-8539-8281-2EB5BB1D8373}"/>
              </a:ext>
            </a:extLst>
          </p:cNvPr>
          <p:cNvSpPr/>
          <p:nvPr/>
        </p:nvSpPr>
        <p:spPr>
          <a:xfrm>
            <a:off x="-168479" y="2233881"/>
            <a:ext cx="12278934" cy="4108257"/>
          </a:xfrm>
          <a:prstGeom prst="flowChartManualInput">
            <a:avLst/>
          </a:prstGeom>
          <a:solidFill>
            <a:srgbClr val="E1F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 sz="1200">
              <a:solidFill>
                <a:prstClr val="white"/>
              </a:solidFill>
              <a:latin typeface="Innomotics Haffer"/>
              <a:ea typeface="Calibri"/>
              <a:cs typeface="Calibri"/>
            </a:endParaRPr>
          </a:p>
        </p:txBody>
      </p:sp>
      <p:pic>
        <p:nvPicPr>
          <p:cNvPr id="54" name="Imagen 53" descr="Captura de pantalla de un celular&#10;&#10;El contenido generado por IA puede ser incorrecto.">
            <a:extLst>
              <a:ext uri="{FF2B5EF4-FFF2-40B4-BE49-F238E27FC236}">
                <a16:creationId xmlns:a16="http://schemas.microsoft.com/office/drawing/2014/main" id="{09D4A016-D786-7D3E-61E4-662582C00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2" t="32585" r="14263" b="16182"/>
          <a:stretch/>
        </p:blipFill>
        <p:spPr>
          <a:xfrm>
            <a:off x="544923" y="2425313"/>
            <a:ext cx="3991352" cy="3298642"/>
          </a:xfrm>
          <a:prstGeom prst="rect">
            <a:avLst/>
          </a:prstGeom>
        </p:spPr>
      </p:pic>
      <p:sp>
        <p:nvSpPr>
          <p:cNvPr id="4" name="Rectangle: Rounded Corners 54">
            <a:extLst>
              <a:ext uri="{FF2B5EF4-FFF2-40B4-BE49-F238E27FC236}">
                <a16:creationId xmlns:a16="http://schemas.microsoft.com/office/drawing/2014/main" id="{C89835E9-D2EF-2C26-BD51-DC77782E0E7E}"/>
              </a:ext>
            </a:extLst>
          </p:cNvPr>
          <p:cNvSpPr/>
          <p:nvPr/>
        </p:nvSpPr>
        <p:spPr>
          <a:xfrm>
            <a:off x="5009576" y="2230346"/>
            <a:ext cx="3245263" cy="1633000"/>
          </a:xfrm>
          <a:prstGeom prst="rect">
            <a:avLst/>
          </a:prstGeom>
          <a:noFill/>
          <a:ln>
            <a:solidFill>
              <a:srgbClr val="E1F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7944" tIns="71963" rIns="107944" bIns="71963" rtlCol="0" anchor="ctr" anchorCtr="0"/>
          <a:lstStyle/>
          <a:p>
            <a:pPr algn="ctr"/>
            <a:r>
              <a:rPr lang="es-CL" sz="1400" b="1">
                <a:solidFill>
                  <a:schemeClr val="tx1"/>
                </a:solidFill>
                <a:latin typeface="Innomotics Haffer"/>
              </a:rPr>
              <a:t>Simulación de escenarios “</a:t>
            </a:r>
            <a:r>
              <a:rPr lang="es-CL" sz="1400" b="1" err="1">
                <a:solidFill>
                  <a:schemeClr val="tx1"/>
                </a:solidFill>
                <a:latin typeface="Innomotics Haffer"/>
              </a:rPr>
              <a:t>what-if</a:t>
            </a:r>
            <a:r>
              <a:rPr lang="es-CL" sz="1400" b="1">
                <a:solidFill>
                  <a:schemeClr val="tx1"/>
                </a:solidFill>
                <a:latin typeface="Innomotics Haffer"/>
              </a:rPr>
              <a:t>” y entrenamiento: </a:t>
            </a:r>
            <a:endParaRPr lang="es-ES">
              <a:solidFill>
                <a:schemeClr val="tx1"/>
              </a:solidFill>
              <a:latin typeface="Innomotics Haffer SQ"/>
            </a:endParaRPr>
          </a:p>
          <a:p>
            <a:pPr algn="ctr"/>
            <a:r>
              <a:rPr lang="es-CL" sz="1400">
                <a:solidFill>
                  <a:schemeClr val="tx1"/>
                </a:solidFill>
                <a:latin typeface="Innomotics Haffer"/>
              </a:rPr>
              <a:t>Evalúa cambios operacionales sin riesgo para la planta real.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Rectangle: Rounded Corners 54">
            <a:extLst>
              <a:ext uri="{FF2B5EF4-FFF2-40B4-BE49-F238E27FC236}">
                <a16:creationId xmlns:a16="http://schemas.microsoft.com/office/drawing/2014/main" id="{0FC3ABC9-2DD6-F993-EA23-DCA41F27CE0C}"/>
              </a:ext>
            </a:extLst>
          </p:cNvPr>
          <p:cNvSpPr/>
          <p:nvPr/>
        </p:nvSpPr>
        <p:spPr>
          <a:xfrm>
            <a:off x="8561372" y="2231839"/>
            <a:ext cx="3244675" cy="1633000"/>
          </a:xfrm>
          <a:prstGeom prst="rect">
            <a:avLst/>
          </a:prstGeom>
          <a:noFill/>
          <a:ln>
            <a:solidFill>
              <a:srgbClr val="E1F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7944" tIns="71963" rIns="107944" bIns="71963" rtlCol="0" anchor="ctr" anchorCtr="0"/>
          <a:lstStyle/>
          <a:p>
            <a:pPr algn="ctr"/>
            <a:r>
              <a:rPr lang="es-CL" sz="1400" b="1">
                <a:solidFill>
                  <a:schemeClr val="tx1"/>
                </a:solidFill>
                <a:latin typeface="Innomotics Haffer"/>
              </a:rPr>
              <a:t>Evaluación de cambios en el material: </a:t>
            </a:r>
            <a:endParaRPr lang="en-US" sz="1400">
              <a:solidFill>
                <a:schemeClr val="tx1"/>
              </a:solidFill>
              <a:latin typeface="Innomotics Haffer"/>
            </a:endParaRPr>
          </a:p>
          <a:p>
            <a:pPr algn="ctr"/>
            <a:r>
              <a:rPr lang="es-CL" sz="1400">
                <a:solidFill>
                  <a:schemeClr val="tx1"/>
                </a:solidFill>
                <a:latin typeface="Innomotics Haffer"/>
              </a:rPr>
              <a:t>Analiza el impacto de nuevas condiciones del concentrado (% sólidos, densidad, etc.).</a:t>
            </a:r>
            <a:endParaRPr lang="en-US" sz="1400">
              <a:solidFill>
                <a:schemeClr val="tx1"/>
              </a:solidFill>
              <a:latin typeface="Innomotics Haffer"/>
            </a:endParaRPr>
          </a:p>
        </p:txBody>
      </p:sp>
      <p:sp>
        <p:nvSpPr>
          <p:cNvPr id="6" name="Rectangle: Rounded Corners 54">
            <a:extLst>
              <a:ext uri="{FF2B5EF4-FFF2-40B4-BE49-F238E27FC236}">
                <a16:creationId xmlns:a16="http://schemas.microsoft.com/office/drawing/2014/main" id="{5D2B90C1-7B9D-8B0B-2798-84C939079C9D}"/>
              </a:ext>
            </a:extLst>
          </p:cNvPr>
          <p:cNvSpPr/>
          <p:nvPr/>
        </p:nvSpPr>
        <p:spPr>
          <a:xfrm>
            <a:off x="5010165" y="4073636"/>
            <a:ext cx="3244675" cy="1942214"/>
          </a:xfrm>
          <a:prstGeom prst="rect">
            <a:avLst/>
          </a:prstGeom>
          <a:noFill/>
          <a:ln>
            <a:solidFill>
              <a:srgbClr val="E1F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7944" tIns="71963" rIns="107944" bIns="71963" rtlCol="0" anchor="ctr" anchorCtr="0"/>
          <a:lstStyle/>
          <a:p>
            <a:pPr algn="ctr"/>
            <a:r>
              <a:rPr lang="es-CL" sz="1400" b="1">
                <a:solidFill>
                  <a:schemeClr val="tx1"/>
                </a:solidFill>
                <a:latin typeface="Innomotics Haffer"/>
              </a:rPr>
              <a:t>Ajuste dinámico de parámetros operacionales: </a:t>
            </a:r>
            <a:endParaRPr lang="en-US" sz="1400">
              <a:solidFill>
                <a:schemeClr val="tx1"/>
              </a:solidFill>
              <a:latin typeface="Innomotics Haffer"/>
            </a:endParaRPr>
          </a:p>
          <a:p>
            <a:pPr algn="ctr"/>
            <a:r>
              <a:rPr lang="es-CL" sz="1400">
                <a:solidFill>
                  <a:schemeClr val="tx1"/>
                </a:solidFill>
                <a:latin typeface="Innomotics Haffer"/>
              </a:rPr>
              <a:t>Permite modificar velocidad de los discos, control de recámaras y flujos, presión diferencial para probar configuraciones más eficientes.</a:t>
            </a:r>
            <a:endParaRPr lang="en-US" sz="1400">
              <a:solidFill>
                <a:schemeClr val="tx1"/>
              </a:solidFill>
              <a:latin typeface="Innomotics Haffer"/>
            </a:endParaRPr>
          </a:p>
        </p:txBody>
      </p:sp>
      <p:sp>
        <p:nvSpPr>
          <p:cNvPr id="7" name="Rectangle: Rounded Corners 54">
            <a:extLst>
              <a:ext uri="{FF2B5EF4-FFF2-40B4-BE49-F238E27FC236}">
                <a16:creationId xmlns:a16="http://schemas.microsoft.com/office/drawing/2014/main" id="{506E0456-1586-F047-4A01-09834A2E14D5}"/>
              </a:ext>
            </a:extLst>
          </p:cNvPr>
          <p:cNvSpPr/>
          <p:nvPr/>
        </p:nvSpPr>
        <p:spPr>
          <a:xfrm>
            <a:off x="8561372" y="4075131"/>
            <a:ext cx="3244675" cy="1934924"/>
          </a:xfrm>
          <a:prstGeom prst="rect">
            <a:avLst/>
          </a:prstGeom>
          <a:noFill/>
          <a:ln>
            <a:solidFill>
              <a:srgbClr val="E1F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7944" tIns="71963" rIns="107944" bIns="71963" rtlCol="0" anchor="ctr" anchorCtr="0"/>
          <a:lstStyle/>
          <a:p>
            <a:pPr algn="ctr"/>
            <a:r>
              <a:rPr lang="es-CL" sz="1400" b="1">
                <a:solidFill>
                  <a:schemeClr val="tx1"/>
                </a:solidFill>
                <a:latin typeface="Innomotics Haffer"/>
              </a:rPr>
              <a:t>Análisis del desempeño de medios filtrantes: </a:t>
            </a:r>
            <a:endParaRPr lang="en-US" sz="1400">
              <a:solidFill>
                <a:schemeClr val="tx1"/>
              </a:solidFill>
              <a:latin typeface="Innomotics Haffer"/>
            </a:endParaRPr>
          </a:p>
          <a:p>
            <a:pPr algn="ctr"/>
            <a:r>
              <a:rPr lang="es-CL" sz="1400">
                <a:solidFill>
                  <a:schemeClr val="tx1"/>
                </a:solidFill>
                <a:latin typeface="Innomotics Haffer"/>
              </a:rPr>
              <a:t>Simula cómo afecta la permeabilidad del medio filtrante (por desgaste o tipo de material) sobre la humedad y la producción.</a:t>
            </a:r>
            <a:endParaRPr lang="en-US" sz="1400">
              <a:solidFill>
                <a:schemeClr val="tx1"/>
              </a:solidFill>
              <a:latin typeface="Innomotics Haffer"/>
            </a:endParaRP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3568631C-20A0-318F-2D7C-BA68774E9A1C}"/>
              </a:ext>
            </a:extLst>
          </p:cNvPr>
          <p:cNvSpPr txBox="1">
            <a:spLocks/>
          </p:cNvSpPr>
          <p:nvPr/>
        </p:nvSpPr>
        <p:spPr>
          <a:xfrm>
            <a:off x="2310665" y="721149"/>
            <a:ext cx="9104587" cy="10721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8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>
                <a:solidFill>
                  <a:srgbClr val="FFFFFF"/>
                </a:solidFill>
                <a:latin typeface="Innomotics Haffer"/>
              </a:rPr>
              <a:t>Gemelo Digital en Etapa de Operación y Mantenimiento</a:t>
            </a:r>
            <a:endParaRPr lang="es-CL" sz="3600" b="0" i="1">
              <a:solidFill>
                <a:srgbClr val="FFFFFF"/>
              </a:solidFill>
              <a:latin typeface="Innomotics Haffer"/>
            </a:endParaRPr>
          </a:p>
        </p:txBody>
      </p:sp>
      <p:pic>
        <p:nvPicPr>
          <p:cNvPr id="16" name="Gráfico 4">
            <a:extLst>
              <a:ext uri="{FF2B5EF4-FFF2-40B4-BE49-F238E27FC236}">
                <a16:creationId xmlns:a16="http://schemas.microsoft.com/office/drawing/2014/main" id="{967A2341-CDA1-9846-BE03-3A1F91AF3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9990" y="587864"/>
            <a:ext cx="754344" cy="840204"/>
          </a:xfrm>
          <a:prstGeom prst="rect">
            <a:avLst/>
          </a:prstGeom>
        </p:spPr>
      </p:pic>
      <p:pic>
        <p:nvPicPr>
          <p:cNvPr id="18" name="Gráfico 11">
            <a:extLst>
              <a:ext uri="{FF2B5EF4-FFF2-40B4-BE49-F238E27FC236}">
                <a16:creationId xmlns:a16="http://schemas.microsoft.com/office/drawing/2014/main" id="{C5C02B0F-FB00-2CC6-D9DE-13E3B8F90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065" y="248998"/>
            <a:ext cx="1009650" cy="219094"/>
          </a:xfrm>
          <a:prstGeom prst="rect">
            <a:avLst/>
          </a:prstGeom>
        </p:spPr>
      </p:pic>
      <p:cxnSp>
        <p:nvCxnSpPr>
          <p:cNvPr id="22" name="Conector recto 15">
            <a:extLst>
              <a:ext uri="{FF2B5EF4-FFF2-40B4-BE49-F238E27FC236}">
                <a16:creationId xmlns:a16="http://schemas.microsoft.com/office/drawing/2014/main" id="{692B2773-8873-B299-3A79-840245EFFC4E}"/>
              </a:ext>
            </a:extLst>
          </p:cNvPr>
          <p:cNvCxnSpPr>
            <a:cxnSpLocks/>
          </p:cNvCxnSpPr>
          <p:nvPr/>
        </p:nvCxnSpPr>
        <p:spPr>
          <a:xfrm>
            <a:off x="1441174" y="358545"/>
            <a:ext cx="10356574" cy="6061"/>
          </a:xfrm>
          <a:prstGeom prst="line">
            <a:avLst/>
          </a:prstGeom>
          <a:ln>
            <a:solidFill>
              <a:srgbClr val="E1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LsRxDijE_E._nYC_yrj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LsRxDijE_E._nYC_yrj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LsRxDijE_E._nYC_yrj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LsRxDijE_E._nYC_yrj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LsRxDijE_E._nYC_yr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NNOMOTICS">
  <a:themeElements>
    <a:clrScheme name="INNOMOTICS Color">
      <a:dk1>
        <a:sysClr val="windowText" lastClr="000000"/>
      </a:dk1>
      <a:lt1>
        <a:sysClr val="window" lastClr="FFFFFF"/>
      </a:lt1>
      <a:dk2>
        <a:srgbClr val="08191F"/>
      </a:dk2>
      <a:lt2>
        <a:srgbClr val="E1F000"/>
      </a:lt2>
      <a:accent1>
        <a:srgbClr val="E1F000"/>
      </a:accent1>
      <a:accent2>
        <a:srgbClr val="566B73"/>
      </a:accent2>
      <a:accent3>
        <a:srgbClr val="9AACB4"/>
      </a:accent3>
      <a:accent4>
        <a:srgbClr val="E4EAED"/>
      </a:accent4>
      <a:accent5>
        <a:srgbClr val="566B73"/>
      </a:accent5>
      <a:accent6>
        <a:srgbClr val="E4EAED"/>
      </a:accent6>
      <a:hlink>
        <a:srgbClr val="08191F"/>
      </a:hlink>
      <a:folHlink>
        <a:srgbClr val="6D818A"/>
      </a:folHlink>
    </a:clrScheme>
    <a:fontScheme name="Innomotics">
      <a:majorFont>
        <a:latin typeface="Innomotics Haffer SQ"/>
        <a:ea typeface=""/>
        <a:cs typeface=""/>
      </a:majorFont>
      <a:minorFont>
        <a:latin typeface="Innomotics Haffer S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36000" rIns="72000" bIns="36000" rtlCol="0" anchor="t"/>
      <a:lstStyle>
        <a:defPPr algn="l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Power Gray | 90%">
      <a:srgbClr val="2A3B40"/>
    </a:custClr>
    <a:custClr name="Power Gray | 80%">
      <a:srgbClr val="40545B"/>
    </a:custClr>
    <a:custClr name="Power Gray | 70%">
      <a:srgbClr val="566B73"/>
    </a:custClr>
    <a:custClr name="Power Gray | 60%">
      <a:srgbClr val="6D818A"/>
    </a:custClr>
    <a:custClr name="Power Gray | 50%">
      <a:srgbClr val="83979F"/>
    </a:custClr>
    <a:custClr name="Power Gray | 40%">
      <a:srgbClr val="9AACB4"/>
    </a:custClr>
    <a:custClr name="Power Gray | 30%">
      <a:srgbClr val="B2C1C7"/>
    </a:custClr>
    <a:custClr name="Power Gray | 20%">
      <a:srgbClr val="CAD5DA"/>
    </a:custClr>
    <a:custClr name="Power Gray | 10%">
      <a:srgbClr val="E4EAED"/>
    </a:custClr>
    <a:custClr name="Power Gray | 5%">
      <a:srgbClr val="F1F4F6"/>
    </a:custClr>
  </a:custClrLst>
  <a:extLst>
    <a:ext uri="{05A4C25C-085E-4340-85A3-A5531E510DB2}">
      <thm15:themeFamily xmlns:thm15="http://schemas.microsoft.com/office/thememl/2012/main" name="Präsentation1" id="{08EEB956-BFB7-084D-BD82-00AC53FEDB2E}" vid="{5F8DDE4B-BE0E-3844-909D-0AF77865306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NOMOTICS">
  <a:themeElements>
    <a:clrScheme name="INNOMOTICS Color">
      <a:dk1>
        <a:sysClr val="windowText" lastClr="000000"/>
      </a:dk1>
      <a:lt1>
        <a:sysClr val="window" lastClr="FFFFFF"/>
      </a:lt1>
      <a:dk2>
        <a:srgbClr val="08191F"/>
      </a:dk2>
      <a:lt2>
        <a:srgbClr val="E1F000"/>
      </a:lt2>
      <a:accent1>
        <a:srgbClr val="E1F000"/>
      </a:accent1>
      <a:accent2>
        <a:srgbClr val="566B73"/>
      </a:accent2>
      <a:accent3>
        <a:srgbClr val="9AACB4"/>
      </a:accent3>
      <a:accent4>
        <a:srgbClr val="E4EAED"/>
      </a:accent4>
      <a:accent5>
        <a:srgbClr val="566B73"/>
      </a:accent5>
      <a:accent6>
        <a:srgbClr val="E4EAED"/>
      </a:accent6>
      <a:hlink>
        <a:srgbClr val="08191F"/>
      </a:hlink>
      <a:folHlink>
        <a:srgbClr val="6D818A"/>
      </a:folHlink>
    </a:clrScheme>
    <a:fontScheme name="Innomotics">
      <a:majorFont>
        <a:latin typeface="Innomotics Haffer SQ"/>
        <a:ea typeface=""/>
        <a:cs typeface=""/>
      </a:majorFont>
      <a:minorFont>
        <a:latin typeface="Innomotics Haffer S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36000" rIns="72000" bIns="36000" rtlCol="0" anchor="t"/>
      <a:lstStyle>
        <a:defPPr algn="l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Power Gray | 90%">
      <a:srgbClr val="2A3B40"/>
    </a:custClr>
    <a:custClr name="Power Gray | 80%">
      <a:srgbClr val="40545B"/>
    </a:custClr>
    <a:custClr name="Power Gray | 70%">
      <a:srgbClr val="566B73"/>
    </a:custClr>
    <a:custClr name="Power Gray | 60%">
      <a:srgbClr val="6D818A"/>
    </a:custClr>
    <a:custClr name="Power Gray | 50%">
      <a:srgbClr val="83979F"/>
    </a:custClr>
    <a:custClr name="Power Gray | 40%">
      <a:srgbClr val="9AACB4"/>
    </a:custClr>
    <a:custClr name="Power Gray | 30%">
      <a:srgbClr val="B2C1C7"/>
    </a:custClr>
    <a:custClr name="Power Gray | 20%">
      <a:srgbClr val="CAD5DA"/>
    </a:custClr>
    <a:custClr name="Power Gray | 10%">
      <a:srgbClr val="E4EAED"/>
    </a:custClr>
    <a:custClr name="Power Gray | 5%">
      <a:srgbClr val="F1F4F6"/>
    </a:custClr>
  </a:custClrLst>
  <a:extLst>
    <a:ext uri="{05A4C25C-085E-4340-85A3-A5531E510DB2}">
      <thm15:themeFamily xmlns:thm15="http://schemas.microsoft.com/office/thememl/2012/main" name="Präsentation1" id="{08EEB956-BFB7-084D-BD82-00AC53FEDB2E}" vid="{5F8DDE4B-BE0E-3844-909D-0AF77865306F}"/>
    </a:ext>
  </a:extLst>
</a:theme>
</file>

<file path=ppt/theme/theme4.xml><?xml version="1.0" encoding="utf-8"?>
<a:theme xmlns:a="http://schemas.openxmlformats.org/drawingml/2006/main" name="INNOMOTICS">
  <a:themeElements>
    <a:clrScheme name="INNOMOTICS Color">
      <a:dk1>
        <a:sysClr val="windowText" lastClr="000000"/>
      </a:dk1>
      <a:lt1>
        <a:sysClr val="window" lastClr="FFFFFF"/>
      </a:lt1>
      <a:dk2>
        <a:srgbClr val="08191F"/>
      </a:dk2>
      <a:lt2>
        <a:srgbClr val="E1F000"/>
      </a:lt2>
      <a:accent1>
        <a:srgbClr val="E1F000"/>
      </a:accent1>
      <a:accent2>
        <a:srgbClr val="566B73"/>
      </a:accent2>
      <a:accent3>
        <a:srgbClr val="9AACB4"/>
      </a:accent3>
      <a:accent4>
        <a:srgbClr val="E4EAED"/>
      </a:accent4>
      <a:accent5>
        <a:srgbClr val="566B73"/>
      </a:accent5>
      <a:accent6>
        <a:srgbClr val="E4EAED"/>
      </a:accent6>
      <a:hlink>
        <a:srgbClr val="08191F"/>
      </a:hlink>
      <a:folHlink>
        <a:srgbClr val="6D818A"/>
      </a:folHlink>
    </a:clrScheme>
    <a:fontScheme name="Innomotics">
      <a:majorFont>
        <a:latin typeface="Innomotics Haffer SQ"/>
        <a:ea typeface=""/>
        <a:cs typeface=""/>
      </a:majorFont>
      <a:minorFont>
        <a:latin typeface="Innomotics Haffer S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36000" rIns="72000" bIns="36000" rtlCol="0" anchor="t"/>
      <a:lstStyle>
        <a:defPPr algn="l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Power Gray | 90%">
      <a:srgbClr val="2A3B40"/>
    </a:custClr>
    <a:custClr name="Power Gray | 80%">
      <a:srgbClr val="40545B"/>
    </a:custClr>
    <a:custClr name="Power Gray | 70%">
      <a:srgbClr val="566B73"/>
    </a:custClr>
    <a:custClr name="Power Gray | 60%">
      <a:srgbClr val="6D818A"/>
    </a:custClr>
    <a:custClr name="Power Gray | 50%">
      <a:srgbClr val="83979F"/>
    </a:custClr>
    <a:custClr name="Power Gray | 40%">
      <a:srgbClr val="9AACB4"/>
    </a:custClr>
    <a:custClr name="Power Gray | 30%">
      <a:srgbClr val="B2C1C7"/>
    </a:custClr>
    <a:custClr name="Power Gray | 20%">
      <a:srgbClr val="CAD5DA"/>
    </a:custClr>
    <a:custClr name="Power Gray | 10%">
      <a:srgbClr val="E4EAED"/>
    </a:custClr>
    <a:custClr name="Power Gray | 5%">
      <a:srgbClr val="F1F4F6"/>
    </a:custClr>
  </a:custClrLst>
  <a:extLst>
    <a:ext uri="{05A4C25C-085E-4340-85A3-A5531E510DB2}">
      <thm15:themeFamily xmlns:thm15="http://schemas.microsoft.com/office/thememl/2012/main" name="Präsentation1" id="{08EEB956-BFB7-084D-BD82-00AC53FEDB2E}" vid="{5F8DDE4B-BE0E-3844-909D-0AF77865306F}"/>
    </a:ext>
  </a:extLst>
</a:theme>
</file>

<file path=ppt/theme/theme5.xml><?xml version="1.0" encoding="utf-8"?>
<a:theme xmlns:a="http://schemas.openxmlformats.org/drawingml/2006/main" name="sin affix">
  <a:themeElements>
    <a:clrScheme name="INNOMOTICS Color">
      <a:dk1>
        <a:sysClr val="windowText" lastClr="000000"/>
      </a:dk1>
      <a:lt1>
        <a:sysClr val="window" lastClr="FFFFFF"/>
      </a:lt1>
      <a:dk2>
        <a:srgbClr val="08191F"/>
      </a:dk2>
      <a:lt2>
        <a:srgbClr val="E1F000"/>
      </a:lt2>
      <a:accent1>
        <a:srgbClr val="E1F000"/>
      </a:accent1>
      <a:accent2>
        <a:srgbClr val="566B73"/>
      </a:accent2>
      <a:accent3>
        <a:srgbClr val="9AACB4"/>
      </a:accent3>
      <a:accent4>
        <a:srgbClr val="E4EAED"/>
      </a:accent4>
      <a:accent5>
        <a:srgbClr val="566B73"/>
      </a:accent5>
      <a:accent6>
        <a:srgbClr val="E4EAED"/>
      </a:accent6>
      <a:hlink>
        <a:srgbClr val="08191F"/>
      </a:hlink>
      <a:folHlink>
        <a:srgbClr val="6D818A"/>
      </a:folHlink>
    </a:clrScheme>
    <a:fontScheme name="Innomotics">
      <a:majorFont>
        <a:latin typeface="Innomotics Haffer SQ"/>
        <a:ea typeface=""/>
        <a:cs typeface=""/>
      </a:majorFont>
      <a:minorFont>
        <a:latin typeface="Innomotics Haffer S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36000" rIns="72000" bIns="36000" rtlCol="0" anchor="t"/>
      <a:lstStyle>
        <a:defPPr algn="l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Power Gray | 90%">
      <a:srgbClr val="2A3B40"/>
    </a:custClr>
    <a:custClr name="Power Gray | 80%">
      <a:srgbClr val="40545B"/>
    </a:custClr>
    <a:custClr name="Power Gray | 70%">
      <a:srgbClr val="566B73"/>
    </a:custClr>
    <a:custClr name="Power Gray | 60%">
      <a:srgbClr val="6D818A"/>
    </a:custClr>
    <a:custClr name="Power Gray | 50%">
      <a:srgbClr val="83979F"/>
    </a:custClr>
    <a:custClr name="Power Gray | 40%">
      <a:srgbClr val="9AACB4"/>
    </a:custClr>
    <a:custClr name="Power Gray | 30%">
      <a:srgbClr val="B2C1C7"/>
    </a:custClr>
    <a:custClr name="Power Gray | 20%">
      <a:srgbClr val="CAD5DA"/>
    </a:custClr>
    <a:custClr name="Power Gray | 10%">
      <a:srgbClr val="E4EAED"/>
    </a:custClr>
    <a:custClr name="Power Gray | 5%">
      <a:srgbClr val="F1F4F6"/>
    </a:custClr>
  </a:custClrLst>
  <a:extLst>
    <a:ext uri="{05A4C25C-085E-4340-85A3-A5531E510DB2}">
      <thm15:themeFamily xmlns:thm15="http://schemas.microsoft.com/office/thememl/2012/main" name="sin affix" id="{2C371AEE-D501-4BC3-88EF-62062C7EB88B}" vid="{28128CCF-5E7D-46CB-9EFF-82389C88DD9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2f80b9-fe41-493b-a579-7c3aa92135bd" xsi:nil="true"/>
    <lcf76f155ced4ddcb4097134ff3c332f xmlns="75062b36-28a7-4f19-b737-32395329b99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BB53D9F48B4B41BA30BDF1258CEB61" ma:contentTypeVersion="13" ma:contentTypeDescription="Crear nuevo documento." ma:contentTypeScope="" ma:versionID="7a61eeb5823ffd2dd2b1431c7a37487c">
  <xsd:schema xmlns:xsd="http://www.w3.org/2001/XMLSchema" xmlns:xs="http://www.w3.org/2001/XMLSchema" xmlns:p="http://schemas.microsoft.com/office/2006/metadata/properties" xmlns:ns2="75062b36-28a7-4f19-b737-32395329b99e" xmlns:ns3="ce2f80b9-fe41-493b-a579-7c3aa92135bd" targetNamespace="http://schemas.microsoft.com/office/2006/metadata/properties" ma:root="true" ma:fieldsID="bfd707680ebe29d04998d7f492d0b8fa" ns2:_="" ns3:_="">
    <xsd:import namespace="75062b36-28a7-4f19-b737-32395329b99e"/>
    <xsd:import namespace="ce2f80b9-fe41-493b-a579-7c3aa92135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62b36-28a7-4f19-b737-32395329b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a555a52f-576e-4738-9919-9c55195160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f80b9-fe41-493b-a579-7c3aa92135b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c883bbd-9b39-4d8e-b2e3-bc997901d5f1}" ma:internalName="TaxCatchAll" ma:showField="CatchAllData" ma:web="ce2f80b9-fe41-493b-a579-7c3aa9213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ABCE5F-56D3-4C22-9171-D45C86EC9B7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d7eeb187-59fa-4783-9c2b-37b317fec63d"/>
    <ds:schemaRef ds:uri="http://purl.org/dc/elements/1.1/"/>
    <ds:schemaRef ds:uri="http://schemas.microsoft.com/office/infopath/2007/PartnerControls"/>
    <ds:schemaRef ds:uri="http://www.w3.org/XML/1998/namespace"/>
    <ds:schemaRef ds:uri="abf98e16-8926-48ac-a532-c5c1e9883f99"/>
    <ds:schemaRef ds:uri="http://schemas.microsoft.com/office/2006/metadata/properties"/>
    <ds:schemaRef ds:uri="ce2f80b9-fe41-493b-a579-7c3aa92135bd"/>
    <ds:schemaRef ds:uri="75062b36-28a7-4f19-b737-32395329b99e"/>
  </ds:schemaRefs>
</ds:datastoreItem>
</file>

<file path=customXml/itemProps2.xml><?xml version="1.0" encoding="utf-8"?>
<ds:datastoreItem xmlns:ds="http://schemas.openxmlformats.org/officeDocument/2006/customXml" ds:itemID="{F525F193-65F3-40DC-8605-967761EC5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AC0A2-97C9-4631-842F-259DB2F12FCF}">
  <ds:schemaRefs>
    <ds:schemaRef ds:uri="75062b36-28a7-4f19-b737-32395329b99e"/>
    <ds:schemaRef ds:uri="ce2f80b9-fe41-493b-a579-7c3aa92135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removed="0"/>
  <clbl:label id="{f867a8da-a586-4d74-a123-5474ccdeebfd}" enabled="1" method="Standard" siteId="{698c6ffb-74e3-4a84-be68-f22d8d3201a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800</Words>
  <Application>Microsoft Office PowerPoint</Application>
  <PresentationFormat>Widescreen</PresentationFormat>
  <Paragraphs>130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Courier New</vt:lpstr>
      <vt:lpstr>Innomotics Haffer</vt:lpstr>
      <vt:lpstr>Innomotics Haffer SQ</vt:lpstr>
      <vt:lpstr>Wingdings</vt:lpstr>
      <vt:lpstr>INNOMOTICS</vt:lpstr>
      <vt:lpstr>Tema de Office</vt:lpstr>
      <vt:lpstr>INNOMOTICS</vt:lpstr>
      <vt:lpstr>INNOMOTICS</vt:lpstr>
      <vt:lpstr>sin affix</vt:lpstr>
      <vt:lpstr>think-cell Folie</vt:lpstr>
      <vt:lpstr>Diapositiva de think-cell</vt:lpstr>
      <vt:lpstr>think-cell Slide</vt:lpstr>
      <vt:lpstr>Gemelos Digitales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Gemelo Digital en  Etapa de Ingeniería y Comisionamiento</vt:lpstr>
      <vt:lpstr>Gemelo Digital en Etapa de Operación y Mantenimiento</vt:lpstr>
      <vt:lpstr>PowerPoint Presentation</vt:lpstr>
      <vt:lpstr>PowerPoint Presentation</vt:lpstr>
      <vt:lpstr>Built-for-digital lifecycle Cubrimos toda la cadena de valor durante diferentes fases (ingeniería y operación)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 Barraza, Jorge (IN AM RC-CL DB)</dc:creator>
  <cp:lastModifiedBy>Barrientos Weston, Francisco Jose (IN AM RC-CL CS DS)</cp:lastModifiedBy>
  <cp:revision>3</cp:revision>
  <dcterms:created xsi:type="dcterms:W3CDTF">2025-07-09T19:05:19Z</dcterms:created>
  <dcterms:modified xsi:type="dcterms:W3CDTF">2025-07-29T00:01:17Z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0x010100D0BB53D9F48B4B41BA30BDF1258CEB61</vt:lpwstr>
  </property>
  <property fmtid="{D5CDD505-2E9C-101B-9397-08002B2CF9AE}" pid="3" name="MediaServiceImageTags">
    <vt:lpwstr/>
  </property>
</Properties>
</file>