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2"/>
  </p:notesMasterIdLst>
  <p:sldIdLst>
    <p:sldId id="263" r:id="rId2"/>
    <p:sldId id="269" r:id="rId3"/>
    <p:sldId id="262" r:id="rId4"/>
    <p:sldId id="265" r:id="rId5"/>
    <p:sldId id="256" r:id="rId6"/>
    <p:sldId id="257" r:id="rId7"/>
    <p:sldId id="259" r:id="rId8"/>
    <p:sldId id="260" r:id="rId9"/>
    <p:sldId id="267" r:id="rId10"/>
    <p:sldId id="264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81D4B-AF3F-4C42-98D3-A7F62C6957F5}" v="499" dt="2025-07-24T16:13:33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yes Borquez Gustavo (Codelco-VP)" userId="ed3a4c76-106b-4623-b9c5-ac6475aa6598" providerId="ADAL" clId="{21981D4B-AF3F-4C42-98D3-A7F62C6957F5}"/>
    <pc:docChg chg="undo custSel addSld delSld modSld sldOrd">
      <pc:chgData name="Reyes Borquez Gustavo (Codelco-VP)" userId="ed3a4c76-106b-4623-b9c5-ac6475aa6598" providerId="ADAL" clId="{21981D4B-AF3F-4C42-98D3-A7F62C6957F5}" dt="2025-07-24T16:16:04.375" v="4935" actId="20577"/>
      <pc:docMkLst>
        <pc:docMk/>
      </pc:docMkLst>
      <pc:sldChg chg="addSp modSp mod setBg">
        <pc:chgData name="Reyes Borquez Gustavo (Codelco-VP)" userId="ed3a4c76-106b-4623-b9c5-ac6475aa6598" providerId="ADAL" clId="{21981D4B-AF3F-4C42-98D3-A7F62C6957F5}" dt="2025-07-24T15:50:48.162" v="4379" actId="1076"/>
        <pc:sldMkLst>
          <pc:docMk/>
          <pc:sldMk cId="2834035333" sldId="256"/>
        </pc:sldMkLst>
        <pc:spChg chg="mod">
          <ac:chgData name="Reyes Borquez Gustavo (Codelco-VP)" userId="ed3a4c76-106b-4623-b9c5-ac6475aa6598" providerId="ADAL" clId="{21981D4B-AF3F-4C42-98D3-A7F62C6957F5}" dt="2025-07-17T12:22:25.461" v="2728" actId="1076"/>
          <ac:spMkLst>
            <pc:docMk/>
            <pc:sldMk cId="2834035333" sldId="256"/>
            <ac:spMk id="2" creationId="{B2AF42DF-32A0-D670-B7BE-1524DBB53607}"/>
          </ac:spMkLst>
        </pc:spChg>
        <pc:spChg chg="mod">
          <ac:chgData name="Reyes Borquez Gustavo (Codelco-VP)" userId="ed3a4c76-106b-4623-b9c5-ac6475aa6598" providerId="ADAL" clId="{21981D4B-AF3F-4C42-98D3-A7F62C6957F5}" dt="2025-07-15T13:49:43.810" v="2427" actId="14100"/>
          <ac:spMkLst>
            <pc:docMk/>
            <pc:sldMk cId="2834035333" sldId="256"/>
            <ac:spMk id="3" creationId="{FBFD6B49-34BF-CC6A-F4EB-5E039727E789}"/>
          </ac:spMkLst>
        </pc:spChg>
        <pc:spChg chg="add mod">
          <ac:chgData name="Reyes Borquez Gustavo (Codelco-VP)" userId="ed3a4c76-106b-4623-b9c5-ac6475aa6598" providerId="ADAL" clId="{21981D4B-AF3F-4C42-98D3-A7F62C6957F5}" dt="2025-07-17T12:25:25.451" v="2736" actId="1076"/>
          <ac:spMkLst>
            <pc:docMk/>
            <pc:sldMk cId="2834035333" sldId="256"/>
            <ac:spMk id="5" creationId="{7F8E15CD-BCBC-3BF9-0B93-99EA7188D6A8}"/>
          </ac:spMkLst>
        </pc:spChg>
        <pc:graphicFrameChg chg="mod modGraphic">
          <ac:chgData name="Reyes Borquez Gustavo (Codelco-VP)" userId="ed3a4c76-106b-4623-b9c5-ac6475aa6598" providerId="ADAL" clId="{21981D4B-AF3F-4C42-98D3-A7F62C6957F5}" dt="2025-07-24T15:50:48.162" v="4379" actId="1076"/>
          <ac:graphicFrameMkLst>
            <pc:docMk/>
            <pc:sldMk cId="2834035333" sldId="256"/>
            <ac:graphicFrameMk id="4" creationId="{F0AAD5CC-B19B-0938-A1CB-54DFF9E1F89B}"/>
          </ac:graphicFrameMkLst>
        </pc:graphicFrameChg>
        <pc:picChg chg="add mod">
          <ac:chgData name="Reyes Borquez Gustavo (Codelco-VP)" userId="ed3a4c76-106b-4623-b9c5-ac6475aa6598" providerId="ADAL" clId="{21981D4B-AF3F-4C42-98D3-A7F62C6957F5}" dt="2025-07-24T15:50:33.954" v="4377" actId="1076"/>
          <ac:picMkLst>
            <pc:docMk/>
            <pc:sldMk cId="2834035333" sldId="256"/>
            <ac:picMk id="7" creationId="{75660133-3C34-12DE-1599-08D9F1DAA876}"/>
          </ac:picMkLst>
        </pc:picChg>
        <pc:picChg chg="add mod">
          <ac:chgData name="Reyes Borquez Gustavo (Codelco-VP)" userId="ed3a4c76-106b-4623-b9c5-ac6475aa6598" providerId="ADAL" clId="{21981D4B-AF3F-4C42-98D3-A7F62C6957F5}" dt="2025-07-24T15:49:59.135" v="4374" actId="692"/>
          <ac:picMkLst>
            <pc:docMk/>
            <pc:sldMk cId="2834035333" sldId="256"/>
            <ac:picMk id="9" creationId="{4B8AB4DE-04CB-2581-599B-377CA968D146}"/>
          </ac:picMkLst>
        </pc:picChg>
      </pc:sldChg>
      <pc:sldChg chg="addSp delSp modSp add mod setBg">
        <pc:chgData name="Reyes Borquez Gustavo (Codelco-VP)" userId="ed3a4c76-106b-4623-b9c5-ac6475aa6598" providerId="ADAL" clId="{21981D4B-AF3F-4C42-98D3-A7F62C6957F5}" dt="2025-07-24T16:16:04.375" v="4935" actId="20577"/>
        <pc:sldMkLst>
          <pc:docMk/>
          <pc:sldMk cId="3000947031" sldId="257"/>
        </pc:sldMkLst>
        <pc:spChg chg="mod">
          <ac:chgData name="Reyes Borquez Gustavo (Codelco-VP)" userId="ed3a4c76-106b-4623-b9c5-ac6475aa6598" providerId="ADAL" clId="{21981D4B-AF3F-4C42-98D3-A7F62C6957F5}" dt="2025-07-14T17:50:04.269" v="1879" actId="6549"/>
          <ac:spMkLst>
            <pc:docMk/>
            <pc:sldMk cId="3000947031" sldId="257"/>
            <ac:spMk id="2" creationId="{880FB695-DBD4-31FC-5E64-7F4AA99C4111}"/>
          </ac:spMkLst>
        </pc:spChg>
        <pc:spChg chg="mod">
          <ac:chgData name="Reyes Borquez Gustavo (Codelco-VP)" userId="ed3a4c76-106b-4623-b9c5-ac6475aa6598" providerId="ADAL" clId="{21981D4B-AF3F-4C42-98D3-A7F62C6957F5}" dt="2025-07-14T16:30:23.803" v="852" actId="5793"/>
          <ac:spMkLst>
            <pc:docMk/>
            <pc:sldMk cId="3000947031" sldId="257"/>
            <ac:spMk id="3" creationId="{4830C1B3-99B9-77E5-E8DA-AAB25752A9FD}"/>
          </ac:spMkLst>
        </pc:spChg>
        <pc:spChg chg="add mod">
          <ac:chgData name="Reyes Borquez Gustavo (Codelco-VP)" userId="ed3a4c76-106b-4623-b9c5-ac6475aa6598" providerId="ADAL" clId="{21981D4B-AF3F-4C42-98D3-A7F62C6957F5}" dt="2025-07-24T16:16:04.375" v="4935" actId="20577"/>
          <ac:spMkLst>
            <pc:docMk/>
            <pc:sldMk cId="3000947031" sldId="257"/>
            <ac:spMk id="4" creationId="{FAAEA1CA-B4AF-AD02-2AD1-7A423007C836}"/>
          </ac:spMkLst>
        </pc:spChg>
        <pc:spChg chg="add mod">
          <ac:chgData name="Reyes Borquez Gustavo (Codelco-VP)" userId="ed3a4c76-106b-4623-b9c5-ac6475aa6598" providerId="ADAL" clId="{21981D4B-AF3F-4C42-98D3-A7F62C6957F5}" dt="2025-07-24T15:04:20.652" v="3730" actId="1076"/>
          <ac:spMkLst>
            <pc:docMk/>
            <pc:sldMk cId="3000947031" sldId="257"/>
            <ac:spMk id="6" creationId="{4A6511E8-371E-7980-B268-353C4DF7FFA2}"/>
          </ac:spMkLst>
        </pc:spChg>
        <pc:spChg chg="add mod">
          <ac:chgData name="Reyes Borquez Gustavo (Codelco-VP)" userId="ed3a4c76-106b-4623-b9c5-ac6475aa6598" providerId="ADAL" clId="{21981D4B-AF3F-4C42-98D3-A7F62C6957F5}" dt="2025-07-24T15:05:20.652" v="3751" actId="6549"/>
          <ac:spMkLst>
            <pc:docMk/>
            <pc:sldMk cId="3000947031" sldId="257"/>
            <ac:spMk id="10" creationId="{9BB916ED-FC29-8AD9-4704-054A9FFDE281}"/>
          </ac:spMkLst>
        </pc:spChg>
        <pc:spChg chg="add mod">
          <ac:chgData name="Reyes Borquez Gustavo (Codelco-VP)" userId="ed3a4c76-106b-4623-b9c5-ac6475aa6598" providerId="ADAL" clId="{21981D4B-AF3F-4C42-98D3-A7F62C6957F5}" dt="2025-07-24T15:04:29.191" v="3732" actId="1076"/>
          <ac:spMkLst>
            <pc:docMk/>
            <pc:sldMk cId="3000947031" sldId="257"/>
            <ac:spMk id="11" creationId="{21832D4F-4B5F-7C2B-2A35-8768C3981F44}"/>
          </ac:spMkLst>
        </pc:spChg>
      </pc:sldChg>
      <pc:sldChg chg="addSp modSp add mod">
        <pc:chgData name="Reyes Borquez Gustavo (Codelco-VP)" userId="ed3a4c76-106b-4623-b9c5-ac6475aa6598" providerId="ADAL" clId="{21981D4B-AF3F-4C42-98D3-A7F62C6957F5}" dt="2025-07-14T17:59:02.714" v="2225" actId="20577"/>
        <pc:sldMkLst>
          <pc:docMk/>
          <pc:sldMk cId="549477961" sldId="258"/>
        </pc:sldMkLst>
      </pc:sldChg>
      <pc:sldChg chg="addSp modSp mod setBg">
        <pc:chgData name="Reyes Borquez Gustavo (Codelco-VP)" userId="ed3a4c76-106b-4623-b9c5-ac6475aa6598" providerId="ADAL" clId="{21981D4B-AF3F-4C42-98D3-A7F62C6957F5}" dt="2025-07-24T16:13:08.641" v="4778" actId="1076"/>
        <pc:sldMkLst>
          <pc:docMk/>
          <pc:sldMk cId="3017869362" sldId="259"/>
        </pc:sldMkLst>
        <pc:spChg chg="mod">
          <ac:chgData name="Reyes Borquez Gustavo (Codelco-VP)" userId="ed3a4c76-106b-4623-b9c5-ac6475aa6598" providerId="ADAL" clId="{21981D4B-AF3F-4C42-98D3-A7F62C6957F5}" dt="2025-07-24T16:13:08.641" v="4778" actId="1076"/>
          <ac:spMkLst>
            <pc:docMk/>
            <pc:sldMk cId="3017869362" sldId="259"/>
            <ac:spMk id="4" creationId="{F486065D-7550-7C3D-248D-A445817CF368}"/>
          </ac:spMkLst>
        </pc:spChg>
        <pc:spChg chg="add mod">
          <ac:chgData name="Reyes Borquez Gustavo (Codelco-VP)" userId="ed3a4c76-106b-4623-b9c5-ac6475aa6598" providerId="ADAL" clId="{21981D4B-AF3F-4C42-98D3-A7F62C6957F5}" dt="2025-07-24T16:01:37.943" v="4693" actId="1076"/>
          <ac:spMkLst>
            <pc:docMk/>
            <pc:sldMk cId="3017869362" sldId="259"/>
            <ac:spMk id="5" creationId="{3B8B65E1-54AE-58C3-FDA1-AF0EBBE59032}"/>
          </ac:spMkLst>
        </pc:spChg>
        <pc:spChg chg="mod">
          <ac:chgData name="Reyes Borquez Gustavo (Codelco-VP)" userId="ed3a4c76-106b-4623-b9c5-ac6475aa6598" providerId="ADAL" clId="{21981D4B-AF3F-4C42-98D3-A7F62C6957F5}" dt="2025-07-24T15:59:54.202" v="4640" actId="1076"/>
          <ac:spMkLst>
            <pc:docMk/>
            <pc:sldMk cId="3017869362" sldId="259"/>
            <ac:spMk id="6" creationId="{5D64B196-F2CA-580A-0377-BFA0B266F836}"/>
          </ac:spMkLst>
        </pc:spChg>
        <pc:spChg chg="mod">
          <ac:chgData name="Reyes Borquez Gustavo (Codelco-VP)" userId="ed3a4c76-106b-4623-b9c5-ac6475aa6598" providerId="ADAL" clId="{21981D4B-AF3F-4C42-98D3-A7F62C6957F5}" dt="2025-07-24T15:59:49.770" v="4639" actId="1076"/>
          <ac:spMkLst>
            <pc:docMk/>
            <pc:sldMk cId="3017869362" sldId="259"/>
            <ac:spMk id="10" creationId="{745AE2A6-01EB-2A22-76B5-BA071924314A}"/>
          </ac:spMkLst>
        </pc:spChg>
        <pc:spChg chg="mod">
          <ac:chgData name="Reyes Borquez Gustavo (Codelco-VP)" userId="ed3a4c76-106b-4623-b9c5-ac6475aa6598" providerId="ADAL" clId="{21981D4B-AF3F-4C42-98D3-A7F62C6957F5}" dt="2025-07-24T15:59:41.433" v="4638" actId="14100"/>
          <ac:spMkLst>
            <pc:docMk/>
            <pc:sldMk cId="3017869362" sldId="259"/>
            <ac:spMk id="11" creationId="{0C5912D3-E410-AAB7-DD24-7CC78702AEAE}"/>
          </ac:spMkLst>
        </pc:spChg>
      </pc:sldChg>
      <pc:sldChg chg="addSp delSp modSp mod setBg">
        <pc:chgData name="Reyes Borquez Gustavo (Codelco-VP)" userId="ed3a4c76-106b-4623-b9c5-ac6475aa6598" providerId="ADAL" clId="{21981D4B-AF3F-4C42-98D3-A7F62C6957F5}" dt="2025-07-24T15:48:18.251" v="4366"/>
        <pc:sldMkLst>
          <pc:docMk/>
          <pc:sldMk cId="4186010363" sldId="260"/>
        </pc:sldMkLst>
        <pc:spChg chg="mod">
          <ac:chgData name="Reyes Borquez Gustavo (Codelco-VP)" userId="ed3a4c76-106b-4623-b9c5-ac6475aa6598" providerId="ADAL" clId="{21981D4B-AF3F-4C42-98D3-A7F62C6957F5}" dt="2025-07-24T15:08:33.391" v="3798" actId="20577"/>
          <ac:spMkLst>
            <pc:docMk/>
            <pc:sldMk cId="4186010363" sldId="260"/>
            <ac:spMk id="2" creationId="{8B1AE0FE-793B-6E3B-D24A-46C61BCD2A38}"/>
          </ac:spMkLst>
        </pc:spChg>
        <pc:spChg chg="mod">
          <ac:chgData name="Reyes Borquez Gustavo (Codelco-VP)" userId="ed3a4c76-106b-4623-b9c5-ac6475aa6598" providerId="ADAL" clId="{21981D4B-AF3F-4C42-98D3-A7F62C6957F5}" dt="2025-07-24T15:06:45.635" v="3762" actId="20577"/>
          <ac:spMkLst>
            <pc:docMk/>
            <pc:sldMk cId="4186010363" sldId="260"/>
            <ac:spMk id="5" creationId="{DAFF2E7F-4FF5-41E4-89BF-814898A45A74}"/>
          </ac:spMkLst>
        </pc:spChg>
        <pc:picChg chg="add del">
          <ac:chgData name="Reyes Borquez Gustavo (Codelco-VP)" userId="ed3a4c76-106b-4623-b9c5-ac6475aa6598" providerId="ADAL" clId="{21981D4B-AF3F-4C42-98D3-A7F62C6957F5}" dt="2025-07-24T14:29:21.074" v="3138" actId="478"/>
          <ac:picMkLst>
            <pc:docMk/>
            <pc:sldMk cId="4186010363" sldId="260"/>
            <ac:picMk id="4" creationId="{ED943189-9FDA-DD70-A8E4-7E03F96D4552}"/>
          </ac:picMkLst>
        </pc:picChg>
        <pc:picChg chg="del mod">
          <ac:chgData name="Reyes Borquez Gustavo (Codelco-VP)" userId="ed3a4c76-106b-4623-b9c5-ac6475aa6598" providerId="ADAL" clId="{21981D4B-AF3F-4C42-98D3-A7F62C6957F5}" dt="2025-07-24T14:42:41.683" v="3432" actId="478"/>
          <ac:picMkLst>
            <pc:docMk/>
            <pc:sldMk cId="4186010363" sldId="260"/>
            <ac:picMk id="6" creationId="{CC6D0E09-8AD6-5342-BD7A-C18F998B3181}"/>
          </ac:picMkLst>
        </pc:picChg>
        <pc:picChg chg="add del mod">
          <ac:chgData name="Reyes Borquez Gustavo (Codelco-VP)" userId="ed3a4c76-106b-4623-b9c5-ac6475aa6598" providerId="ADAL" clId="{21981D4B-AF3F-4C42-98D3-A7F62C6957F5}" dt="2025-07-24T15:06:29.765" v="3753" actId="478"/>
          <ac:picMkLst>
            <pc:docMk/>
            <pc:sldMk cId="4186010363" sldId="260"/>
            <ac:picMk id="7" creationId="{D09B3EB8-0D27-0728-5B15-4152D643260F}"/>
          </ac:picMkLst>
        </pc:picChg>
      </pc:sldChg>
      <pc:sldChg chg="addSp delSp modSp add del mod setBg setClrOvrMap">
        <pc:chgData name="Reyes Borquez Gustavo (Codelco-VP)" userId="ed3a4c76-106b-4623-b9c5-ac6475aa6598" providerId="ADAL" clId="{21981D4B-AF3F-4C42-98D3-A7F62C6957F5}" dt="2025-07-17T12:33:56.851" v="3051" actId="47"/>
        <pc:sldMkLst>
          <pc:docMk/>
          <pc:sldMk cId="3202168377" sldId="261"/>
        </pc:sldMkLst>
      </pc:sldChg>
      <pc:sldChg chg="addSp delSp modSp add mod ord setBg">
        <pc:chgData name="Reyes Borquez Gustavo (Codelco-VP)" userId="ed3a4c76-106b-4623-b9c5-ac6475aa6598" providerId="ADAL" clId="{21981D4B-AF3F-4C42-98D3-A7F62C6957F5}" dt="2025-07-24T15:47:51.133" v="4362"/>
        <pc:sldMkLst>
          <pc:docMk/>
          <pc:sldMk cId="1671422292" sldId="262"/>
        </pc:sldMkLst>
        <pc:spChg chg="mod">
          <ac:chgData name="Reyes Borquez Gustavo (Codelco-VP)" userId="ed3a4c76-106b-4623-b9c5-ac6475aa6598" providerId="ADAL" clId="{21981D4B-AF3F-4C42-98D3-A7F62C6957F5}" dt="2025-07-17T12:17:13.267" v="2688" actId="6549"/>
          <ac:spMkLst>
            <pc:docMk/>
            <pc:sldMk cId="1671422292" sldId="262"/>
            <ac:spMk id="2" creationId="{F2F3ADCB-766C-0B48-AA2B-175C09DD7163}"/>
          </ac:spMkLst>
        </pc:spChg>
        <pc:spChg chg="mod">
          <ac:chgData name="Reyes Borquez Gustavo (Codelco-VP)" userId="ed3a4c76-106b-4623-b9c5-ac6475aa6598" providerId="ADAL" clId="{21981D4B-AF3F-4C42-98D3-A7F62C6957F5}" dt="2025-07-17T12:18:16.228" v="2690" actId="14100"/>
          <ac:spMkLst>
            <pc:docMk/>
            <pc:sldMk cId="1671422292" sldId="262"/>
            <ac:spMk id="3" creationId="{B6EF718C-5756-6ABF-4741-BB09E6B0C7E2}"/>
          </ac:spMkLst>
        </pc:spChg>
        <pc:spChg chg="add mod">
          <ac:chgData name="Reyes Borquez Gustavo (Codelco-VP)" userId="ed3a4c76-106b-4623-b9c5-ac6475aa6598" providerId="ADAL" clId="{21981D4B-AF3F-4C42-98D3-A7F62C6957F5}" dt="2025-07-24T15:00:01.534" v="3704" actId="14100"/>
          <ac:spMkLst>
            <pc:docMk/>
            <pc:sldMk cId="1671422292" sldId="262"/>
            <ac:spMk id="4" creationId="{8FA669F9-60C4-A078-B53F-C4F8A9504241}"/>
          </ac:spMkLst>
        </pc:spChg>
        <pc:spChg chg="add mod">
          <ac:chgData name="Reyes Borquez Gustavo (Codelco-VP)" userId="ed3a4c76-106b-4623-b9c5-ac6475aa6598" providerId="ADAL" clId="{21981D4B-AF3F-4C42-98D3-A7F62C6957F5}" dt="2025-07-24T14:57:41.887" v="3646" actId="1076"/>
          <ac:spMkLst>
            <pc:docMk/>
            <pc:sldMk cId="1671422292" sldId="262"/>
            <ac:spMk id="5" creationId="{D1FE3C85-EE46-09CB-BBE0-0449FE5146F3}"/>
          </ac:spMkLst>
        </pc:spChg>
        <pc:spChg chg="add mod">
          <ac:chgData name="Reyes Borquez Gustavo (Codelco-VP)" userId="ed3a4c76-106b-4623-b9c5-ac6475aa6598" providerId="ADAL" clId="{21981D4B-AF3F-4C42-98D3-A7F62C6957F5}" dt="2025-07-24T15:02:06.294" v="3726" actId="1076"/>
          <ac:spMkLst>
            <pc:docMk/>
            <pc:sldMk cId="1671422292" sldId="262"/>
            <ac:spMk id="7" creationId="{9D8C358E-45D1-B6E1-BDCB-FC796F866560}"/>
          </ac:spMkLst>
        </pc:spChg>
        <pc:picChg chg="mod">
          <ac:chgData name="Reyes Borquez Gustavo (Codelco-VP)" userId="ed3a4c76-106b-4623-b9c5-ac6475aa6598" providerId="ADAL" clId="{21981D4B-AF3F-4C42-98D3-A7F62C6957F5}" dt="2025-07-24T14:44:47.789" v="3438" actId="14100"/>
          <ac:picMkLst>
            <pc:docMk/>
            <pc:sldMk cId="1671422292" sldId="262"/>
            <ac:picMk id="6" creationId="{349D7465-2981-111B-9A0D-0DF5D246303C}"/>
          </ac:picMkLst>
        </pc:picChg>
      </pc:sldChg>
      <pc:sldChg chg="addSp delSp modSp add mod ord setBg">
        <pc:chgData name="Reyes Borquez Gustavo (Codelco-VP)" userId="ed3a4c76-106b-4623-b9c5-ac6475aa6598" providerId="ADAL" clId="{21981D4B-AF3F-4C42-98D3-A7F62C6957F5}" dt="2025-07-24T16:10:32.779" v="4773" actId="27636"/>
        <pc:sldMkLst>
          <pc:docMk/>
          <pc:sldMk cId="3554121589" sldId="263"/>
        </pc:sldMkLst>
        <pc:spChg chg="del mod">
          <ac:chgData name="Reyes Borquez Gustavo (Codelco-VP)" userId="ed3a4c76-106b-4623-b9c5-ac6475aa6598" providerId="ADAL" clId="{21981D4B-AF3F-4C42-98D3-A7F62C6957F5}" dt="2025-07-24T16:09:29.244" v="4739" actId="478"/>
          <ac:spMkLst>
            <pc:docMk/>
            <pc:sldMk cId="3554121589" sldId="263"/>
            <ac:spMk id="2" creationId="{A1865C3B-7027-6F86-05A6-763553E4BF4B}"/>
          </ac:spMkLst>
        </pc:spChg>
        <pc:spChg chg="mod">
          <ac:chgData name="Reyes Borquez Gustavo (Codelco-VP)" userId="ed3a4c76-106b-4623-b9c5-ac6475aa6598" providerId="ADAL" clId="{21981D4B-AF3F-4C42-98D3-A7F62C6957F5}" dt="2025-07-24T16:10:32.779" v="4773" actId="27636"/>
          <ac:spMkLst>
            <pc:docMk/>
            <pc:sldMk cId="3554121589" sldId="263"/>
            <ac:spMk id="3" creationId="{A13B8A88-D35C-FD4C-063F-C3CA5C73B9F9}"/>
          </ac:spMkLst>
        </pc:spChg>
        <pc:spChg chg="del mod">
          <ac:chgData name="Reyes Borquez Gustavo (Codelco-VP)" userId="ed3a4c76-106b-4623-b9c5-ac6475aa6598" providerId="ADAL" clId="{21981D4B-AF3F-4C42-98D3-A7F62C6957F5}" dt="2025-07-24T16:04:22.234" v="4700"/>
          <ac:spMkLst>
            <pc:docMk/>
            <pc:sldMk cId="3554121589" sldId="263"/>
            <ac:spMk id="5" creationId="{0A63828C-669E-93CB-93A4-8F1AF1BBC6FB}"/>
          </ac:spMkLst>
        </pc:spChg>
        <pc:spChg chg="add del mod">
          <ac:chgData name="Reyes Borquez Gustavo (Codelco-VP)" userId="ed3a4c76-106b-4623-b9c5-ac6475aa6598" providerId="ADAL" clId="{21981D4B-AF3F-4C42-98D3-A7F62C6957F5}" dt="2025-07-24T16:09:35.251" v="4740" actId="478"/>
          <ac:spMkLst>
            <pc:docMk/>
            <pc:sldMk cId="3554121589" sldId="263"/>
            <ac:spMk id="6" creationId="{2EDFC9BB-42AF-FD4D-AD4C-1E2BDAAE756E}"/>
          </ac:spMkLst>
        </pc:spChg>
      </pc:sldChg>
      <pc:sldChg chg="addSp delSp modSp add mod">
        <pc:chgData name="Reyes Borquez Gustavo (Codelco-VP)" userId="ed3a4c76-106b-4623-b9c5-ac6475aa6598" providerId="ADAL" clId="{21981D4B-AF3F-4C42-98D3-A7F62C6957F5}" dt="2025-07-24T14:29:07.581" v="3137" actId="1076"/>
        <pc:sldMkLst>
          <pc:docMk/>
          <pc:sldMk cId="2178675313" sldId="264"/>
        </pc:sldMkLst>
        <pc:spChg chg="mod">
          <ac:chgData name="Reyes Borquez Gustavo (Codelco-VP)" userId="ed3a4c76-106b-4623-b9c5-ac6475aa6598" providerId="ADAL" clId="{21981D4B-AF3F-4C42-98D3-A7F62C6957F5}" dt="2025-07-24T14:27:46.225" v="3131" actId="6549"/>
          <ac:spMkLst>
            <pc:docMk/>
            <pc:sldMk cId="2178675313" sldId="264"/>
            <ac:spMk id="2" creationId="{7D980371-9996-019B-6542-0BA672183A60}"/>
          </ac:spMkLst>
        </pc:spChg>
        <pc:spChg chg="del mod">
          <ac:chgData name="Reyes Borquez Gustavo (Codelco-VP)" userId="ed3a4c76-106b-4623-b9c5-ac6475aa6598" providerId="ADAL" clId="{21981D4B-AF3F-4C42-98D3-A7F62C6957F5}" dt="2025-07-24T14:25:27.572" v="3058"/>
          <ac:spMkLst>
            <pc:docMk/>
            <pc:sldMk cId="2178675313" sldId="264"/>
            <ac:spMk id="4" creationId="{35324442-8606-3F36-71F8-D66D50661C8F}"/>
          </ac:spMkLst>
        </pc:spChg>
        <pc:spChg chg="del">
          <ac:chgData name="Reyes Borquez Gustavo (Codelco-VP)" userId="ed3a4c76-106b-4623-b9c5-ac6475aa6598" providerId="ADAL" clId="{21981D4B-AF3F-4C42-98D3-A7F62C6957F5}" dt="2025-07-24T14:25:27.572" v="3056" actId="478"/>
          <ac:spMkLst>
            <pc:docMk/>
            <pc:sldMk cId="2178675313" sldId="264"/>
            <ac:spMk id="6" creationId="{04FB1564-B6B8-9FFE-D673-F28F80DF5EE4}"/>
          </ac:spMkLst>
        </pc:spChg>
        <pc:spChg chg="del mod">
          <ac:chgData name="Reyes Borquez Gustavo (Codelco-VP)" userId="ed3a4c76-106b-4623-b9c5-ac6475aa6598" providerId="ADAL" clId="{21981D4B-AF3F-4C42-98D3-A7F62C6957F5}" dt="2025-07-24T14:25:35.326" v="3060" actId="478"/>
          <ac:spMkLst>
            <pc:docMk/>
            <pc:sldMk cId="2178675313" sldId="264"/>
            <ac:spMk id="10" creationId="{6E3D3E96-B2C0-66B1-6174-956C7DFDCDA7}"/>
          </ac:spMkLst>
        </pc:spChg>
        <pc:spChg chg="del">
          <ac:chgData name="Reyes Borquez Gustavo (Codelco-VP)" userId="ed3a4c76-106b-4623-b9c5-ac6475aa6598" providerId="ADAL" clId="{21981D4B-AF3F-4C42-98D3-A7F62C6957F5}" dt="2025-07-24T14:25:38.762" v="3061" actId="478"/>
          <ac:spMkLst>
            <pc:docMk/>
            <pc:sldMk cId="2178675313" sldId="264"/>
            <ac:spMk id="11" creationId="{2270DB07-36E8-B7ED-F637-62CBBA275D48}"/>
          </ac:spMkLst>
        </pc:spChg>
        <pc:picChg chg="add mod">
          <ac:chgData name="Reyes Borquez Gustavo (Codelco-VP)" userId="ed3a4c76-106b-4623-b9c5-ac6475aa6598" providerId="ADAL" clId="{21981D4B-AF3F-4C42-98D3-A7F62C6957F5}" dt="2025-07-24T14:29:07.581" v="3137" actId="1076"/>
          <ac:picMkLst>
            <pc:docMk/>
            <pc:sldMk cId="2178675313" sldId="264"/>
            <ac:picMk id="5" creationId="{68427A07-91F2-6EEB-B5E3-B345EB7AFC8B}"/>
          </ac:picMkLst>
        </pc:picChg>
      </pc:sldChg>
      <pc:sldChg chg="addSp delSp modSp add mod setBg">
        <pc:chgData name="Reyes Borquez Gustavo (Codelco-VP)" userId="ed3a4c76-106b-4623-b9c5-ac6475aa6598" providerId="ADAL" clId="{21981D4B-AF3F-4C42-98D3-A7F62C6957F5}" dt="2025-07-24T15:47:56.903" v="4363"/>
        <pc:sldMkLst>
          <pc:docMk/>
          <pc:sldMk cId="3452946677" sldId="265"/>
        </pc:sldMkLst>
        <pc:spChg chg="mod">
          <ac:chgData name="Reyes Borquez Gustavo (Codelco-VP)" userId="ed3a4c76-106b-4623-b9c5-ac6475aa6598" providerId="ADAL" clId="{21981D4B-AF3F-4C42-98D3-A7F62C6957F5}" dt="2025-07-24T15:08:04" v="3788" actId="20577"/>
          <ac:spMkLst>
            <pc:docMk/>
            <pc:sldMk cId="3452946677" sldId="265"/>
            <ac:spMk id="2" creationId="{79641FC3-FD4A-AE86-7455-4DA031E3FB56}"/>
          </ac:spMkLst>
        </pc:spChg>
        <pc:spChg chg="add del mod">
          <ac:chgData name="Reyes Borquez Gustavo (Codelco-VP)" userId="ed3a4c76-106b-4623-b9c5-ac6475aa6598" providerId="ADAL" clId="{21981D4B-AF3F-4C42-98D3-A7F62C6957F5}" dt="2025-07-24T14:31:04.096" v="3145" actId="47"/>
          <ac:spMkLst>
            <pc:docMk/>
            <pc:sldMk cId="3452946677" sldId="265"/>
            <ac:spMk id="5" creationId="{38F1F32E-742E-E657-1BCA-C23944D91342}"/>
          </ac:spMkLst>
        </pc:spChg>
        <pc:spChg chg="add mod">
          <ac:chgData name="Reyes Borquez Gustavo (Codelco-VP)" userId="ed3a4c76-106b-4623-b9c5-ac6475aa6598" providerId="ADAL" clId="{21981D4B-AF3F-4C42-98D3-A7F62C6957F5}" dt="2025-07-24T14:59:08.954" v="3700" actId="113"/>
          <ac:spMkLst>
            <pc:docMk/>
            <pc:sldMk cId="3452946677" sldId="265"/>
            <ac:spMk id="6" creationId="{8F8F16EE-FE89-C96E-D0D1-20B7D98DF00B}"/>
          </ac:spMkLst>
        </pc:spChg>
        <pc:picChg chg="add mod">
          <ac:chgData name="Reyes Borquez Gustavo (Codelco-VP)" userId="ed3a4c76-106b-4623-b9c5-ac6475aa6598" providerId="ADAL" clId="{21981D4B-AF3F-4C42-98D3-A7F62C6957F5}" dt="2025-07-24T14:31:39.561" v="3150" actId="14100"/>
          <ac:picMkLst>
            <pc:docMk/>
            <pc:sldMk cId="3452946677" sldId="265"/>
            <ac:picMk id="4" creationId="{88511824-0AF5-54DF-6856-9D4A2BBDE890}"/>
          </ac:picMkLst>
        </pc:picChg>
      </pc:sldChg>
      <pc:sldChg chg="add del">
        <pc:chgData name="Reyes Borquez Gustavo (Codelco-VP)" userId="ed3a4c76-106b-4623-b9c5-ac6475aa6598" providerId="ADAL" clId="{21981D4B-AF3F-4C42-98D3-A7F62C6957F5}" dt="2025-07-24T14:31:05.734" v="3146"/>
        <pc:sldMkLst>
          <pc:docMk/>
          <pc:sldMk cId="2793724246" sldId="266"/>
        </pc:sldMkLst>
      </pc:sldChg>
      <pc:sldChg chg="addSp delSp modSp add del mod">
        <pc:chgData name="Reyes Borquez Gustavo (Codelco-VP)" userId="ed3a4c76-106b-4623-b9c5-ac6475aa6598" providerId="ADAL" clId="{21981D4B-AF3F-4C42-98D3-A7F62C6957F5}" dt="2025-07-24T15:23:38.401" v="3850" actId="47"/>
        <pc:sldMkLst>
          <pc:docMk/>
          <pc:sldMk cId="4073231734" sldId="266"/>
        </pc:sldMkLst>
        <pc:spChg chg="del">
          <ac:chgData name="Reyes Borquez Gustavo (Codelco-VP)" userId="ed3a4c76-106b-4623-b9c5-ac6475aa6598" providerId="ADAL" clId="{21981D4B-AF3F-4C42-98D3-A7F62C6957F5}" dt="2025-07-24T15:08:58.075" v="3799" actId="478"/>
          <ac:spMkLst>
            <pc:docMk/>
            <pc:sldMk cId="4073231734" sldId="266"/>
            <ac:spMk id="5" creationId="{65261BED-B41A-8131-A2F6-4FC1655D8AB4}"/>
          </ac:spMkLst>
        </pc:spChg>
        <pc:picChg chg="add mod modCrop">
          <ac:chgData name="Reyes Borquez Gustavo (Codelco-VP)" userId="ed3a4c76-106b-4623-b9c5-ac6475aa6598" providerId="ADAL" clId="{21981D4B-AF3F-4C42-98D3-A7F62C6957F5}" dt="2025-07-24T15:22:37.105" v="3845" actId="732"/>
          <ac:picMkLst>
            <pc:docMk/>
            <pc:sldMk cId="4073231734" sldId="266"/>
            <ac:picMk id="4" creationId="{06EFCE3D-6E18-412E-01F1-16E80E628351}"/>
          </ac:picMkLst>
        </pc:picChg>
        <pc:picChg chg="del mod">
          <ac:chgData name="Reyes Borquez Gustavo (Codelco-VP)" userId="ed3a4c76-106b-4623-b9c5-ac6475aa6598" providerId="ADAL" clId="{21981D4B-AF3F-4C42-98D3-A7F62C6957F5}" dt="2025-07-24T15:21:45.940" v="3840" actId="478"/>
          <ac:picMkLst>
            <pc:docMk/>
            <pc:sldMk cId="4073231734" sldId="266"/>
            <ac:picMk id="7" creationId="{630CC4EF-6046-7118-702A-7FC820544967}"/>
          </ac:picMkLst>
        </pc:picChg>
      </pc:sldChg>
      <pc:sldChg chg="addSp delSp modSp add mod setBg">
        <pc:chgData name="Reyes Borquez Gustavo (Codelco-VP)" userId="ed3a4c76-106b-4623-b9c5-ac6475aa6598" providerId="ADAL" clId="{21981D4B-AF3F-4C42-98D3-A7F62C6957F5}" dt="2025-07-24T16:02:17.537" v="4696" actId="14100"/>
        <pc:sldMkLst>
          <pc:docMk/>
          <pc:sldMk cId="544282697" sldId="267"/>
        </pc:sldMkLst>
        <pc:spChg chg="mod">
          <ac:chgData name="Reyes Borquez Gustavo (Codelco-VP)" userId="ed3a4c76-106b-4623-b9c5-ac6475aa6598" providerId="ADAL" clId="{21981D4B-AF3F-4C42-98D3-A7F62C6957F5}" dt="2025-07-24T15:14:08.260" v="3828" actId="6549"/>
          <ac:spMkLst>
            <pc:docMk/>
            <pc:sldMk cId="544282697" sldId="267"/>
            <ac:spMk id="2" creationId="{A339FE74-1FE8-E9D5-AD12-A44844C3CA7D}"/>
          </ac:spMkLst>
        </pc:spChg>
        <pc:picChg chg="add mod modCrop">
          <ac:chgData name="Reyes Borquez Gustavo (Codelco-VP)" userId="ed3a4c76-106b-4623-b9c5-ac6475aa6598" providerId="ADAL" clId="{21981D4B-AF3F-4C42-98D3-A7F62C6957F5}" dt="2025-07-24T15:23:19.156" v="3848" actId="14100"/>
          <ac:picMkLst>
            <pc:docMk/>
            <pc:sldMk cId="544282697" sldId="267"/>
            <ac:picMk id="4" creationId="{E2C69937-C7DA-A89D-006F-E8A01A57035A}"/>
          </ac:picMkLst>
        </pc:picChg>
        <pc:picChg chg="add del mod">
          <ac:chgData name="Reyes Borquez Gustavo (Codelco-VP)" userId="ed3a4c76-106b-4623-b9c5-ac6475aa6598" providerId="ADAL" clId="{21981D4B-AF3F-4C42-98D3-A7F62C6957F5}" dt="2025-07-24T15:20:02.022" v="3835" actId="478"/>
          <ac:picMkLst>
            <pc:docMk/>
            <pc:sldMk cId="544282697" sldId="267"/>
            <ac:picMk id="5" creationId="{11DE1336-B8B5-2654-30F8-19EB0EC48526}"/>
          </ac:picMkLst>
        </pc:picChg>
        <pc:picChg chg="add mod">
          <ac:chgData name="Reyes Borquez Gustavo (Codelco-VP)" userId="ed3a4c76-106b-4623-b9c5-ac6475aa6598" providerId="ADAL" clId="{21981D4B-AF3F-4C42-98D3-A7F62C6957F5}" dt="2025-07-24T16:02:17.537" v="4696" actId="14100"/>
          <ac:picMkLst>
            <pc:docMk/>
            <pc:sldMk cId="544282697" sldId="267"/>
            <ac:picMk id="6" creationId="{7C58B189-80A3-5B91-C0CF-A230060E98B9}"/>
          </ac:picMkLst>
        </pc:picChg>
        <pc:picChg chg="del">
          <ac:chgData name="Reyes Borquez Gustavo (Codelco-VP)" userId="ed3a4c76-106b-4623-b9c5-ac6475aa6598" providerId="ADAL" clId="{21981D4B-AF3F-4C42-98D3-A7F62C6957F5}" dt="2025-07-24T15:12:51.633" v="3802" actId="478"/>
          <ac:picMkLst>
            <pc:docMk/>
            <pc:sldMk cId="544282697" sldId="267"/>
            <ac:picMk id="7" creationId="{78A7AC2D-EC38-DCE1-9B3D-9F73B23CF625}"/>
          </ac:picMkLst>
        </pc:picChg>
      </pc:sldChg>
      <pc:sldChg chg="add del setBg">
        <pc:chgData name="Reyes Borquez Gustavo (Codelco-VP)" userId="ed3a4c76-106b-4623-b9c5-ac6475aa6598" providerId="ADAL" clId="{21981D4B-AF3F-4C42-98D3-A7F62C6957F5}" dt="2025-07-24T16:04:59.466" v="4703" actId="47"/>
        <pc:sldMkLst>
          <pc:docMk/>
          <pc:sldMk cId="775195594" sldId="268"/>
        </pc:sldMkLst>
      </pc:sldChg>
      <pc:sldChg chg="delSp modSp add del mod">
        <pc:chgData name="Reyes Borquez Gustavo (Codelco-VP)" userId="ed3a4c76-106b-4623-b9c5-ac6475aa6598" providerId="ADAL" clId="{21981D4B-AF3F-4C42-98D3-A7F62C6957F5}" dt="2025-07-24T16:01:51.871" v="4694" actId="47"/>
        <pc:sldMkLst>
          <pc:docMk/>
          <pc:sldMk cId="3413141229" sldId="268"/>
        </pc:sldMkLst>
        <pc:picChg chg="del">
          <ac:chgData name="Reyes Borquez Gustavo (Codelco-VP)" userId="ed3a4c76-106b-4623-b9c5-ac6475aa6598" providerId="ADAL" clId="{21981D4B-AF3F-4C42-98D3-A7F62C6957F5}" dt="2025-07-24T15:23:52.169" v="3851" actId="478"/>
          <ac:picMkLst>
            <pc:docMk/>
            <pc:sldMk cId="3413141229" sldId="268"/>
            <ac:picMk id="4" creationId="{3FA11FA3-1927-B0C5-A4AF-9EFA6A0C846E}"/>
          </ac:picMkLst>
        </pc:picChg>
        <pc:picChg chg="mod">
          <ac:chgData name="Reyes Borquez Gustavo (Codelco-VP)" userId="ed3a4c76-106b-4623-b9c5-ac6475aa6598" providerId="ADAL" clId="{21981D4B-AF3F-4C42-98D3-A7F62C6957F5}" dt="2025-07-24T15:51:10.662" v="4381" actId="14100"/>
          <ac:picMkLst>
            <pc:docMk/>
            <pc:sldMk cId="3413141229" sldId="268"/>
            <ac:picMk id="7" creationId="{834B199E-8F5C-17EE-DBD1-503116964A93}"/>
          </ac:picMkLst>
        </pc:picChg>
      </pc:sldChg>
      <pc:sldChg chg="add setBg">
        <pc:chgData name="Reyes Borquez Gustavo (Codelco-VP)" userId="ed3a4c76-106b-4623-b9c5-ac6475aa6598" providerId="ADAL" clId="{21981D4B-AF3F-4C42-98D3-A7F62C6957F5}" dt="2025-07-24T16:04:52.594" v="4702"/>
        <pc:sldMkLst>
          <pc:docMk/>
          <pc:sldMk cId="1439466533" sldId="269"/>
        </pc:sldMkLst>
      </pc:sldChg>
      <pc:sldChg chg="add del">
        <pc:chgData name="Reyes Borquez Gustavo (Codelco-VP)" userId="ed3a4c76-106b-4623-b9c5-ac6475aa6598" providerId="ADAL" clId="{21981D4B-AF3F-4C42-98D3-A7F62C6957F5}" dt="2025-07-24T15:20:23.062" v="3836" actId="47"/>
        <pc:sldMkLst>
          <pc:docMk/>
          <pc:sldMk cId="3569406802" sldId="2147478834"/>
        </pc:sldMkLst>
      </pc:sldChg>
      <pc:sldMasterChg chg="delSldLayout">
        <pc:chgData name="Reyes Borquez Gustavo (Codelco-VP)" userId="ed3a4c76-106b-4623-b9c5-ac6475aa6598" providerId="ADAL" clId="{21981D4B-AF3F-4C42-98D3-A7F62C6957F5}" dt="2025-07-24T15:20:23.062" v="3836" actId="47"/>
        <pc:sldMasterMkLst>
          <pc:docMk/>
          <pc:sldMasterMk cId="2723174000" sldId="2147483759"/>
        </pc:sldMasterMkLst>
        <pc:sldLayoutChg chg="del">
          <pc:chgData name="Reyes Borquez Gustavo (Codelco-VP)" userId="ed3a4c76-106b-4623-b9c5-ac6475aa6598" providerId="ADAL" clId="{21981D4B-AF3F-4C42-98D3-A7F62C6957F5}" dt="2025-07-24T15:20:23.062" v="3836" actId="47"/>
          <pc:sldLayoutMkLst>
            <pc:docMk/>
            <pc:sldMasterMk cId="2723174000" sldId="2147483759"/>
            <pc:sldLayoutMk cId="2698276900" sldId="21474837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50AE-3A08-4D5B-9607-47A90D41ECF3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A8A78-3546-4373-9F17-2773690BF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94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4E35C-094D-0D52-C661-B512AD1A7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4105E19-C09F-73F2-ED40-F37C9B14C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94B859-D58C-5143-A7FC-646210EBD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D52519-ECEA-A03C-B909-F514B759F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A8A78-3546-4373-9F17-2773690BFDE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6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16767-2926-B519-20FF-DC9A712BD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D538EEE-269D-3EAA-CB6D-580AD730C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DD70F38-BDAA-6700-5820-150BD2E76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8629E9-A1F5-6D34-2EE5-33687F9BB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A8A78-3546-4373-9F17-2773690BFDE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5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B66FF-7F13-4A0E-F90A-D1657ED83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184D923-63EE-5A6C-53E7-F549685F2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BED3000-A5F1-2746-88F0-F3DF730A2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D70B44-8353-4F46-F96E-697C3C252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A8A78-3546-4373-9F17-2773690BFDE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11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94334-DC26-75F7-7263-86126EF58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93CFCBB-34E4-468E-BF4E-BF8898509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E78034-DBBD-095D-C455-09D55FBF5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F4626F-69A3-EC71-0444-84A335EC5A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A8A78-3546-4373-9F17-2773690BFDE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5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A8A78-3546-4373-9F17-2773690BFDEA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756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A8A78-3546-4373-9F17-2773690BFDEA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349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2094A-5D7C-95A6-D3A2-929D82404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B879A7D-FEF9-175E-B230-9CB9B83FF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FBA2EDD-940C-1841-24CA-2B229AA01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D31CE1-7F13-18F4-35BE-B1E233A32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A8A78-3546-4373-9F17-2773690BFDEA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423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36DC7-421B-86A0-FECF-04BC75B83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BED296B-07E3-AC41-3843-53BB77D90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6588C14-5C10-9BF2-BDC8-31A5C6417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652F77-45CF-87BA-37BA-86323A7A8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A8A78-3546-4373-9F17-2773690BFDEA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191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5C3EE-EEF2-3590-1514-E1C242499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D99150-0986-E3FC-5C5F-5D2778D81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E6230A-B143-9B68-4ADD-6342C448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AC10-4F2B-4002-A41F-D843F8CD7FB4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96EBF-BA09-801D-F86F-0DF05415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D8AAE9-7AE8-491F-88EA-92AFA3C1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0455-80C1-4AFB-ABCD-7EC5355290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111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FCB47-9B1E-EAD6-B09D-9AD9F84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D75EB0-57BF-FED4-3D68-7FD18FD6D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7635CA-FF61-0E83-414D-5972C09B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AC10-4F2B-4002-A41F-D843F8CD7FB4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F278B0-4A9A-D32F-56D6-59BE5620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3F008A-B5A0-E115-F1D3-FB2BAC2A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0455-80C1-4AFB-ABCD-7EC5355290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375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FBD92C-BC2A-90FC-5EE5-6916433E5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21F172-6A0B-EA65-31FF-D7A8BC935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4FA6DE-907D-B52F-5D67-5C103AAB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AC10-4F2B-4002-A41F-D843F8CD7FB4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8085AE-6DE8-637C-23CA-A42FF132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C3DC1-F6F5-DFA7-CC31-114AA0FB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0455-80C1-4AFB-ABCD-7EC5355290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188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C6AD8-FAA3-6AE7-779F-7A98708C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96D2A-7A12-2BBA-51D9-AA15974AA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ECAC06-9C96-E6D7-4AD3-3991D82D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AC10-4F2B-4002-A41F-D843F8CD7FB4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69A15B-6970-94A8-89EB-FD6F32BC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81FD18-E810-AC4F-28E4-56EADAC8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0455-80C1-4AFB-ABCD-7EC5355290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47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00784-986B-8900-F1BA-C4C0F3EB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0FB27-4B03-80BD-CF65-8641D5C7C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82BEF6-2BCF-6403-3E9B-1009FDCB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AC10-4F2B-4002-A41F-D843F8CD7FB4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EAC984-FF24-3194-1B4C-080BBA25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E884E-9E27-90FC-6006-2650D77A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0455-80C1-4AFB-ABCD-7EC5355290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05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2702E-5267-CC47-F17D-D7295EE8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3A03A8-181C-2DF3-F2CF-244D77A93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D21D9D-4B2D-F485-B5BF-98A369299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B01CFC-324B-F90A-E13A-FE44C782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AC10-4F2B-4002-A41F-D843F8CD7FB4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DBCEFC-1FFF-4D6B-4C59-EDF003B9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A7D983-3AD0-730F-C96C-778986F4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0455-80C1-4AFB-ABCD-7EC5355290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038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FC7DF-3FE3-49F1-2E47-FA33A77A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C0654E-937E-5F96-73DF-8A85C55B4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C7A46C-3CBA-F552-B5A1-703C3A197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AAA3C8-3EB7-667C-4424-51A7B6DAE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581646-5B97-E9C7-61A5-6BCAAC313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F2997C-379A-C66D-03AE-6CA18C68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AC10-4F2B-4002-A41F-D843F8CD7FB4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6D0D74-0383-FEFF-86E3-D1A7DC89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8072983-53D6-72E1-133A-1DEE2336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0455-80C1-4AFB-ABCD-7EC5355290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7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7AA6B-A023-418D-577F-49803D75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FE1C9C-3448-9C3B-D6BA-D3A18276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AC10-4F2B-4002-A41F-D843F8CD7FB4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ED4DAE-08BE-D7BD-3110-1A528533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BF8D71-E233-5EBA-AD0B-46DF4322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0455-80C1-4AFB-ABCD-7EC5355290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0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4B71B3-BA23-337E-04DC-924F1569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AC10-4F2B-4002-A41F-D843F8CD7FB4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46919E-D578-D2C5-A421-7922B7D0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37F252-1140-1EA9-ABFA-E1083C99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0455-80C1-4AFB-ABCD-7EC5355290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99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8F876-533C-941E-A67D-8C9D2D2F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049389-A0FB-70D9-D284-573A3B62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BBE3DB-7C99-5053-E5A4-0DBAB6BAE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F8C1CC-71A5-A85F-A80D-467E3987E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AC10-4F2B-4002-A41F-D843F8CD7FB4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838B7E-2C06-5FC0-62EA-B416D1E2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ADA21E-7D32-D824-662A-C863C103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0455-80C1-4AFB-ABCD-7EC5355290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591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413CC-85C2-AD2B-713A-A541AB72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11957A-8ACB-E7A1-14AC-4C3EF07E7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C2FFB0-B01F-E9C9-12B7-62633149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214E9A-07FC-5031-7E55-F64E56A5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AC10-4F2B-4002-A41F-D843F8CD7FB4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CCCD94-AF69-CC2D-EF49-99294D23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55BC0A-2BBA-9FB4-3B9C-5E2720D2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0455-80C1-4AFB-ABCD-7EC5355290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481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342B5B-0478-CFB4-BF9E-839063EF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15B5E7-5CB8-425F-60FE-F6FEF67D6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A4B5F-E772-E8AC-847F-ABAFA19FB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A3AC10-4F2B-4002-A41F-D843F8CD7FB4}" type="datetimeFigureOut">
              <a:rPr lang="es-CL" smtClean="0"/>
              <a:t>24-07-2025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79F763-EA9F-A1E3-42CE-03A6D08C3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440658-B271-8626-8CC0-7874A77DF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C90455-80C1-4AFB-ABCD-7EC5355290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31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0500">
              <a:srgbClr val="B1CEE8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BCD158-D693-1263-A156-256679644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13B8A88-D35C-FD4C-063F-C3CA5C73B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88326"/>
            <a:ext cx="11834037" cy="4767943"/>
          </a:xfrm>
        </p:spPr>
        <p:txBody>
          <a:bodyPr>
            <a:normAutofit lnSpcReduction="10000"/>
          </a:bodyPr>
          <a:lstStyle/>
          <a:p>
            <a:pPr algn="l"/>
            <a:endParaRPr lang="es-CL" dirty="0"/>
          </a:p>
          <a:p>
            <a:r>
              <a:rPr lang="es-CL" dirty="0"/>
              <a:t> </a:t>
            </a:r>
            <a:r>
              <a:rPr lang="es-CL" b="1" dirty="0"/>
              <a:t>III CONFERENCIA </a:t>
            </a:r>
            <a:r>
              <a:rPr lang="es-CL" b="1" dirty="0" err="1"/>
              <a:t>ProyectMin</a:t>
            </a:r>
            <a:r>
              <a:rPr lang="es-CL" b="1" dirty="0"/>
              <a:t> 2025 </a:t>
            </a:r>
          </a:p>
          <a:p>
            <a:endParaRPr lang="es-CL" b="1" dirty="0"/>
          </a:p>
          <a:p>
            <a:r>
              <a:rPr lang="es-ES" dirty="0"/>
              <a:t> </a:t>
            </a:r>
            <a:r>
              <a:rPr lang="es-ES" b="1" dirty="0"/>
              <a:t>“2025-2028: ¿UN </a:t>
            </a:r>
          </a:p>
          <a:p>
            <a:r>
              <a:rPr lang="es-ES" b="1" dirty="0"/>
              <a:t>NUEVO SUPERCICLO DE INVERSIÓN MINERA?” </a:t>
            </a:r>
            <a:endParaRPr lang="es-CL" dirty="0"/>
          </a:p>
          <a:p>
            <a:endParaRPr lang="es-ES" b="1" dirty="0"/>
          </a:p>
          <a:p>
            <a:r>
              <a:rPr lang="es-ES" b="1" dirty="0"/>
              <a:t>PLAN DE DESARROLLO EL TENIENTE </a:t>
            </a:r>
          </a:p>
          <a:p>
            <a:endParaRPr lang="es-ES" b="1" dirty="0"/>
          </a:p>
          <a:p>
            <a:pPr algn="l"/>
            <a:r>
              <a:rPr lang="es-ES" b="1" dirty="0"/>
              <a:t>        Gustavo Reyes </a:t>
            </a:r>
          </a:p>
          <a:p>
            <a:pPr algn="l"/>
            <a:r>
              <a:rPr lang="es-ES" b="1" dirty="0"/>
              <a:t>        </a:t>
            </a:r>
            <a:r>
              <a:rPr lang="es-ES" dirty="0"/>
              <a:t>Gerente Ingeniería y Construcción </a:t>
            </a:r>
          </a:p>
          <a:p>
            <a:pPr algn="l"/>
            <a:r>
              <a:rPr lang="es-ES" dirty="0"/>
              <a:t>        Vicepresidencia de Proyectos Codelco. </a:t>
            </a:r>
          </a:p>
          <a:p>
            <a:endParaRPr lang="es-ES" b="1" dirty="0"/>
          </a:p>
          <a:p>
            <a:endParaRPr lang="es-CL" dirty="0">
              <a:gradFill>
                <a:gsLst>
                  <a:gs pos="3000">
                    <a:schemeClr val="accent1">
                      <a:lumMod val="5000"/>
                      <a:lumOff val="9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5412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0F5A6-9DC2-C5AF-BE8A-E78EAED3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80371-9996-019B-6542-0BA672183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6859"/>
            <a:ext cx="12036056" cy="872569"/>
          </a:xfrm>
        </p:spPr>
        <p:txBody>
          <a:bodyPr>
            <a:no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MAS QUE EL PLAN DESARROLLO MINERO EL TENIENTE</a:t>
            </a:r>
            <a:b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DESAFÍOS CODELCO TOMADOS POR LA VP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61FA1-E9B3-730B-F228-944B75AA6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97" y="1309322"/>
            <a:ext cx="10919637" cy="4767943"/>
          </a:xfrm>
        </p:spPr>
        <p:txBody>
          <a:bodyPr/>
          <a:lstStyle/>
          <a:p>
            <a:pPr algn="l"/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algn="l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427A07-91F2-6EEB-B5E3-B345EB7AF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7" y="1089428"/>
            <a:ext cx="11011786" cy="63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7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0500">
              <a:srgbClr val="B1CEE8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454282-171B-B984-C520-B56DE0BA6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34AD5-2B5F-9672-9989-77316C3BE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56" y="430772"/>
            <a:ext cx="10094644" cy="872569"/>
          </a:xfrm>
        </p:spPr>
        <p:txBody>
          <a:bodyPr>
            <a:no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PLAN DE DESARROLLO MINERO EL TENIENTE</a:t>
            </a:r>
            <a:b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EL DESAFÍO CLAVE DIVISIONAL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2FBB86-DFE3-37A7-BB3F-C68D7B317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56" y="1426280"/>
            <a:ext cx="10919637" cy="4767943"/>
          </a:xfrm>
        </p:spPr>
        <p:txBody>
          <a:bodyPr/>
          <a:lstStyle/>
          <a:p>
            <a:pPr algn="l"/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algn="l"/>
            <a:endParaRPr lang="es-CL" dirty="0">
              <a:gradFill>
                <a:gsLst>
                  <a:gs pos="3000">
                    <a:schemeClr val="accent1">
                      <a:lumMod val="5000"/>
                      <a:lumOff val="9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DEBCC5-66C4-E16E-3CF3-60BCB2D82120}"/>
              </a:ext>
            </a:extLst>
          </p:cNvPr>
          <p:cNvSpPr txBox="1"/>
          <p:nvPr/>
        </p:nvSpPr>
        <p:spPr>
          <a:xfrm>
            <a:off x="880898" y="1766522"/>
            <a:ext cx="10590028" cy="390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Mantener promesa productiva de 140.000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tpd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al Concentrador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2800" dirty="0">
                <a:solidFill>
                  <a:prstClr val="black"/>
                </a:solidFill>
                <a:latin typeface="Aptos" panose="02110004020202020204"/>
              </a:rPr>
              <a:t>Bajar del nivel Teniente 8 (cota 2.000) al Teniente 9 (cota 1.700)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Integración de la operación actual, sobre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Tte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8 y la nueva en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Tte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9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2800" dirty="0">
                <a:solidFill>
                  <a:prstClr val="black"/>
                </a:solidFill>
                <a:latin typeface="Aptos" panose="02110004020202020204"/>
              </a:rPr>
              <a:t>Poner en producción tres nuevas minas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Comenzar ingenierías de las siguientes minas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2800" dirty="0">
                <a:solidFill>
                  <a:prstClr val="black"/>
                </a:solidFill>
                <a:latin typeface="Aptos" panose="02110004020202020204"/>
              </a:rPr>
              <a:t>Consolidar la explotación minera profunda, de altos esfuerzos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46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0500">
              <a:srgbClr val="B1CEE8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F83224-87C0-55B0-E384-17F4568B2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3ADCB-766C-0B48-AA2B-175C09DD7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56" y="430772"/>
            <a:ext cx="10094644" cy="872569"/>
          </a:xfrm>
        </p:spPr>
        <p:txBody>
          <a:bodyPr>
            <a:no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PLAN DE DESARROLLO MINERO EL TENIENTE</a:t>
            </a:r>
            <a:b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2025 – 2070 – 2082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EF718C-5756-6ABF-4741-BB09E6B0C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56" y="1426281"/>
            <a:ext cx="10919637" cy="4549218"/>
          </a:xfrm>
        </p:spPr>
        <p:txBody>
          <a:bodyPr/>
          <a:lstStyle/>
          <a:p>
            <a:pPr algn="l"/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algn="l"/>
            <a:endParaRPr lang="es-CL" dirty="0">
              <a:gradFill>
                <a:gsLst>
                  <a:gs pos="3000">
                    <a:schemeClr val="accent1">
                      <a:lumMod val="5000"/>
                      <a:lumOff val="9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9D7465-2981-111B-9A0D-0DF5D2463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73" y="1908771"/>
            <a:ext cx="8293394" cy="47800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A669F9-60C4-A078-B53F-C4F8A9504241}"/>
              </a:ext>
            </a:extLst>
          </p:cNvPr>
          <p:cNvSpPr txBox="1"/>
          <p:nvPr/>
        </p:nvSpPr>
        <p:spPr>
          <a:xfrm>
            <a:off x="3742660" y="1421390"/>
            <a:ext cx="42849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Lo que hay y lo que viene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FE3C85-EE46-09CB-BBE0-0449FE5146F3}"/>
              </a:ext>
            </a:extLst>
          </p:cNvPr>
          <p:cNvSpPr txBox="1"/>
          <p:nvPr/>
        </p:nvSpPr>
        <p:spPr>
          <a:xfrm>
            <a:off x="9140456" y="2733909"/>
            <a:ext cx="2352537" cy="369331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/>
              <a:t>Sobre Teniente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Minas actuales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Minas a Sewell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highlight>
                  <a:srgbClr val="FFFF00"/>
                </a:highlight>
              </a:rPr>
              <a:t>Andesita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highlight>
                  <a:srgbClr val="FFFF00"/>
                </a:highlight>
              </a:rPr>
              <a:t>Diamante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Bajo Diablo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r>
              <a:rPr lang="es-CL" b="1" dirty="0"/>
              <a:t>Bajo Teniente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highlight>
                  <a:srgbClr val="FFFF00"/>
                </a:highlight>
              </a:rPr>
              <a:t>Andes Norte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highlight>
                  <a:srgbClr val="00FF00"/>
                </a:highlight>
              </a:rPr>
              <a:t>Andes Sur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highlight>
                  <a:srgbClr val="00FF00"/>
                </a:highlight>
              </a:rPr>
              <a:t>Extensión Norte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highlight>
                  <a:srgbClr val="00FF00"/>
                </a:highlight>
              </a:rPr>
              <a:t>Pacífico Norte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highlight>
                  <a:srgbClr val="00FF00"/>
                </a:highlight>
              </a:rPr>
              <a:t>Pacífico Sur 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8C358E-45D1-B6E1-BDCB-FC796F866560}"/>
              </a:ext>
            </a:extLst>
          </p:cNvPr>
          <p:cNvSpPr txBox="1"/>
          <p:nvPr/>
        </p:nvSpPr>
        <p:spPr>
          <a:xfrm>
            <a:off x="9456690" y="1836888"/>
            <a:ext cx="2352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140 </a:t>
            </a:r>
            <a:r>
              <a:rPr lang="es-CL" sz="2400" b="1" dirty="0" err="1"/>
              <a:t>ktpd</a:t>
            </a:r>
            <a:endParaRPr lang="es-CL" sz="2400" b="1" dirty="0"/>
          </a:p>
          <a:p>
            <a:r>
              <a:rPr lang="es-CL" sz="2400" b="1" dirty="0"/>
              <a:t>0,84 %</a:t>
            </a:r>
            <a:r>
              <a:rPr lang="es-CL" sz="2400" b="1" dirty="0" err="1"/>
              <a:t>CuT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671422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0500">
              <a:srgbClr val="B1CEE8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1A85A1-5353-2CBD-6FCC-B8470C1AC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41FC3-FD4A-AE86-7455-4DA031E3F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56" y="430772"/>
            <a:ext cx="10094644" cy="872569"/>
          </a:xfrm>
        </p:spPr>
        <p:txBody>
          <a:bodyPr>
            <a:no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PLAN DE DESARROLLO MINERO EL TENIENTE</a:t>
            </a:r>
            <a:b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EL DESAFÍO CLAVE DE LA VP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9AF62A-95F1-4400-9C76-51675B434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56" y="1426280"/>
            <a:ext cx="10919637" cy="4767943"/>
          </a:xfrm>
        </p:spPr>
        <p:txBody>
          <a:bodyPr/>
          <a:lstStyle/>
          <a:p>
            <a:pPr algn="l"/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algn="l"/>
            <a:endParaRPr lang="es-CL" dirty="0">
              <a:gradFill>
                <a:gsLst>
                  <a:gs pos="3000">
                    <a:schemeClr val="accent1">
                      <a:lumMod val="5000"/>
                      <a:lumOff val="9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F1F32E-742E-E657-1BCA-C23944D91342}"/>
              </a:ext>
            </a:extLst>
          </p:cNvPr>
          <p:cNvSpPr txBox="1"/>
          <p:nvPr/>
        </p:nvSpPr>
        <p:spPr>
          <a:xfrm>
            <a:off x="999461" y="1892290"/>
            <a:ext cx="9817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511824-0AF5-54DF-6856-9D4A2BBDE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49" y="1573628"/>
            <a:ext cx="9290148" cy="4853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8F16EE-FE89-C96E-D0D1-20B7D98DF00B}"/>
              </a:ext>
            </a:extLst>
          </p:cNvPr>
          <p:cNvSpPr txBox="1"/>
          <p:nvPr/>
        </p:nvSpPr>
        <p:spPr>
          <a:xfrm>
            <a:off x="4536558" y="1437337"/>
            <a:ext cx="37993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El muy corto plazo. Hoy</a:t>
            </a:r>
          </a:p>
        </p:txBody>
      </p:sp>
    </p:spTree>
    <p:extLst>
      <p:ext uri="{BB962C8B-B14F-4D97-AF65-F5344CB8AC3E}">
        <p14:creationId xmlns:p14="http://schemas.microsoft.com/office/powerpoint/2010/main" val="345294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0500">
              <a:srgbClr val="B1CEE8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F42DF-32A0-D670-B7BE-1524DBB53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040" y="338374"/>
            <a:ext cx="9820940" cy="630237"/>
          </a:xfrm>
        </p:spPr>
        <p:txBody>
          <a:bodyPr>
            <a:no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PLAN DE DESARROLLO MINERO EL TENIENTE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FD6B49-34BF-CC6A-F4EB-5E039727E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991" y="1436913"/>
            <a:ext cx="10185989" cy="476794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0AAD5CC-B19B-0938-A1CB-54DFF9E1F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30396"/>
              </p:ext>
            </p:extLst>
          </p:nvPr>
        </p:nvGraphicFramePr>
        <p:xfrm>
          <a:off x="1407040" y="1077733"/>
          <a:ext cx="9636642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633">
                  <a:extLst>
                    <a:ext uri="{9D8B030D-6E8A-4147-A177-3AD203B41FA5}">
                      <a16:colId xmlns:a16="http://schemas.microsoft.com/office/drawing/2014/main" val="1497724120"/>
                    </a:ext>
                  </a:extLst>
                </a:gridCol>
                <a:gridCol w="2194595">
                  <a:extLst>
                    <a:ext uri="{9D8B030D-6E8A-4147-A177-3AD203B41FA5}">
                      <a16:colId xmlns:a16="http://schemas.microsoft.com/office/drawing/2014/main" val="4010750586"/>
                    </a:ext>
                  </a:extLst>
                </a:gridCol>
                <a:gridCol w="1555651">
                  <a:extLst>
                    <a:ext uri="{9D8B030D-6E8A-4147-A177-3AD203B41FA5}">
                      <a16:colId xmlns:a16="http://schemas.microsoft.com/office/drawing/2014/main" val="223599174"/>
                    </a:ext>
                  </a:extLst>
                </a:gridCol>
                <a:gridCol w="2948763">
                  <a:extLst>
                    <a:ext uri="{9D8B030D-6E8A-4147-A177-3AD203B41FA5}">
                      <a16:colId xmlns:a16="http://schemas.microsoft.com/office/drawing/2014/main" val="799476363"/>
                    </a:ext>
                  </a:extLst>
                </a:gridCol>
              </a:tblGrid>
              <a:tr h="543783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MINAS NUEVAS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TEMPORALIDAD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RESTRICCIONES TECNICAS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03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Andes Norte          428 Mt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PRESENTE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2025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/>
                        <a:t>MANEJO DE LOS ESFUERZOS/SISMICA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sz="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/>
                        <a:t>INTERACCIÓN DE CAVIDADES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sz="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/>
                        <a:t>NO AFECTACIÓN A GLACIARES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sz="8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/>
                        <a:t>FLEXIBILIDAD PLANES PRODUCTIVOS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937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Andesita                  111 Mt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64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Diamante                142 Mt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139807"/>
                  </a:ext>
                </a:extLst>
              </a:tr>
              <a:tr h="263728">
                <a:tc>
                  <a:txBody>
                    <a:bodyPr/>
                    <a:lstStyle/>
                    <a:p>
                      <a:r>
                        <a:rPr lang="es-CL" dirty="0"/>
                        <a:t>Andes Sur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FUTURO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2037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29976"/>
                  </a:ext>
                </a:extLst>
              </a:tr>
              <a:tr h="263728">
                <a:tc>
                  <a:txBody>
                    <a:bodyPr/>
                    <a:lstStyle/>
                    <a:p>
                      <a:r>
                        <a:rPr lang="es-CL" dirty="0"/>
                        <a:t>Andes Sur Ext Norte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2042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687142"/>
                  </a:ext>
                </a:extLst>
              </a:tr>
              <a:tr h="263728">
                <a:tc>
                  <a:txBody>
                    <a:bodyPr/>
                    <a:lstStyle/>
                    <a:p>
                      <a:r>
                        <a:rPr lang="es-CL" dirty="0"/>
                        <a:t>Pacífico Norte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2043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40586"/>
                  </a:ext>
                </a:extLst>
              </a:tr>
              <a:tr h="263728">
                <a:tc>
                  <a:txBody>
                    <a:bodyPr/>
                    <a:lstStyle/>
                    <a:p>
                      <a:r>
                        <a:rPr lang="es-CL" dirty="0"/>
                        <a:t>Pacífico Sur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2048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672807"/>
                  </a:ext>
                </a:extLst>
              </a:tr>
              <a:tr h="263728">
                <a:tc>
                  <a:txBody>
                    <a:bodyPr/>
                    <a:lstStyle/>
                    <a:p>
                      <a:r>
                        <a:rPr lang="es-CL" i="1" dirty="0"/>
                        <a:t>Bajo Diablo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CONTINGENCIA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2033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040743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F8E15CD-BCBC-3BF9-0B93-99EA7188D6A8}"/>
              </a:ext>
            </a:extLst>
          </p:cNvPr>
          <p:cNvSpPr txBox="1"/>
          <p:nvPr/>
        </p:nvSpPr>
        <p:spPr>
          <a:xfrm>
            <a:off x="2435741" y="4941203"/>
            <a:ext cx="7320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Plan de Desarrollo del Negocio a 25 años: </a:t>
            </a:r>
          </a:p>
          <a:p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1.200 </a:t>
            </a:r>
            <a:r>
              <a:rPr lang="es-C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Mton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 @ 0,79% </a:t>
            </a:r>
            <a:r>
              <a:rPr lang="es-C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 y 140 </a:t>
            </a:r>
            <a:r>
              <a:rPr lang="es-C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ktpd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660133-3C34-12DE-1599-08D9F1DAA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669" y="4768254"/>
            <a:ext cx="2071171" cy="194998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B8AB4DE-04CB-2581-599B-377CA968D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20" y="4959478"/>
            <a:ext cx="2305721" cy="143660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4035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0500">
              <a:srgbClr val="B1CEE8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8F55A7-4E5D-BA76-F719-FE511D9BC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FB695-DBD4-31FC-5E64-7F4AA99C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56" y="216859"/>
            <a:ext cx="11281946" cy="872569"/>
          </a:xfrm>
        </p:spPr>
        <p:txBody>
          <a:bodyPr>
            <a:no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PLAN DE DESARROLLO MINERO EL TENIENTE</a:t>
            </a:r>
            <a:b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ENTORNO NATURAL QUE ENFRENTA EL FUTURO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30C1B3-99B9-77E5-E8DA-AAB25752A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358" y="1309322"/>
            <a:ext cx="9877647" cy="4767943"/>
          </a:xfrm>
        </p:spPr>
        <p:txBody>
          <a:bodyPr/>
          <a:lstStyle/>
          <a:p>
            <a:pPr algn="l"/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algn="l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6511E8-371E-7980-B268-353C4DF7FFA2}"/>
              </a:ext>
            </a:extLst>
          </p:cNvPr>
          <p:cNvSpPr txBox="1"/>
          <p:nvPr/>
        </p:nvSpPr>
        <p:spPr>
          <a:xfrm>
            <a:off x="1031358" y="1846910"/>
            <a:ext cx="3202648" cy="33596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ENTORNO SOCIAL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Creciente demanda por el producto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Producción descontaminada para un producto descontaminante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2000" b="1" dirty="0">
                <a:latin typeface="Aptos" panose="02110004020202020204"/>
              </a:rPr>
              <a:t>Zona agrícola, glaciares, aguas, fundición y relaves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B916ED-FC29-8AD9-4704-054A9FFDE281}"/>
              </a:ext>
            </a:extLst>
          </p:cNvPr>
          <p:cNvSpPr txBox="1"/>
          <p:nvPr/>
        </p:nvSpPr>
        <p:spPr>
          <a:xfrm>
            <a:off x="4560318" y="1718670"/>
            <a:ext cx="3308021" cy="36161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ENTORNO MINERO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14 a 18 años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Técnicamente complejos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Minería en ambiente de altos esfuerzos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 la frontera del conocimiento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2000" b="1" dirty="0">
                <a:latin typeface="Aptos" panose="02110004020202020204"/>
              </a:rPr>
              <a:t>Poco conocimiento mundial extrapolable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832D4F-4B5F-7C2B-2A35-8768C3981F44}"/>
              </a:ext>
            </a:extLst>
          </p:cNvPr>
          <p:cNvSpPr txBox="1"/>
          <p:nvPr/>
        </p:nvSpPr>
        <p:spPr>
          <a:xfrm>
            <a:off x="8348195" y="1884869"/>
            <a:ext cx="3502609" cy="33216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ENTORNO ECONÓMICO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Ordenes de magnitud fuera de lo común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Cuantio</a:t>
            </a:r>
            <a:r>
              <a:rPr lang="es-CL" sz="2000" b="1" dirty="0" err="1">
                <a:latin typeface="Aptos" panose="02110004020202020204"/>
              </a:rPr>
              <a:t>sos</a:t>
            </a:r>
            <a:r>
              <a:rPr lang="es-CL" sz="2000" b="1" dirty="0">
                <a:latin typeface="Aptos" panose="02110004020202020204"/>
              </a:rPr>
              <a:t> niveles </a:t>
            </a:r>
            <a:r>
              <a:rPr lang="es-CL" sz="2000" b="1" dirty="0" err="1">
                <a:latin typeface="Aptos" panose="02110004020202020204"/>
              </a:rPr>
              <a:t>inversionales</a:t>
            </a:r>
            <a:endParaRPr lang="es-CL" sz="2000" b="1" dirty="0">
              <a:latin typeface="Aptos" panose="02110004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Márgenes estrechos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2000" b="1" dirty="0">
                <a:latin typeface="Aptos" panose="02110004020202020204"/>
              </a:rPr>
              <a:t>Competitividad de los recursos financieros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AEA1CA-B4AF-AD02-2AD1-7A423007C836}"/>
              </a:ext>
            </a:extLst>
          </p:cNvPr>
          <p:cNvSpPr txBox="1"/>
          <p:nvPr/>
        </p:nvSpPr>
        <p:spPr>
          <a:xfrm>
            <a:off x="575604" y="5456877"/>
            <a:ext cx="1127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SE VE DIFICIL PERO HAY CAPACIDADES Y COMPROMISOS PARA ENFRENTARLOS</a:t>
            </a:r>
          </a:p>
          <a:p>
            <a:r>
              <a:rPr lang="es-CL" sz="2400" b="1" dirty="0"/>
              <a:t>LA HISTORIA MUESTRA QUE NUNCA HA SIDO FACIL Y SE HA SALIDO ADELANTE</a:t>
            </a:r>
          </a:p>
        </p:txBody>
      </p:sp>
    </p:spTree>
    <p:extLst>
      <p:ext uri="{BB962C8B-B14F-4D97-AF65-F5344CB8AC3E}">
        <p14:creationId xmlns:p14="http://schemas.microsoft.com/office/powerpoint/2010/main" val="300094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0500">
              <a:srgbClr val="B1CEE8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B1AEF-27B8-8C63-9128-35E0D4D4F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CF93-B3EF-D905-A30A-4E899DEDA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56" y="216859"/>
            <a:ext cx="10094644" cy="872569"/>
          </a:xfrm>
        </p:spPr>
        <p:txBody>
          <a:bodyPr>
            <a:no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PLAN DE DESARROLLO MINERO EL TENIENTE</a:t>
            </a:r>
            <a:b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DESAFÍOS QUE IMPONE EL FUTURO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2B856F-19E4-35ED-143A-34673FD20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97" y="1309322"/>
            <a:ext cx="10919637" cy="4767943"/>
          </a:xfrm>
        </p:spPr>
        <p:txBody>
          <a:bodyPr/>
          <a:lstStyle/>
          <a:p>
            <a:pPr algn="l"/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algn="l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64B196-F2CA-580A-0377-BFA0B266F836}"/>
              </a:ext>
            </a:extLst>
          </p:cNvPr>
          <p:cNvSpPr txBox="1"/>
          <p:nvPr/>
        </p:nvSpPr>
        <p:spPr>
          <a:xfrm>
            <a:off x="573356" y="3168809"/>
            <a:ext cx="3156762" cy="16073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Recursos humanos profesionalizados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Operaciones  automatizadas y robotizadas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5AE2A6-01EB-2A22-76B5-BA071924314A}"/>
              </a:ext>
            </a:extLst>
          </p:cNvPr>
          <p:cNvSpPr txBox="1"/>
          <p:nvPr/>
        </p:nvSpPr>
        <p:spPr>
          <a:xfrm>
            <a:off x="4071175" y="3307309"/>
            <a:ext cx="4040371" cy="13303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Demanda de bienes: equipamiento especializado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2000" b="1" dirty="0">
                <a:latin typeface="Aptos" panose="02110004020202020204"/>
              </a:rPr>
              <a:t>Hormigones, estructuras, eléctrico, de todo tipo.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5912D3-E410-AAB7-DD24-7CC78702AEAE}"/>
              </a:ext>
            </a:extLst>
          </p:cNvPr>
          <p:cNvSpPr txBox="1"/>
          <p:nvPr/>
        </p:nvSpPr>
        <p:spPr>
          <a:xfrm>
            <a:off x="8346558" y="3140468"/>
            <a:ext cx="3412511" cy="16073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Ingeniería de Minas y de </a:t>
            </a:r>
            <a:r>
              <a:rPr lang="es-CL" sz="2000" b="1" dirty="0">
                <a:latin typeface="Aptos" panose="02110004020202020204"/>
              </a:rPr>
              <a:t>todas las especialidades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Empresas </a:t>
            </a:r>
            <a:r>
              <a:rPr kumimoji="0" lang="es-C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Mov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Tierras  Constructoras, Montaje Excavaciones Mineras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86065D-7550-7C3D-248D-A445817CF368}"/>
              </a:ext>
            </a:extLst>
          </p:cNvPr>
          <p:cNvSpPr txBox="1"/>
          <p:nvPr/>
        </p:nvSpPr>
        <p:spPr>
          <a:xfrm>
            <a:off x="705969" y="1176961"/>
            <a:ext cx="10770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Concebir proyectos exitosos: 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, Plazos, Calidad y Alcance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El desafío es técnico – económico – gestión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El tema es compartido: Codelco y el Mercado Proveedor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Codelco requiere las mejores empresas del mercado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8B65E1-54AE-58C3-FDA1-AF0EBBE59032}"/>
              </a:ext>
            </a:extLst>
          </p:cNvPr>
          <p:cNvSpPr txBox="1"/>
          <p:nvPr/>
        </p:nvSpPr>
        <p:spPr>
          <a:xfrm>
            <a:off x="705971" y="5059861"/>
            <a:ext cx="11191862" cy="12926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ES MUCHO MAS QUE MINERIA</a:t>
            </a:r>
          </a:p>
          <a:p>
            <a:r>
              <a:rPr lang="es-CL" dirty="0"/>
              <a:t>Impulsión y drenaje de aguas, capacidad eléctrica, bodegas, almacenamiento combustibles, talleres mantención, barrios cívicos, casas de cambio, estacionamientos, obras viales, manejo cráter, TICA, permisos, botaderos, PEM y muchos otros </a:t>
            </a:r>
          </a:p>
        </p:txBody>
      </p:sp>
    </p:spTree>
    <p:extLst>
      <p:ext uri="{BB962C8B-B14F-4D97-AF65-F5344CB8AC3E}">
        <p14:creationId xmlns:p14="http://schemas.microsoft.com/office/powerpoint/2010/main" val="301786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0500">
              <a:srgbClr val="B1CEE8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543F26-0EBB-D5AD-3F54-625BBFB4B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AE0FE-793B-6E3B-D24A-46C61BCD2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56" y="430772"/>
            <a:ext cx="10094644" cy="872569"/>
          </a:xfrm>
        </p:spPr>
        <p:txBody>
          <a:bodyPr>
            <a:no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PLAN DE DESARROLLO MINERO EL TENIENTE</a:t>
            </a:r>
            <a:b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EL DESAFÍO CLAVE ECONÓMICO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51386A-8E87-BE69-BCD2-DB3613F80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56" y="1426280"/>
            <a:ext cx="10919637" cy="4767943"/>
          </a:xfrm>
        </p:spPr>
        <p:txBody>
          <a:bodyPr/>
          <a:lstStyle/>
          <a:p>
            <a:pPr algn="l"/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algn="l"/>
            <a:endParaRPr lang="es-CL" dirty="0">
              <a:gradFill>
                <a:gsLst>
                  <a:gs pos="3000">
                    <a:schemeClr val="accent1">
                      <a:lumMod val="5000"/>
                      <a:lumOff val="9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FF2E7F-4FF5-41E4-89BF-814898A45A74}"/>
              </a:ext>
            </a:extLst>
          </p:cNvPr>
          <p:cNvSpPr txBox="1"/>
          <p:nvPr/>
        </p:nvSpPr>
        <p:spPr>
          <a:xfrm>
            <a:off x="999461" y="1892290"/>
            <a:ext cx="98173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Rentabilizar los proyectos de acuerdo a:</a:t>
            </a:r>
          </a:p>
          <a:p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		magnitudes </a:t>
            </a:r>
            <a:r>
              <a:rPr lang="es-CL" sz="2800" dirty="0" err="1">
                <a:latin typeface="Arial" panose="020B0604020202020204" pitchFamily="34" charset="0"/>
                <a:cs typeface="Arial" panose="020B0604020202020204" pitchFamily="34" charset="0"/>
              </a:rPr>
              <a:t>inversionales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 en juego</a:t>
            </a:r>
          </a:p>
          <a:p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		calidad de los recursos y reservas mineras</a:t>
            </a:r>
          </a:p>
          <a:p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		sector y riesgo de la industria</a:t>
            </a:r>
          </a:p>
          <a:p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		economías de escala</a:t>
            </a:r>
          </a:p>
          <a:p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		conocimiento especializado acumulado</a:t>
            </a:r>
          </a:p>
          <a:p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Responder a las expectativas de rentabilidad del dueño</a:t>
            </a:r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186010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0500">
              <a:srgbClr val="B1CEE8"/>
            </a:gs>
            <a:gs pos="6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DD207-6052-4173-B87A-060804DEB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9FE74-1FE8-E9D5-AD12-A44844C3C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56" y="430772"/>
            <a:ext cx="10094644" cy="872569"/>
          </a:xfrm>
        </p:spPr>
        <p:txBody>
          <a:bodyPr>
            <a:no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PLAN DE DESARROLLO MINERO EL TENIENTE</a:t>
            </a:r>
            <a:b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EL MENSAJE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F2A57F-51C5-3615-D8C5-67DA05C4F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56" y="1426280"/>
            <a:ext cx="10919637" cy="4767943"/>
          </a:xfrm>
        </p:spPr>
        <p:txBody>
          <a:bodyPr/>
          <a:lstStyle/>
          <a:p>
            <a:pPr algn="l"/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dirty="0"/>
          </a:p>
          <a:p>
            <a:pPr algn="l"/>
            <a:endParaRPr lang="es-CL" dirty="0">
              <a:gradFill>
                <a:gsLst>
                  <a:gs pos="3000">
                    <a:schemeClr val="accent1">
                      <a:lumMod val="5000"/>
                      <a:lumOff val="9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C69937-C7DA-A89D-006F-E8A01A57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5452"/>
          <a:stretch>
            <a:fillRect/>
          </a:stretch>
        </p:blipFill>
        <p:spPr>
          <a:xfrm>
            <a:off x="1442394" y="1303341"/>
            <a:ext cx="8849922" cy="34304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C58B189-80A3-5B91-C0CF-A230060E9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497644"/>
            <a:ext cx="12192001" cy="19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82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5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6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7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8.xml><?xml version="1.0" encoding="utf-8"?>
<a:themeOverride xmlns:a="http://schemas.openxmlformats.org/drawingml/2006/main">
  <a:clrScheme name="Azul cálido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582</Words>
  <Application>Microsoft Office PowerPoint</Application>
  <PresentationFormat>Panorámica</PresentationFormat>
  <Paragraphs>156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de Office</vt:lpstr>
      <vt:lpstr>Presentación de PowerPoint</vt:lpstr>
      <vt:lpstr>PLAN DE DESARROLLO MINERO EL TENIENTE EL DESAFÍO CLAVE DIVISIONAL</vt:lpstr>
      <vt:lpstr>PLAN DE DESARROLLO MINERO EL TENIENTE 2025 – 2070 – 2082</vt:lpstr>
      <vt:lpstr>PLAN DE DESARROLLO MINERO EL TENIENTE EL DESAFÍO CLAVE DE LA VP</vt:lpstr>
      <vt:lpstr>PLAN DE DESARROLLO MINERO EL TENIENTE</vt:lpstr>
      <vt:lpstr>PLAN DE DESARROLLO MINERO EL TENIENTE ENTORNO NATURAL QUE ENFRENTA EL FUTURO </vt:lpstr>
      <vt:lpstr>PLAN DE DESARROLLO MINERO EL TENIENTE DESAFÍOS QUE IMPONE EL FUTURO </vt:lpstr>
      <vt:lpstr>PLAN DE DESARROLLO MINERO EL TENIENTE EL DESAFÍO CLAVE ECONÓMICO</vt:lpstr>
      <vt:lpstr>PLAN DE DESARROLLO MINERO EL TENIENTE EL MENSAJE</vt:lpstr>
      <vt:lpstr>MAS QUE EL PLAN DESARROLLO MINERO EL TENIENTE DESAFÍOS CODELCO TOMADOS POR LA VP </vt:lpstr>
    </vt:vector>
  </TitlesOfParts>
  <Company>CODELCO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Reyes Borquez Gustavo (Codelco-VP)</dc:creator>
  <cp:lastModifiedBy>Reyes Borquez Gustavo (Codelco-VP)</cp:lastModifiedBy>
  <cp:revision>4</cp:revision>
  <dcterms:created xsi:type="dcterms:W3CDTF">2025-06-28T23:04:46Z</dcterms:created>
  <dcterms:modified xsi:type="dcterms:W3CDTF">2025-07-24T16:40:14Z</dcterms:modified>
</cp:coreProperties>
</file>