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heme/theme8.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tags/tag15.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6.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7.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8.xml" ContentType="application/vnd.openxmlformats-officedocument.presentationml.tags+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4"/>
    <p:sldMasterId id="2147483772" r:id="rId5"/>
    <p:sldMasterId id="2147483721" r:id="rId6"/>
    <p:sldMasterId id="2147483863" r:id="rId7"/>
    <p:sldMasterId id="2147483878" r:id="rId8"/>
    <p:sldMasterId id="2147483892" r:id="rId9"/>
    <p:sldMasterId id="2147483906" r:id="rId10"/>
  </p:sldMasterIdLst>
  <p:notesMasterIdLst>
    <p:notesMasterId r:id="rId29"/>
  </p:notesMasterIdLst>
  <p:sldIdLst>
    <p:sldId id="377" r:id="rId11"/>
    <p:sldId id="264" r:id="rId12"/>
    <p:sldId id="2147477592" r:id="rId13"/>
    <p:sldId id="2147477586" r:id="rId14"/>
    <p:sldId id="2147477591" r:id="rId15"/>
    <p:sldId id="2147477577" r:id="rId16"/>
    <p:sldId id="2147477588" r:id="rId17"/>
    <p:sldId id="2147477587" r:id="rId18"/>
    <p:sldId id="2147477579" r:id="rId19"/>
    <p:sldId id="2147477580" r:id="rId20"/>
    <p:sldId id="2147477583" r:id="rId21"/>
    <p:sldId id="2147477582" r:id="rId22"/>
    <p:sldId id="2147477589" r:id="rId23"/>
    <p:sldId id="374" r:id="rId24"/>
    <p:sldId id="379" r:id="rId25"/>
    <p:sldId id="383" r:id="rId26"/>
    <p:sldId id="384" r:id="rId27"/>
    <p:sldId id="297"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0DD87B-5560-6BA2-6443-0A97F19F7CCD}" name="Victor Rodriguez" initials="VR" userId="S::vrodrigu@crugroup.com::f08418d1-1b24-4832-86ee-6019f7e882da" providerId="AD"/>
  <p188:author id="{0001737E-CA17-05B5-C5D3-4FCDECC6235F}" name="Juan Brihet" initials="JB" userId="S::juan.brihet@crugroup.com::a342b04a-bfbb-46ac-afab-56b648586653" providerId="AD"/>
  <p188:author id="{42B239AD-7BF6-0971-98D9-7173EBBBD8AF}" name="Yessica Dames" initials="YD" userId="S::yessica.dames@crugroup.com::2fb43ba7-1858-4d32-bb02-e5fb3d5e2d86" providerId="AD"/>
  <p188:author id="{6E18E2E4-3093-E8A0-7F37-C5C1FF529DCA}" name="Lewis Pegrum" initials="LP" userId="S::Lewis.Pegrum@crugroup.com::60858e15-68dd-4ae2-9bab-6a131d8795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0E22"/>
    <a:srgbClr val="E1E6EB"/>
    <a:srgbClr val="040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61E4A-24C0-4C19-89C3-EB5CA640B032}" v="1064" dt="2025-07-30T00:39:38.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857" autoAdjust="0"/>
  </p:normalViewPr>
  <p:slideViewPr>
    <p:cSldViewPr snapToGrid="0">
      <p:cViewPr varScale="1">
        <p:scale>
          <a:sx n="103" d="100"/>
          <a:sy n="103"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Chen" userId="40be8066-1b3f-4204-a1ec-06ce7bbf5767" providerId="ADAL" clId="{850CE91B-03D5-4EC0-8C58-55920F640F07}"/>
    <pc:docChg chg="modSld sldOrd">
      <pc:chgData name="Monique Chen" userId="40be8066-1b3f-4204-a1ec-06ce7bbf5767" providerId="ADAL" clId="{850CE91B-03D5-4EC0-8C58-55920F640F07}" dt="2025-04-28T11:22:12.071" v="1"/>
      <pc:docMkLst>
        <pc:docMk/>
      </pc:docMkLst>
      <pc:sldChg chg="ord">
        <pc:chgData name="Monique Chen" userId="40be8066-1b3f-4204-a1ec-06ce7bbf5767" providerId="ADAL" clId="{850CE91B-03D5-4EC0-8C58-55920F640F07}" dt="2025-04-28T11:22:12.071" v="1"/>
        <pc:sldMkLst>
          <pc:docMk/>
          <pc:sldMk cId="3583888427" sldId="377"/>
        </pc:sldMkLst>
      </pc:sldChg>
    </pc:docChg>
  </pc:docChgLst>
  <pc:docChgLst>
    <pc:chgData name="Lewis Pegrum" userId="60858e15-68dd-4ae2-9bab-6a131d879550" providerId="ADAL" clId="{6AAC6B30-B4E6-4FBB-A033-EA0A3E61C17A}"/>
    <pc:docChg chg="undo custSel modSld modMainMaster">
      <pc:chgData name="Lewis Pegrum" userId="60858e15-68dd-4ae2-9bab-6a131d879550" providerId="ADAL" clId="{6AAC6B30-B4E6-4FBB-A033-EA0A3E61C17A}" dt="2025-05-01T13:35:28.106" v="126" actId="478"/>
      <pc:docMkLst>
        <pc:docMk/>
      </pc:docMkLst>
      <pc:sldChg chg="addSp modSp mod">
        <pc:chgData name="Lewis Pegrum" userId="60858e15-68dd-4ae2-9bab-6a131d879550" providerId="ADAL" clId="{6AAC6B30-B4E6-4FBB-A033-EA0A3E61C17A}" dt="2025-04-25T09:59:09.993" v="44" actId="20577"/>
        <pc:sldMkLst>
          <pc:docMk/>
          <pc:sldMk cId="3583888427" sldId="377"/>
        </pc:sldMkLst>
      </pc:sldChg>
      <pc:sldMasterChg chg="modSldLayout">
        <pc:chgData name="Lewis Pegrum" userId="60858e15-68dd-4ae2-9bab-6a131d879550" providerId="ADAL" clId="{6AAC6B30-B4E6-4FBB-A033-EA0A3E61C17A}" dt="2025-05-01T13:35:28.106" v="126" actId="478"/>
        <pc:sldMasterMkLst>
          <pc:docMk/>
          <pc:sldMasterMk cId="3076401422" sldId="2147483859"/>
        </pc:sldMasterMkLst>
        <pc:sldLayoutChg chg="addSp delSp modSp mod">
          <pc:chgData name="Lewis Pegrum" userId="60858e15-68dd-4ae2-9bab-6a131d879550" providerId="ADAL" clId="{6AAC6B30-B4E6-4FBB-A033-EA0A3E61C17A}" dt="2025-05-01T13:35:28.106" v="126" actId="478"/>
          <pc:sldLayoutMkLst>
            <pc:docMk/>
            <pc:sldMasterMk cId="3076401422" sldId="2147483859"/>
            <pc:sldLayoutMk cId="2797717871" sldId="2147483860"/>
          </pc:sldLayoutMkLst>
          <pc:spChg chg="mod ord">
            <ac:chgData name="Lewis Pegrum" userId="60858e15-68dd-4ae2-9bab-6a131d879550" providerId="ADAL" clId="{6AAC6B30-B4E6-4FBB-A033-EA0A3E61C17A}" dt="2025-05-01T13:35:26.245" v="117"/>
            <ac:spMkLst>
              <pc:docMk/>
              <pc:sldMasterMk cId="3076401422" sldId="2147483859"/>
              <pc:sldLayoutMk cId="2797717871" sldId="2147483860"/>
              <ac:spMk id="5" creationId="{39FAEDBF-4463-6145-D9B4-FB19ED1A4E9A}"/>
            </ac:spMkLst>
          </pc:spChg>
          <pc:spChg chg="mod ord">
            <ac:chgData name="Lewis Pegrum" userId="60858e15-68dd-4ae2-9bab-6a131d879550" providerId="ADAL" clId="{6AAC6B30-B4E6-4FBB-A033-EA0A3E61C17A}" dt="2025-05-01T13:35:26.245" v="119"/>
            <ac:spMkLst>
              <pc:docMk/>
              <pc:sldMasterMk cId="3076401422" sldId="2147483859"/>
              <pc:sldLayoutMk cId="2797717871" sldId="2147483860"/>
              <ac:spMk id="6" creationId="{EFB99CFD-5F11-30AE-6D0C-4E88D6464DD1}"/>
            </ac:spMkLst>
          </pc:spChg>
          <pc:spChg chg="mod ord">
            <ac:chgData name="Lewis Pegrum" userId="60858e15-68dd-4ae2-9bab-6a131d879550" providerId="ADAL" clId="{6AAC6B30-B4E6-4FBB-A033-EA0A3E61C17A}" dt="2025-05-01T13:35:26.245" v="121"/>
            <ac:spMkLst>
              <pc:docMk/>
              <pc:sldMasterMk cId="3076401422" sldId="2147483859"/>
              <pc:sldLayoutMk cId="2797717871" sldId="2147483860"/>
              <ac:spMk id="7" creationId="{A5FD977F-FE2B-B406-9735-8E81423EF31B}"/>
            </ac:spMkLst>
          </pc:spChg>
          <pc:spChg chg="mod ord">
            <ac:chgData name="Lewis Pegrum" userId="60858e15-68dd-4ae2-9bab-6a131d879550" providerId="ADAL" clId="{6AAC6B30-B4E6-4FBB-A033-EA0A3E61C17A}" dt="2025-05-01T13:35:26.245" v="123"/>
            <ac:spMkLst>
              <pc:docMk/>
              <pc:sldMasterMk cId="3076401422" sldId="2147483859"/>
              <pc:sldLayoutMk cId="2797717871" sldId="2147483860"/>
              <ac:spMk id="8" creationId="{7B261534-181E-8256-A6C1-10BAF3B34FE9}"/>
            </ac:spMkLst>
          </pc:spChg>
          <pc:spChg chg="mod ord">
            <ac:chgData name="Lewis Pegrum" userId="60858e15-68dd-4ae2-9bab-6a131d879550" providerId="ADAL" clId="{6AAC6B30-B4E6-4FBB-A033-EA0A3E61C17A}" dt="2025-05-01T13:35:26.245" v="115"/>
            <ac:spMkLst>
              <pc:docMk/>
              <pc:sldMasterMk cId="3076401422" sldId="2147483859"/>
              <pc:sldLayoutMk cId="2797717871" sldId="2147483860"/>
              <ac:spMk id="19" creationId="{8364DCE6-6AC1-BABB-7A88-053630633B69}"/>
            </ac:spMkLst>
          </pc:spChg>
          <pc:graphicFrameChg chg="mod">
            <ac:chgData name="Lewis Pegrum" userId="60858e15-68dd-4ae2-9bab-6a131d879550" providerId="ADAL" clId="{6AAC6B30-B4E6-4FBB-A033-EA0A3E61C17A}" dt="2025-05-01T13:35:26.245" v="125"/>
            <ac:graphicFrameMkLst>
              <pc:docMk/>
              <pc:sldMasterMk cId="3076401422" sldId="2147483859"/>
              <pc:sldLayoutMk cId="2797717871" sldId="2147483860"/>
              <ac:graphicFrameMk id="3" creationId="{925FA068-86FE-6E5A-D2F5-A5D42AF677FD}"/>
            </ac:graphicFrameMkLst>
          </pc:graphicFrameChg>
          <pc:picChg chg="mod ord">
            <ac:chgData name="Lewis Pegrum" userId="60858e15-68dd-4ae2-9bab-6a131d879550" providerId="ADAL" clId="{6AAC6B30-B4E6-4FBB-A033-EA0A3E61C17A}" dt="2025-05-01T13:35:26.229" v="109"/>
            <ac:picMkLst>
              <pc:docMk/>
              <pc:sldMasterMk cId="3076401422" sldId="2147483859"/>
              <pc:sldLayoutMk cId="2797717871" sldId="2147483860"/>
              <ac:picMk id="2" creationId="{F6583124-FF65-1F6C-C5FE-85D80D8CA94E}"/>
            </ac:picMkLst>
          </pc:picChg>
          <pc:picChg chg="add mod ord">
            <ac:chgData name="Lewis Pegrum" userId="60858e15-68dd-4ae2-9bab-6a131d879550" providerId="ADAL" clId="{6AAC6B30-B4E6-4FBB-A033-EA0A3E61C17A}" dt="2025-05-01T13:35:26.229" v="111"/>
            <ac:picMkLst>
              <pc:docMk/>
              <pc:sldMasterMk cId="3076401422" sldId="2147483859"/>
              <pc:sldLayoutMk cId="2797717871" sldId="2147483860"/>
              <ac:picMk id="10" creationId="{9CEFB40B-AFD6-4E41-EA9B-B739D70EF516}"/>
            </ac:picMkLst>
          </pc:picChg>
        </pc:sldLayoutChg>
      </pc:sldMasterChg>
    </pc:docChg>
  </pc:docChgLst>
  <pc:docChgLst>
    <pc:chgData name="Julie Henderson" userId="051c5979-5692-4cd0-b424-5e70660f638f" providerId="ADAL" clId="{456D3DB0-5821-4472-B519-14ABF2480386}"/>
    <pc:docChg chg="modSld sldOrd">
      <pc:chgData name="Julie Henderson" userId="051c5979-5692-4cd0-b424-5e70660f638f" providerId="ADAL" clId="{456D3DB0-5821-4472-B519-14ABF2480386}" dt="2025-04-10T13:01:50.569" v="23" actId="1076"/>
      <pc:docMkLst>
        <pc:docMk/>
      </pc:docMkLst>
      <pc:sldChg chg="modSp mod">
        <pc:chgData name="Julie Henderson" userId="051c5979-5692-4cd0-b424-5e70660f638f" providerId="ADAL" clId="{456D3DB0-5821-4472-B519-14ABF2480386}" dt="2025-04-10T13:01:50.569" v="23" actId="1076"/>
        <pc:sldMkLst>
          <pc:docMk/>
          <pc:sldMk cId="1344598625" sldId="297"/>
        </pc:sldMkLst>
      </pc:sldChg>
      <pc:sldChg chg="ord">
        <pc:chgData name="Julie Henderson" userId="051c5979-5692-4cd0-b424-5e70660f638f" providerId="ADAL" clId="{456D3DB0-5821-4472-B519-14ABF2480386}" dt="2025-04-10T13:00:03.178" v="1"/>
        <pc:sldMkLst>
          <pc:docMk/>
          <pc:sldMk cId="1460789926" sldId="380"/>
        </pc:sldMkLst>
      </pc:sldChg>
    </pc:docChg>
  </pc:docChgLst>
  <pc:docChgLst>
    <pc:chgData name="Victor Rodriguez" userId="f08418d1-1b24-4832-86ee-6019f7e882da" providerId="ADAL" clId="{2C4FC89C-1CA4-4669-A9F6-19FA7AD89060}"/>
    <pc:docChg chg="modSld">
      <pc:chgData name="Victor Rodriguez" userId="f08418d1-1b24-4832-86ee-6019f7e882da" providerId="ADAL" clId="{2C4FC89C-1CA4-4669-A9F6-19FA7AD89060}" dt="2025-04-02T15:37:16.636" v="0" actId="20577"/>
      <pc:docMkLst>
        <pc:docMk/>
      </pc:docMkLst>
      <pc:sldChg chg="modSp mod">
        <pc:chgData name="Victor Rodriguez" userId="f08418d1-1b24-4832-86ee-6019f7e882da" providerId="ADAL" clId="{2C4FC89C-1CA4-4669-A9F6-19FA7AD89060}" dt="2025-04-02T15:37:16.636" v="0" actId="20577"/>
        <pc:sldMkLst>
          <pc:docMk/>
          <pc:sldMk cId="2335714115" sldId="382"/>
        </pc:sldMkLst>
      </pc:sldChg>
    </pc:docChg>
  </pc:docChgLst>
  <pc:docChgLst>
    <pc:chgData name="Josko Kandido" userId="25268d65-ab6b-487d-a05c-94409815ebd5" providerId="ADAL" clId="{F7054B4D-6ADC-40E7-AFAF-68C9427F37E1}"/>
    <pc:docChg chg="delSld modSld">
      <pc:chgData name="Josko Kandido" userId="25268d65-ab6b-487d-a05c-94409815ebd5" providerId="ADAL" clId="{F7054B4D-6ADC-40E7-AFAF-68C9427F37E1}" dt="2025-06-03T09:14:12.412" v="39" actId="47"/>
      <pc:docMkLst>
        <pc:docMk/>
      </pc:docMkLst>
      <pc:sldChg chg="modSp del mod">
        <pc:chgData name="Josko Kandido" userId="25268d65-ab6b-487d-a05c-94409815ebd5" providerId="ADAL" clId="{F7054B4D-6ADC-40E7-AFAF-68C9427F37E1}" dt="2025-06-03T09:14:11.382" v="38" actId="47"/>
        <pc:sldMkLst>
          <pc:docMk/>
          <pc:sldMk cId="2402016991" sldId="424"/>
        </pc:sldMkLst>
      </pc:sldChg>
      <pc:sldChg chg="del">
        <pc:chgData name="Josko Kandido" userId="25268d65-ab6b-487d-a05c-94409815ebd5" providerId="ADAL" clId="{F7054B4D-6ADC-40E7-AFAF-68C9427F37E1}" dt="2025-06-03T09:14:12.412" v="39" actId="47"/>
        <pc:sldMkLst>
          <pc:docMk/>
          <pc:sldMk cId="2930754043" sldId="2147479169"/>
        </pc:sldMkLst>
      </pc:sldChg>
      <pc:sldChg chg="del">
        <pc:chgData name="Josko Kandido" userId="25268d65-ab6b-487d-a05c-94409815ebd5" providerId="ADAL" clId="{F7054B4D-6ADC-40E7-AFAF-68C9427F37E1}" dt="2025-06-03T09:14:08.044" v="36" actId="47"/>
        <pc:sldMkLst>
          <pc:docMk/>
          <pc:sldMk cId="4045589511" sldId="2147479170"/>
        </pc:sldMkLst>
      </pc:sldChg>
      <pc:sldChg chg="del">
        <pc:chgData name="Josko Kandido" userId="25268d65-ab6b-487d-a05c-94409815ebd5" providerId="ADAL" clId="{F7054B4D-6ADC-40E7-AFAF-68C9427F37E1}" dt="2025-06-03T09:14:09.752" v="37" actId="47"/>
        <pc:sldMkLst>
          <pc:docMk/>
          <pc:sldMk cId="1731954524" sldId="2147479171"/>
        </pc:sldMkLst>
      </pc:sldChg>
    </pc:docChg>
  </pc:docChgLst>
  <pc:docChgLst>
    <pc:chgData name="Yessica Dames" userId="2fb43ba7-1858-4d32-bb02-e5fb3d5e2d86" providerId="ADAL" clId="{F1A78703-ADE9-4D85-981D-38761E162EC0}"/>
    <pc:docChg chg="undo custSel modSld">
      <pc:chgData name="Yessica Dames" userId="2fb43ba7-1858-4d32-bb02-e5fb3d5e2d86" providerId="ADAL" clId="{F1A78703-ADE9-4D85-981D-38761E162EC0}" dt="2025-04-03T10:53:33.938" v="276" actId="20577"/>
      <pc:docMkLst>
        <pc:docMk/>
      </pc:docMkLst>
      <pc:sldChg chg="addSp delSp modSp mod">
        <pc:chgData name="Yessica Dames" userId="2fb43ba7-1858-4d32-bb02-e5fb3d5e2d86" providerId="ADAL" clId="{F1A78703-ADE9-4D85-981D-38761E162EC0}" dt="2025-04-03T10:53:33.938" v="276" actId="20577"/>
        <pc:sldMkLst>
          <pc:docMk/>
          <pc:sldMk cId="4027545210" sldId="395"/>
        </pc:sldMkLst>
      </pc:sldChg>
      <pc:sldChg chg="addSp delSp modSp mod">
        <pc:chgData name="Yessica Dames" userId="2fb43ba7-1858-4d32-bb02-e5fb3d5e2d86" providerId="ADAL" clId="{F1A78703-ADE9-4D85-981D-38761E162EC0}" dt="2025-04-03T10:53:24.659" v="269" actId="1076"/>
        <pc:sldMkLst>
          <pc:docMk/>
          <pc:sldMk cId="2410716972" sldId="396"/>
        </pc:sldMkLst>
      </pc:sldChg>
    </pc:docChg>
  </pc:docChgLst>
  <pc:docChgLst>
    <pc:chgData name="Lewis Pegrum" userId="60858e15-68dd-4ae2-9bab-6a131d879550" providerId="ADAL" clId="{85786C58-4C7A-4819-8026-7FFC16CB3BA5}"/>
    <pc:docChg chg="undo custSel mod addSld delSld sldOrd delMainMaster">
      <pc:chgData name="Lewis Pegrum" userId="60858e15-68dd-4ae2-9bab-6a131d879550" providerId="ADAL" clId="{85786C58-4C7A-4819-8026-7FFC16CB3BA5}" dt="2025-06-03T09:16:34.289" v="5"/>
      <pc:docMkLst>
        <pc:docMk/>
      </pc:docMkLst>
      <pc:sldChg chg="ord">
        <pc:chgData name="Lewis Pegrum" userId="60858e15-68dd-4ae2-9bab-6a131d879550" providerId="ADAL" clId="{85786C58-4C7A-4819-8026-7FFC16CB3BA5}" dt="2025-05-28T08:25:16.139" v="0" actId="20578"/>
        <pc:sldMkLst>
          <pc:docMk/>
          <pc:sldMk cId="3583888427" sldId="377"/>
        </pc:sldMkLst>
      </pc:sldChg>
      <pc:sldChg chg="add del">
        <pc:chgData name="Lewis Pegrum" userId="60858e15-68dd-4ae2-9bab-6a131d879550" providerId="ADAL" clId="{85786C58-4C7A-4819-8026-7FFC16CB3BA5}" dt="2025-06-03T09:13:51.992" v="2" actId="47"/>
        <pc:sldMkLst>
          <pc:docMk/>
          <pc:sldMk cId="2930754043" sldId="2147479169"/>
        </pc:sldMkLst>
      </pc:sldChg>
      <pc:sldMasterChg chg="del">
        <pc:chgData name="Lewis Pegrum" userId="60858e15-68dd-4ae2-9bab-6a131d879550" providerId="ADAL" clId="{85786C58-4C7A-4819-8026-7FFC16CB3BA5}" dt="2025-06-03T09:16:11.378" v="3" actId="2696"/>
        <pc:sldMasterMkLst>
          <pc:docMk/>
          <pc:sldMasterMk cId="1892598388" sldId="2147483863"/>
        </pc:sldMasterMkLst>
      </pc:sldMasterChg>
      <pc:sldMasterChg chg="del">
        <pc:chgData name="Lewis Pegrum" userId="60858e15-68dd-4ae2-9bab-6a131d879550" providerId="ADAL" clId="{85786C58-4C7A-4819-8026-7FFC16CB3BA5}" dt="2025-06-03T09:16:14.886" v="4" actId="2696"/>
        <pc:sldMasterMkLst>
          <pc:docMk/>
          <pc:sldMasterMk cId="1129639362" sldId="2147483885"/>
        </pc:sldMasterMkLst>
      </pc:sldMasterChg>
    </pc:docChg>
  </pc:docChgLst>
  <pc:docChgLst>
    <pc:chgData name="Victor Rodriguez" userId="S::vrodrigu@crugroup.com::f08418d1-1b24-4832-86ee-6019f7e882da" providerId="AD" clId="Web-{5680A3B8-3235-BCAD-1788-C0F2B9EA952B}"/>
    <pc:docChg chg="modSld">
      <pc:chgData name="Victor Rodriguez" userId="S::vrodrigu@crugroup.com::f08418d1-1b24-4832-86ee-6019f7e882da" providerId="AD" clId="Web-{5680A3B8-3235-BCAD-1788-C0F2B9EA952B}" dt="2025-05-25T19:48:10.287" v="111" actId="14100"/>
      <pc:docMkLst>
        <pc:docMk/>
      </pc:docMkLst>
      <pc:sldChg chg="modSp">
        <pc:chgData name="Victor Rodriguez" userId="S::vrodrigu@crugroup.com::f08418d1-1b24-4832-86ee-6019f7e882da" providerId="AD" clId="Web-{5680A3B8-3235-BCAD-1788-C0F2B9EA952B}" dt="2025-05-25T19:48:10.287" v="111" actId="14100"/>
        <pc:sldMkLst>
          <pc:docMk/>
          <pc:sldMk cId="3583888427" sldId="377"/>
        </pc:sldMkLst>
      </pc:sldChg>
    </pc:docChg>
  </pc:docChgLst>
  <pc:docChgLst>
    <pc:chgData name="Lewis Pegrum" userId="60858e15-68dd-4ae2-9bab-6a131d879550" providerId="ADAL" clId="{AA74DE76-C95D-4258-96D6-B976F97E4D9C}"/>
    <pc:docChg chg="custSel modMainMaster">
      <pc:chgData name="Lewis Pegrum" userId="60858e15-68dd-4ae2-9bab-6a131d879550" providerId="ADAL" clId="{AA74DE76-C95D-4258-96D6-B976F97E4D9C}" dt="2025-07-17T13:07:11.725" v="34"/>
      <pc:docMkLst>
        <pc:docMk/>
      </pc:docMkLst>
      <pc:sldMasterChg chg="modSldLayout">
        <pc:chgData name="Lewis Pegrum" userId="60858e15-68dd-4ae2-9bab-6a131d879550" providerId="ADAL" clId="{AA74DE76-C95D-4258-96D6-B976F97E4D9C}" dt="2025-07-17T13:07:11.725" v="34"/>
        <pc:sldMasterMkLst>
          <pc:docMk/>
          <pc:sldMasterMk cId="2084119668" sldId="2147483721"/>
        </pc:sldMasterMkLst>
        <pc:sldLayoutChg chg="addSp delSp modSp mod">
          <pc:chgData name="Lewis Pegrum" userId="60858e15-68dd-4ae2-9bab-6a131d879550" providerId="ADAL" clId="{AA74DE76-C95D-4258-96D6-B976F97E4D9C}" dt="2025-07-17T13:06:15.409" v="2"/>
          <pc:sldLayoutMkLst>
            <pc:docMk/>
            <pc:sldMasterMk cId="2084119668" sldId="2147483721"/>
            <pc:sldLayoutMk cId="975094752" sldId="2147483790"/>
          </pc:sldLayoutMkLst>
        </pc:sldLayoutChg>
        <pc:sldLayoutChg chg="addSp delSp modSp mod">
          <pc:chgData name="Lewis Pegrum" userId="60858e15-68dd-4ae2-9bab-6a131d879550" providerId="ADAL" clId="{AA74DE76-C95D-4258-96D6-B976F97E4D9C}" dt="2025-07-17T13:06:40.658" v="16"/>
          <pc:sldLayoutMkLst>
            <pc:docMk/>
            <pc:sldMasterMk cId="2084119668" sldId="2147483721"/>
            <pc:sldLayoutMk cId="3387179362" sldId="2147483793"/>
          </pc:sldLayoutMkLst>
        </pc:sldLayoutChg>
        <pc:sldLayoutChg chg="addSp modSp">
          <pc:chgData name="Lewis Pegrum" userId="60858e15-68dd-4ae2-9bab-6a131d879550" providerId="ADAL" clId="{AA74DE76-C95D-4258-96D6-B976F97E4D9C}" dt="2025-07-17T13:06:08.100" v="0"/>
          <pc:sldLayoutMkLst>
            <pc:docMk/>
            <pc:sldMasterMk cId="2084119668" sldId="2147483721"/>
            <pc:sldLayoutMk cId="1215812689" sldId="2147483800"/>
          </pc:sldLayoutMkLst>
          <pc:spChg chg="add mod">
            <ac:chgData name="Lewis Pegrum" userId="60858e15-68dd-4ae2-9bab-6a131d879550" providerId="ADAL" clId="{AA74DE76-C95D-4258-96D6-B976F97E4D9C}" dt="2025-07-17T13:06:08.100" v="0"/>
            <ac:spMkLst>
              <pc:docMk/>
              <pc:sldMasterMk cId="2084119668" sldId="2147483721"/>
              <pc:sldLayoutMk cId="1215812689" sldId="2147483800"/>
              <ac:spMk id="2" creationId="{910C46E4-4C4C-131A-BF99-CDFB2A518E42}"/>
            </ac:spMkLst>
          </pc:spChg>
          <pc:spChg chg="add mod">
            <ac:chgData name="Lewis Pegrum" userId="60858e15-68dd-4ae2-9bab-6a131d879550" providerId="ADAL" clId="{AA74DE76-C95D-4258-96D6-B976F97E4D9C}" dt="2025-07-17T13:06:08.100" v="0"/>
            <ac:spMkLst>
              <pc:docMk/>
              <pc:sldMasterMk cId="2084119668" sldId="2147483721"/>
              <pc:sldLayoutMk cId="1215812689" sldId="2147483800"/>
              <ac:spMk id="9" creationId="{850A5220-0108-16C0-6F41-B38B7BAEAC80}"/>
            </ac:spMkLst>
          </pc:spChg>
          <pc:spChg chg="add mod">
            <ac:chgData name="Lewis Pegrum" userId="60858e15-68dd-4ae2-9bab-6a131d879550" providerId="ADAL" clId="{AA74DE76-C95D-4258-96D6-B976F97E4D9C}" dt="2025-07-17T13:06:08.100" v="0"/>
            <ac:spMkLst>
              <pc:docMk/>
              <pc:sldMasterMk cId="2084119668" sldId="2147483721"/>
              <pc:sldLayoutMk cId="1215812689" sldId="2147483800"/>
              <ac:spMk id="10" creationId="{5DA8B5F7-AEA1-A0AF-53A7-5BEA9BC070BD}"/>
            </ac:spMkLst>
          </pc:spChg>
          <pc:cxnChg chg="add mod">
            <ac:chgData name="Lewis Pegrum" userId="60858e15-68dd-4ae2-9bab-6a131d879550" providerId="ADAL" clId="{AA74DE76-C95D-4258-96D6-B976F97E4D9C}" dt="2025-07-17T13:06:08.100" v="0"/>
            <ac:cxnSpMkLst>
              <pc:docMk/>
              <pc:sldMasterMk cId="2084119668" sldId="2147483721"/>
              <pc:sldLayoutMk cId="1215812689" sldId="2147483800"/>
              <ac:cxnSpMk id="5" creationId="{27D4251D-9445-7D35-B2D1-7D9F7B1E6061}"/>
            </ac:cxnSpMkLst>
          </pc:cxnChg>
          <pc:cxnChg chg="add mod">
            <ac:chgData name="Lewis Pegrum" userId="60858e15-68dd-4ae2-9bab-6a131d879550" providerId="ADAL" clId="{AA74DE76-C95D-4258-96D6-B976F97E4D9C}" dt="2025-07-17T13:06:08.100" v="0"/>
            <ac:cxnSpMkLst>
              <pc:docMk/>
              <pc:sldMasterMk cId="2084119668" sldId="2147483721"/>
              <pc:sldLayoutMk cId="1215812689" sldId="2147483800"/>
              <ac:cxnSpMk id="6" creationId="{0BB31847-E021-2A7E-5118-0BDFB9E3E923}"/>
            </ac:cxnSpMkLst>
          </pc:cxnChg>
          <pc:cxnChg chg="add mod">
            <ac:chgData name="Lewis Pegrum" userId="60858e15-68dd-4ae2-9bab-6a131d879550" providerId="ADAL" clId="{AA74DE76-C95D-4258-96D6-B976F97E4D9C}" dt="2025-07-17T13:06:08.100" v="0"/>
            <ac:cxnSpMkLst>
              <pc:docMk/>
              <pc:sldMasterMk cId="2084119668" sldId="2147483721"/>
              <pc:sldLayoutMk cId="1215812689" sldId="2147483800"/>
              <ac:cxnSpMk id="7" creationId="{B19209EE-5837-ABCC-433B-E5C3DBB06E7A}"/>
            </ac:cxnSpMkLst>
          </pc:cxnChg>
        </pc:sldLayoutChg>
        <pc:sldLayoutChg chg="addSp delSp modSp mod">
          <pc:chgData name="Lewis Pegrum" userId="60858e15-68dd-4ae2-9bab-6a131d879550" providerId="ADAL" clId="{AA74DE76-C95D-4258-96D6-B976F97E4D9C}" dt="2025-07-17T13:06:54.365" v="24"/>
          <pc:sldLayoutMkLst>
            <pc:docMk/>
            <pc:sldMasterMk cId="2084119668" sldId="2147483721"/>
            <pc:sldLayoutMk cId="3217949232" sldId="2147483804"/>
          </pc:sldLayoutMkLst>
          <pc:spChg chg="add mod">
            <ac:chgData name="Lewis Pegrum" userId="60858e15-68dd-4ae2-9bab-6a131d879550" providerId="ADAL" clId="{AA74DE76-C95D-4258-96D6-B976F97E4D9C}" dt="2025-07-17T13:06:54.365" v="24"/>
            <ac:spMkLst>
              <pc:docMk/>
              <pc:sldMasterMk cId="2084119668" sldId="2147483721"/>
              <pc:sldLayoutMk cId="3217949232" sldId="2147483804"/>
              <ac:spMk id="7" creationId="{5F1CFDA4-599C-77E4-3846-0808DE7D11C6}"/>
            </ac:spMkLst>
          </pc:spChg>
          <pc:spChg chg="add mod">
            <ac:chgData name="Lewis Pegrum" userId="60858e15-68dd-4ae2-9bab-6a131d879550" providerId="ADAL" clId="{AA74DE76-C95D-4258-96D6-B976F97E4D9C}" dt="2025-07-17T13:06:54.365" v="24"/>
            <ac:spMkLst>
              <pc:docMk/>
              <pc:sldMasterMk cId="2084119668" sldId="2147483721"/>
              <pc:sldLayoutMk cId="3217949232" sldId="2147483804"/>
              <ac:spMk id="13" creationId="{69CBCE57-45DA-824C-62A9-E9418CF1B95F}"/>
            </ac:spMkLst>
          </pc:spChg>
          <pc:spChg chg="add mod">
            <ac:chgData name="Lewis Pegrum" userId="60858e15-68dd-4ae2-9bab-6a131d879550" providerId="ADAL" clId="{AA74DE76-C95D-4258-96D6-B976F97E4D9C}" dt="2025-07-17T13:06:54.365" v="24"/>
            <ac:spMkLst>
              <pc:docMk/>
              <pc:sldMasterMk cId="2084119668" sldId="2147483721"/>
              <pc:sldLayoutMk cId="3217949232" sldId="2147483804"/>
              <ac:spMk id="15" creationId="{FEA34F66-EE97-BD07-11F1-6CAF41E6929D}"/>
            </ac:spMkLst>
          </pc:spChg>
          <pc:cxnChg chg="add mod">
            <ac:chgData name="Lewis Pegrum" userId="60858e15-68dd-4ae2-9bab-6a131d879550" providerId="ADAL" clId="{AA74DE76-C95D-4258-96D6-B976F97E4D9C}" dt="2025-07-17T13:06:54.365" v="24"/>
            <ac:cxnSpMkLst>
              <pc:docMk/>
              <pc:sldMasterMk cId="2084119668" sldId="2147483721"/>
              <pc:sldLayoutMk cId="3217949232" sldId="2147483804"/>
              <ac:cxnSpMk id="9" creationId="{0792F926-992A-E90F-8E45-9F389E194227}"/>
            </ac:cxnSpMkLst>
          </pc:cxnChg>
          <pc:cxnChg chg="add mod">
            <ac:chgData name="Lewis Pegrum" userId="60858e15-68dd-4ae2-9bab-6a131d879550" providerId="ADAL" clId="{AA74DE76-C95D-4258-96D6-B976F97E4D9C}" dt="2025-07-17T13:06:54.365" v="24"/>
            <ac:cxnSpMkLst>
              <pc:docMk/>
              <pc:sldMasterMk cId="2084119668" sldId="2147483721"/>
              <pc:sldLayoutMk cId="3217949232" sldId="2147483804"/>
              <ac:cxnSpMk id="10" creationId="{FD364EDF-C0C6-CC50-B4A1-CF16C4AD5F9B}"/>
            </ac:cxnSpMkLst>
          </pc:cxnChg>
          <pc:cxnChg chg="add mod">
            <ac:chgData name="Lewis Pegrum" userId="60858e15-68dd-4ae2-9bab-6a131d879550" providerId="ADAL" clId="{AA74DE76-C95D-4258-96D6-B976F97E4D9C}" dt="2025-07-17T13:06:54.365" v="24"/>
            <ac:cxnSpMkLst>
              <pc:docMk/>
              <pc:sldMasterMk cId="2084119668" sldId="2147483721"/>
              <pc:sldLayoutMk cId="3217949232" sldId="2147483804"/>
              <ac:cxnSpMk id="11" creationId="{24A7BE92-72F0-2C7C-D7D1-2AF9541C42D7}"/>
            </ac:cxnSpMkLst>
          </pc:cxnChg>
        </pc:sldLayoutChg>
        <pc:sldLayoutChg chg="addSp delSp modSp mod">
          <pc:chgData name="Lewis Pegrum" userId="60858e15-68dd-4ae2-9bab-6a131d879550" providerId="ADAL" clId="{AA74DE76-C95D-4258-96D6-B976F97E4D9C}" dt="2025-07-17T13:06:19.332" v="4"/>
          <pc:sldLayoutMkLst>
            <pc:docMk/>
            <pc:sldMasterMk cId="2084119668" sldId="2147483721"/>
            <pc:sldLayoutMk cId="1965092196" sldId="2147483805"/>
          </pc:sldLayoutMkLst>
        </pc:sldLayoutChg>
        <pc:sldLayoutChg chg="addSp delSp modSp mod">
          <pc:chgData name="Lewis Pegrum" userId="60858e15-68dd-4ae2-9bab-6a131d879550" providerId="ADAL" clId="{AA74DE76-C95D-4258-96D6-B976F97E4D9C}" dt="2025-07-17T13:06:26.405" v="8"/>
          <pc:sldLayoutMkLst>
            <pc:docMk/>
            <pc:sldMasterMk cId="2084119668" sldId="2147483721"/>
            <pc:sldLayoutMk cId="3660584272" sldId="2147483806"/>
          </pc:sldLayoutMkLst>
        </pc:sldLayoutChg>
        <pc:sldLayoutChg chg="addSp delSp modSp mod">
          <pc:chgData name="Lewis Pegrum" userId="60858e15-68dd-4ae2-9bab-6a131d879550" providerId="ADAL" clId="{AA74DE76-C95D-4258-96D6-B976F97E4D9C}" dt="2025-07-17T13:06:29.871" v="10"/>
          <pc:sldLayoutMkLst>
            <pc:docMk/>
            <pc:sldMasterMk cId="2084119668" sldId="2147483721"/>
            <pc:sldLayoutMk cId="5167061" sldId="2147483807"/>
          </pc:sldLayoutMkLst>
        </pc:sldLayoutChg>
        <pc:sldLayoutChg chg="addSp delSp modSp mod">
          <pc:chgData name="Lewis Pegrum" userId="60858e15-68dd-4ae2-9bab-6a131d879550" providerId="ADAL" clId="{AA74DE76-C95D-4258-96D6-B976F97E4D9C}" dt="2025-07-17T13:06:33.450" v="12"/>
          <pc:sldLayoutMkLst>
            <pc:docMk/>
            <pc:sldMasterMk cId="2084119668" sldId="2147483721"/>
            <pc:sldLayoutMk cId="1600381888" sldId="2147483810"/>
          </pc:sldLayoutMkLst>
          <pc:spChg chg="add mod">
            <ac:chgData name="Lewis Pegrum" userId="60858e15-68dd-4ae2-9bab-6a131d879550" providerId="ADAL" clId="{AA74DE76-C95D-4258-96D6-B976F97E4D9C}" dt="2025-07-17T13:06:33.450" v="12"/>
            <ac:spMkLst>
              <pc:docMk/>
              <pc:sldMasterMk cId="2084119668" sldId="2147483721"/>
              <pc:sldLayoutMk cId="1600381888" sldId="2147483810"/>
              <ac:spMk id="7" creationId="{9474EE02-EF28-787A-A485-B908E17D60BA}"/>
            </ac:spMkLst>
          </pc:spChg>
          <pc:spChg chg="add mod">
            <ac:chgData name="Lewis Pegrum" userId="60858e15-68dd-4ae2-9bab-6a131d879550" providerId="ADAL" clId="{AA74DE76-C95D-4258-96D6-B976F97E4D9C}" dt="2025-07-17T13:06:33.450" v="12"/>
            <ac:spMkLst>
              <pc:docMk/>
              <pc:sldMasterMk cId="2084119668" sldId="2147483721"/>
              <pc:sldLayoutMk cId="1600381888" sldId="2147483810"/>
              <ac:spMk id="13" creationId="{77E21EF4-F7B9-E882-CB4B-01EB3722208F}"/>
            </ac:spMkLst>
          </pc:spChg>
          <pc:spChg chg="add mod">
            <ac:chgData name="Lewis Pegrum" userId="60858e15-68dd-4ae2-9bab-6a131d879550" providerId="ADAL" clId="{AA74DE76-C95D-4258-96D6-B976F97E4D9C}" dt="2025-07-17T13:06:33.450" v="12"/>
            <ac:spMkLst>
              <pc:docMk/>
              <pc:sldMasterMk cId="2084119668" sldId="2147483721"/>
              <pc:sldLayoutMk cId="1600381888" sldId="2147483810"/>
              <ac:spMk id="15" creationId="{D0AFF222-14E4-8C89-62F4-18E2CC626336}"/>
            </ac:spMkLst>
          </pc:spChg>
          <pc:cxnChg chg="add mod">
            <ac:chgData name="Lewis Pegrum" userId="60858e15-68dd-4ae2-9bab-6a131d879550" providerId="ADAL" clId="{AA74DE76-C95D-4258-96D6-B976F97E4D9C}" dt="2025-07-17T13:06:33.450" v="12"/>
            <ac:cxnSpMkLst>
              <pc:docMk/>
              <pc:sldMasterMk cId="2084119668" sldId="2147483721"/>
              <pc:sldLayoutMk cId="1600381888" sldId="2147483810"/>
              <ac:cxnSpMk id="9" creationId="{4A7AE817-F9BD-FA38-75EB-33BBEB313E0A}"/>
            </ac:cxnSpMkLst>
          </pc:cxnChg>
          <pc:cxnChg chg="add mod">
            <ac:chgData name="Lewis Pegrum" userId="60858e15-68dd-4ae2-9bab-6a131d879550" providerId="ADAL" clId="{AA74DE76-C95D-4258-96D6-B976F97E4D9C}" dt="2025-07-17T13:06:33.450" v="12"/>
            <ac:cxnSpMkLst>
              <pc:docMk/>
              <pc:sldMasterMk cId="2084119668" sldId="2147483721"/>
              <pc:sldLayoutMk cId="1600381888" sldId="2147483810"/>
              <ac:cxnSpMk id="10" creationId="{A0DB730F-0B7A-1C1B-731D-ADD036267D78}"/>
            </ac:cxnSpMkLst>
          </pc:cxnChg>
          <pc:cxnChg chg="add mod">
            <ac:chgData name="Lewis Pegrum" userId="60858e15-68dd-4ae2-9bab-6a131d879550" providerId="ADAL" clId="{AA74DE76-C95D-4258-96D6-B976F97E4D9C}" dt="2025-07-17T13:06:33.450" v="12"/>
            <ac:cxnSpMkLst>
              <pc:docMk/>
              <pc:sldMasterMk cId="2084119668" sldId="2147483721"/>
              <pc:sldLayoutMk cId="1600381888" sldId="2147483810"/>
              <ac:cxnSpMk id="11" creationId="{342E6B95-EF3C-A58C-677E-691D1904002F}"/>
            </ac:cxnSpMkLst>
          </pc:cxnChg>
        </pc:sldLayoutChg>
        <pc:sldLayoutChg chg="addSp delSp modSp mod">
          <pc:chgData name="Lewis Pegrum" userId="60858e15-68dd-4ae2-9bab-6a131d879550" providerId="ADAL" clId="{AA74DE76-C95D-4258-96D6-B976F97E4D9C}" dt="2025-07-17T13:07:08.388" v="32"/>
          <pc:sldLayoutMkLst>
            <pc:docMk/>
            <pc:sldMasterMk cId="2084119668" sldId="2147483721"/>
            <pc:sldLayoutMk cId="4070199470" sldId="2147483813"/>
          </pc:sldLayoutMkLst>
        </pc:sldLayoutChg>
        <pc:sldLayoutChg chg="addSp delSp modSp mod">
          <pc:chgData name="Lewis Pegrum" userId="60858e15-68dd-4ae2-9bab-6a131d879550" providerId="ADAL" clId="{AA74DE76-C95D-4258-96D6-B976F97E4D9C}" dt="2025-07-17T13:06:47.767" v="20"/>
          <pc:sldLayoutMkLst>
            <pc:docMk/>
            <pc:sldMasterMk cId="2084119668" sldId="2147483721"/>
            <pc:sldLayoutMk cId="3414023009" sldId="2147483814"/>
          </pc:sldLayoutMkLst>
        </pc:sldLayoutChg>
        <pc:sldLayoutChg chg="addSp delSp modSp mod">
          <pc:chgData name="Lewis Pegrum" userId="60858e15-68dd-4ae2-9bab-6a131d879550" providerId="ADAL" clId="{AA74DE76-C95D-4258-96D6-B976F97E4D9C}" dt="2025-07-17T13:06:36.722" v="14"/>
          <pc:sldLayoutMkLst>
            <pc:docMk/>
            <pc:sldMasterMk cId="2084119668" sldId="2147483721"/>
            <pc:sldLayoutMk cId="392117704" sldId="2147483815"/>
          </pc:sldLayoutMkLst>
        </pc:sldLayoutChg>
        <pc:sldLayoutChg chg="addSp delSp modSp mod">
          <pc:chgData name="Lewis Pegrum" userId="60858e15-68dd-4ae2-9bab-6a131d879550" providerId="ADAL" clId="{AA74DE76-C95D-4258-96D6-B976F97E4D9C}" dt="2025-07-17T13:06:50.743" v="22"/>
          <pc:sldLayoutMkLst>
            <pc:docMk/>
            <pc:sldMasterMk cId="2084119668" sldId="2147483721"/>
            <pc:sldLayoutMk cId="2931216064" sldId="2147483819"/>
          </pc:sldLayoutMkLst>
          <pc:spChg chg="add mod">
            <ac:chgData name="Lewis Pegrum" userId="60858e15-68dd-4ae2-9bab-6a131d879550" providerId="ADAL" clId="{AA74DE76-C95D-4258-96D6-B976F97E4D9C}" dt="2025-07-17T13:06:50.743" v="22"/>
            <ac:spMkLst>
              <pc:docMk/>
              <pc:sldMasterMk cId="2084119668" sldId="2147483721"/>
              <pc:sldLayoutMk cId="2931216064" sldId="2147483819"/>
              <ac:spMk id="7" creationId="{AABC5A05-28C6-57D6-3B37-1792BEB4F3C6}"/>
            </ac:spMkLst>
          </pc:spChg>
          <pc:spChg chg="add mod">
            <ac:chgData name="Lewis Pegrum" userId="60858e15-68dd-4ae2-9bab-6a131d879550" providerId="ADAL" clId="{AA74DE76-C95D-4258-96D6-B976F97E4D9C}" dt="2025-07-17T13:06:50.743" v="22"/>
            <ac:spMkLst>
              <pc:docMk/>
              <pc:sldMasterMk cId="2084119668" sldId="2147483721"/>
              <pc:sldLayoutMk cId="2931216064" sldId="2147483819"/>
              <ac:spMk id="13" creationId="{D1A2BFF3-5CDD-E15E-6323-68AECFFBD53A}"/>
            </ac:spMkLst>
          </pc:spChg>
          <pc:spChg chg="add mod">
            <ac:chgData name="Lewis Pegrum" userId="60858e15-68dd-4ae2-9bab-6a131d879550" providerId="ADAL" clId="{AA74DE76-C95D-4258-96D6-B976F97E4D9C}" dt="2025-07-17T13:06:50.743" v="22"/>
            <ac:spMkLst>
              <pc:docMk/>
              <pc:sldMasterMk cId="2084119668" sldId="2147483721"/>
              <pc:sldLayoutMk cId="2931216064" sldId="2147483819"/>
              <ac:spMk id="15" creationId="{6BFEF854-B83C-D8EC-9809-75A1B869FC0C}"/>
            </ac:spMkLst>
          </pc:spChg>
          <pc:cxnChg chg="add mod">
            <ac:chgData name="Lewis Pegrum" userId="60858e15-68dd-4ae2-9bab-6a131d879550" providerId="ADAL" clId="{AA74DE76-C95D-4258-96D6-B976F97E4D9C}" dt="2025-07-17T13:06:50.743" v="22"/>
            <ac:cxnSpMkLst>
              <pc:docMk/>
              <pc:sldMasterMk cId="2084119668" sldId="2147483721"/>
              <pc:sldLayoutMk cId="2931216064" sldId="2147483819"/>
              <ac:cxnSpMk id="9" creationId="{BCB0661A-B26B-5F80-35DE-791550A66755}"/>
            </ac:cxnSpMkLst>
          </pc:cxnChg>
          <pc:cxnChg chg="add mod">
            <ac:chgData name="Lewis Pegrum" userId="60858e15-68dd-4ae2-9bab-6a131d879550" providerId="ADAL" clId="{AA74DE76-C95D-4258-96D6-B976F97E4D9C}" dt="2025-07-17T13:06:50.743" v="22"/>
            <ac:cxnSpMkLst>
              <pc:docMk/>
              <pc:sldMasterMk cId="2084119668" sldId="2147483721"/>
              <pc:sldLayoutMk cId="2931216064" sldId="2147483819"/>
              <ac:cxnSpMk id="10" creationId="{C03D182A-9A20-6233-A292-87341756B3B4}"/>
            </ac:cxnSpMkLst>
          </pc:cxnChg>
          <pc:cxnChg chg="add mod">
            <ac:chgData name="Lewis Pegrum" userId="60858e15-68dd-4ae2-9bab-6a131d879550" providerId="ADAL" clId="{AA74DE76-C95D-4258-96D6-B976F97E4D9C}" dt="2025-07-17T13:06:50.743" v="22"/>
            <ac:cxnSpMkLst>
              <pc:docMk/>
              <pc:sldMasterMk cId="2084119668" sldId="2147483721"/>
              <pc:sldLayoutMk cId="2931216064" sldId="2147483819"/>
              <ac:cxnSpMk id="11" creationId="{372849E8-D795-6E94-5C80-3D452F240BE3}"/>
            </ac:cxnSpMkLst>
          </pc:cxnChg>
        </pc:sldLayoutChg>
        <pc:sldLayoutChg chg="addSp delSp modSp mod">
          <pc:chgData name="Lewis Pegrum" userId="60858e15-68dd-4ae2-9bab-6a131d879550" providerId="ADAL" clId="{AA74DE76-C95D-4258-96D6-B976F97E4D9C}" dt="2025-07-17T13:06:44.813" v="18"/>
          <pc:sldLayoutMkLst>
            <pc:docMk/>
            <pc:sldMasterMk cId="2084119668" sldId="2147483721"/>
            <pc:sldLayoutMk cId="1464396880" sldId="2147483822"/>
          </pc:sldLayoutMkLst>
          <pc:spChg chg="add mod">
            <ac:chgData name="Lewis Pegrum" userId="60858e15-68dd-4ae2-9bab-6a131d879550" providerId="ADAL" clId="{AA74DE76-C95D-4258-96D6-B976F97E4D9C}" dt="2025-07-17T13:06:44.813" v="18"/>
            <ac:spMkLst>
              <pc:docMk/>
              <pc:sldMasterMk cId="2084119668" sldId="2147483721"/>
              <pc:sldLayoutMk cId="1464396880" sldId="2147483822"/>
              <ac:spMk id="7" creationId="{283196BE-6E24-3D90-D5AB-3AD3F9245152}"/>
            </ac:spMkLst>
          </pc:spChg>
          <pc:spChg chg="add mod">
            <ac:chgData name="Lewis Pegrum" userId="60858e15-68dd-4ae2-9bab-6a131d879550" providerId="ADAL" clId="{AA74DE76-C95D-4258-96D6-B976F97E4D9C}" dt="2025-07-17T13:06:44.813" v="18"/>
            <ac:spMkLst>
              <pc:docMk/>
              <pc:sldMasterMk cId="2084119668" sldId="2147483721"/>
              <pc:sldLayoutMk cId="1464396880" sldId="2147483822"/>
              <ac:spMk id="13" creationId="{BD3688D6-C19F-723E-2C90-7E497634E9A7}"/>
            </ac:spMkLst>
          </pc:spChg>
          <pc:spChg chg="add mod">
            <ac:chgData name="Lewis Pegrum" userId="60858e15-68dd-4ae2-9bab-6a131d879550" providerId="ADAL" clId="{AA74DE76-C95D-4258-96D6-B976F97E4D9C}" dt="2025-07-17T13:06:44.813" v="18"/>
            <ac:spMkLst>
              <pc:docMk/>
              <pc:sldMasterMk cId="2084119668" sldId="2147483721"/>
              <pc:sldLayoutMk cId="1464396880" sldId="2147483822"/>
              <ac:spMk id="15" creationId="{FAAF1127-4B77-D68C-0EB4-143A897C84B7}"/>
            </ac:spMkLst>
          </pc:spChg>
          <pc:cxnChg chg="add mod">
            <ac:chgData name="Lewis Pegrum" userId="60858e15-68dd-4ae2-9bab-6a131d879550" providerId="ADAL" clId="{AA74DE76-C95D-4258-96D6-B976F97E4D9C}" dt="2025-07-17T13:06:44.813" v="18"/>
            <ac:cxnSpMkLst>
              <pc:docMk/>
              <pc:sldMasterMk cId="2084119668" sldId="2147483721"/>
              <pc:sldLayoutMk cId="1464396880" sldId="2147483822"/>
              <ac:cxnSpMk id="9" creationId="{9B6F491C-55FB-FA7A-64CA-E43E6B50EC29}"/>
            </ac:cxnSpMkLst>
          </pc:cxnChg>
          <pc:cxnChg chg="add mod">
            <ac:chgData name="Lewis Pegrum" userId="60858e15-68dd-4ae2-9bab-6a131d879550" providerId="ADAL" clId="{AA74DE76-C95D-4258-96D6-B976F97E4D9C}" dt="2025-07-17T13:06:44.813" v="18"/>
            <ac:cxnSpMkLst>
              <pc:docMk/>
              <pc:sldMasterMk cId="2084119668" sldId="2147483721"/>
              <pc:sldLayoutMk cId="1464396880" sldId="2147483822"/>
              <ac:cxnSpMk id="10" creationId="{7D00CC7E-5ECF-C73C-62FB-AD81979ADAC1}"/>
            </ac:cxnSpMkLst>
          </pc:cxnChg>
          <pc:cxnChg chg="add mod">
            <ac:chgData name="Lewis Pegrum" userId="60858e15-68dd-4ae2-9bab-6a131d879550" providerId="ADAL" clId="{AA74DE76-C95D-4258-96D6-B976F97E4D9C}" dt="2025-07-17T13:06:44.813" v="18"/>
            <ac:cxnSpMkLst>
              <pc:docMk/>
              <pc:sldMasterMk cId="2084119668" sldId="2147483721"/>
              <pc:sldLayoutMk cId="1464396880" sldId="2147483822"/>
              <ac:cxnSpMk id="11" creationId="{94B5289A-88C8-C9B0-D164-AD8AEA9BD44A}"/>
            </ac:cxnSpMkLst>
          </pc:cxnChg>
        </pc:sldLayoutChg>
        <pc:sldLayoutChg chg="addSp delSp modSp mod">
          <pc:chgData name="Lewis Pegrum" userId="60858e15-68dd-4ae2-9bab-6a131d879550" providerId="ADAL" clId="{AA74DE76-C95D-4258-96D6-B976F97E4D9C}" dt="2025-07-17T13:07:01.473" v="28"/>
          <pc:sldLayoutMkLst>
            <pc:docMk/>
            <pc:sldMasterMk cId="2084119668" sldId="2147483721"/>
            <pc:sldLayoutMk cId="3444602312" sldId="2147483824"/>
          </pc:sldLayoutMkLst>
        </pc:sldLayoutChg>
        <pc:sldLayoutChg chg="addSp delSp modSp mod">
          <pc:chgData name="Lewis Pegrum" userId="60858e15-68dd-4ae2-9bab-6a131d879550" providerId="ADAL" clId="{AA74DE76-C95D-4258-96D6-B976F97E4D9C}" dt="2025-07-17T13:07:05.476" v="30"/>
          <pc:sldLayoutMkLst>
            <pc:docMk/>
            <pc:sldMasterMk cId="2084119668" sldId="2147483721"/>
            <pc:sldLayoutMk cId="3141711239" sldId="2147483825"/>
          </pc:sldLayoutMkLst>
        </pc:sldLayoutChg>
        <pc:sldLayoutChg chg="addSp delSp modSp mod">
          <pc:chgData name="Lewis Pegrum" userId="60858e15-68dd-4ae2-9bab-6a131d879550" providerId="ADAL" clId="{AA74DE76-C95D-4258-96D6-B976F97E4D9C}" dt="2025-07-17T13:07:11.725" v="34"/>
          <pc:sldLayoutMkLst>
            <pc:docMk/>
            <pc:sldMasterMk cId="2084119668" sldId="2147483721"/>
            <pc:sldLayoutMk cId="3279781553" sldId="2147483827"/>
          </pc:sldLayoutMkLst>
        </pc:sldLayoutChg>
        <pc:sldLayoutChg chg="addSp delSp modSp mod">
          <pc:chgData name="Lewis Pegrum" userId="60858e15-68dd-4ae2-9bab-6a131d879550" providerId="ADAL" clId="{AA74DE76-C95D-4258-96D6-B976F97E4D9C}" dt="2025-07-17T13:06:58.050" v="26"/>
          <pc:sldLayoutMkLst>
            <pc:docMk/>
            <pc:sldMasterMk cId="2084119668" sldId="2147483721"/>
            <pc:sldLayoutMk cId="3425409590" sldId="2147483828"/>
          </pc:sldLayoutMkLst>
          <pc:spChg chg="add mod">
            <ac:chgData name="Lewis Pegrum" userId="60858e15-68dd-4ae2-9bab-6a131d879550" providerId="ADAL" clId="{AA74DE76-C95D-4258-96D6-B976F97E4D9C}" dt="2025-07-17T13:06:58.050" v="26"/>
            <ac:spMkLst>
              <pc:docMk/>
              <pc:sldMasterMk cId="2084119668" sldId="2147483721"/>
              <pc:sldLayoutMk cId="3425409590" sldId="2147483828"/>
              <ac:spMk id="7" creationId="{C0519038-2C35-65B7-7FB4-190386904F5F}"/>
            </ac:spMkLst>
          </pc:spChg>
          <pc:spChg chg="add mod">
            <ac:chgData name="Lewis Pegrum" userId="60858e15-68dd-4ae2-9bab-6a131d879550" providerId="ADAL" clId="{AA74DE76-C95D-4258-96D6-B976F97E4D9C}" dt="2025-07-17T13:06:58.050" v="26"/>
            <ac:spMkLst>
              <pc:docMk/>
              <pc:sldMasterMk cId="2084119668" sldId="2147483721"/>
              <pc:sldLayoutMk cId="3425409590" sldId="2147483828"/>
              <ac:spMk id="13" creationId="{3AB295F9-8E01-77B9-489C-169C66D164CD}"/>
            </ac:spMkLst>
          </pc:spChg>
          <pc:spChg chg="add mod">
            <ac:chgData name="Lewis Pegrum" userId="60858e15-68dd-4ae2-9bab-6a131d879550" providerId="ADAL" clId="{AA74DE76-C95D-4258-96D6-B976F97E4D9C}" dt="2025-07-17T13:06:58.050" v="26"/>
            <ac:spMkLst>
              <pc:docMk/>
              <pc:sldMasterMk cId="2084119668" sldId="2147483721"/>
              <pc:sldLayoutMk cId="3425409590" sldId="2147483828"/>
              <ac:spMk id="15" creationId="{A795A794-6556-2737-93F6-6BF62524230F}"/>
            </ac:spMkLst>
          </pc:spChg>
          <pc:cxnChg chg="add mod">
            <ac:chgData name="Lewis Pegrum" userId="60858e15-68dd-4ae2-9bab-6a131d879550" providerId="ADAL" clId="{AA74DE76-C95D-4258-96D6-B976F97E4D9C}" dt="2025-07-17T13:06:58.050" v="26"/>
            <ac:cxnSpMkLst>
              <pc:docMk/>
              <pc:sldMasterMk cId="2084119668" sldId="2147483721"/>
              <pc:sldLayoutMk cId="3425409590" sldId="2147483828"/>
              <ac:cxnSpMk id="9" creationId="{21624A55-ED44-9455-E03D-D8D7416FA8B6}"/>
            </ac:cxnSpMkLst>
          </pc:cxnChg>
          <pc:cxnChg chg="add mod">
            <ac:chgData name="Lewis Pegrum" userId="60858e15-68dd-4ae2-9bab-6a131d879550" providerId="ADAL" clId="{AA74DE76-C95D-4258-96D6-B976F97E4D9C}" dt="2025-07-17T13:06:58.050" v="26"/>
            <ac:cxnSpMkLst>
              <pc:docMk/>
              <pc:sldMasterMk cId="2084119668" sldId="2147483721"/>
              <pc:sldLayoutMk cId="3425409590" sldId="2147483828"/>
              <ac:cxnSpMk id="10" creationId="{9308DE8F-5B62-7F68-6901-41A645D07C6A}"/>
            </ac:cxnSpMkLst>
          </pc:cxnChg>
          <pc:cxnChg chg="add mod">
            <ac:chgData name="Lewis Pegrum" userId="60858e15-68dd-4ae2-9bab-6a131d879550" providerId="ADAL" clId="{AA74DE76-C95D-4258-96D6-B976F97E4D9C}" dt="2025-07-17T13:06:58.050" v="26"/>
            <ac:cxnSpMkLst>
              <pc:docMk/>
              <pc:sldMasterMk cId="2084119668" sldId="2147483721"/>
              <pc:sldLayoutMk cId="3425409590" sldId="2147483828"/>
              <ac:cxnSpMk id="11" creationId="{119FA010-6883-DB0D-36A5-E3C24CCA472A}"/>
            </ac:cxnSpMkLst>
          </pc:cxnChg>
        </pc:sldLayoutChg>
        <pc:sldLayoutChg chg="addSp delSp modSp mod">
          <pc:chgData name="Lewis Pegrum" userId="60858e15-68dd-4ae2-9bab-6a131d879550" providerId="ADAL" clId="{AA74DE76-C95D-4258-96D6-B976F97E4D9C}" dt="2025-07-17T13:06:23.461" v="6"/>
          <pc:sldLayoutMkLst>
            <pc:docMk/>
            <pc:sldMasterMk cId="2084119668" sldId="2147483721"/>
            <pc:sldLayoutMk cId="2089804313" sldId="2147483829"/>
          </pc:sldLayoutMkLst>
        </pc:sldLayoutChg>
      </pc:sldMasterChg>
    </pc:docChg>
  </pc:docChgLst>
  <pc:docChgLst>
    <pc:chgData name="Lewis Pegrum" userId="60858e15-68dd-4ae2-9bab-6a131d879550" providerId="ADAL" clId="{80D99D6C-EB0A-49A1-B6B3-C67975EBEC10}"/>
    <pc:docChg chg="undo custSel mod addSld delSld modSld">
      <pc:chgData name="Lewis Pegrum" userId="60858e15-68dd-4ae2-9bab-6a131d879550" providerId="ADAL" clId="{80D99D6C-EB0A-49A1-B6B3-C67975EBEC10}" dt="2025-04-10T07:54:34.163" v="15"/>
      <pc:docMkLst>
        <pc:docMk/>
      </pc:docMkLst>
      <pc:sldChg chg="modSp add del mod">
        <pc:chgData name="Lewis Pegrum" userId="60858e15-68dd-4ae2-9bab-6a131d879550" providerId="ADAL" clId="{80D99D6C-EB0A-49A1-B6B3-C67975EBEC10}" dt="2025-04-10T07:54:34.163" v="15"/>
        <pc:sldMkLst>
          <pc:docMk/>
          <pc:sldMk cId="2335714115" sldId="382"/>
        </pc:sldMkLst>
      </pc:sldChg>
      <pc:sldChg chg="modSp mod">
        <pc:chgData name="Lewis Pegrum" userId="60858e15-68dd-4ae2-9bab-6a131d879550" providerId="ADAL" clId="{80D99D6C-EB0A-49A1-B6B3-C67975EBEC10}" dt="2025-04-02T18:21:50.465" v="5" actId="20577"/>
        <pc:sldMkLst>
          <pc:docMk/>
          <pc:sldMk cId="2743338978" sldId="386"/>
        </pc:sldMkLst>
      </pc:sldChg>
      <pc:sldChg chg="add del">
        <pc:chgData name="Lewis Pegrum" userId="60858e15-68dd-4ae2-9bab-6a131d879550" providerId="ADAL" clId="{80D99D6C-EB0A-49A1-B6B3-C67975EBEC10}" dt="2025-04-10T07:54:19.166" v="8"/>
        <pc:sldMkLst>
          <pc:docMk/>
          <pc:sldMk cId="1353379542" sldId="405"/>
        </pc:sldMkLst>
      </pc:sldChg>
      <pc:sldChg chg="add del">
        <pc:chgData name="Lewis Pegrum" userId="60858e15-68dd-4ae2-9bab-6a131d879550" providerId="ADAL" clId="{80D99D6C-EB0A-49A1-B6B3-C67975EBEC10}" dt="2025-04-10T07:54:34.163" v="15"/>
        <pc:sldMkLst>
          <pc:docMk/>
          <pc:sldMk cId="1967696045" sldId="405"/>
        </pc:sldMkLst>
      </pc:sldChg>
    </pc:docChg>
  </pc:docChgLst>
  <pc:docChgLst>
    <pc:chgData name="Gareth Beese" userId="fc9a7b09-db1f-41ee-ad11-6e1b57b4de9b" providerId="ADAL" clId="{010F2D2B-2CD5-458F-81B8-43F136EFF7C7}"/>
    <pc:docChg chg="modSld">
      <pc:chgData name="Gareth Beese" userId="fc9a7b09-db1f-41ee-ad11-6e1b57b4de9b" providerId="ADAL" clId="{010F2D2B-2CD5-458F-81B8-43F136EFF7C7}" dt="2025-05-01T13:55:40.791" v="146" actId="1035"/>
      <pc:docMkLst>
        <pc:docMk/>
      </pc:docMkLst>
      <pc:sldChg chg="modSp mod">
        <pc:chgData name="Gareth Beese" userId="fc9a7b09-db1f-41ee-ad11-6e1b57b4de9b" providerId="ADAL" clId="{010F2D2B-2CD5-458F-81B8-43F136EFF7C7}" dt="2025-05-01T13:55:40.791" v="146" actId="1035"/>
        <pc:sldMkLst>
          <pc:docMk/>
          <pc:sldMk cId="4027545210" sldId="395"/>
        </pc:sldMkLst>
      </pc:sldChg>
    </pc:docChg>
  </pc:docChgLst>
  <pc:docChgLst>
    <pc:chgData name="Juan Brihet" userId="a342b04a-bfbb-46ac-afab-56b648586653" providerId="ADAL" clId="{9AC61E4A-24C0-4C19-89C3-EB5CA640B032}"/>
    <pc:docChg chg="undo redo custSel addSld delSld modSld sldOrd modMainMaster">
      <pc:chgData name="Juan Brihet" userId="a342b04a-bfbb-46ac-afab-56b648586653" providerId="ADAL" clId="{9AC61E4A-24C0-4C19-89C3-EB5CA640B032}" dt="2025-07-30T00:39:38.787" v="6148"/>
      <pc:docMkLst>
        <pc:docMk/>
      </pc:docMkLst>
      <pc:sldChg chg="addSp delSp modSp mod modCm">
        <pc:chgData name="Juan Brihet" userId="a342b04a-bfbb-46ac-afab-56b648586653" providerId="ADAL" clId="{9AC61E4A-24C0-4C19-89C3-EB5CA640B032}" dt="2025-07-29T22:44:19.279" v="5114" actId="313"/>
        <pc:sldMkLst>
          <pc:docMk/>
          <pc:sldMk cId="3762300206" sldId="264"/>
        </pc:sldMkLst>
        <pc:spChg chg="mod">
          <ac:chgData name="Juan Brihet" userId="a342b04a-bfbb-46ac-afab-56b648586653" providerId="ADAL" clId="{9AC61E4A-24C0-4C19-89C3-EB5CA640B032}" dt="2025-07-29T22:40:47.870" v="4990" actId="20577"/>
          <ac:spMkLst>
            <pc:docMk/>
            <pc:sldMk cId="3762300206" sldId="264"/>
            <ac:spMk id="3" creationId="{4A819C28-984F-971D-852F-AA6950AB7A05}"/>
          </ac:spMkLst>
        </pc:spChg>
        <pc:spChg chg="add del mod">
          <ac:chgData name="Juan Brihet" userId="a342b04a-bfbb-46ac-afab-56b648586653" providerId="ADAL" clId="{9AC61E4A-24C0-4C19-89C3-EB5CA640B032}" dt="2025-07-29T18:32:50.126" v="361" actId="478"/>
          <ac:spMkLst>
            <pc:docMk/>
            <pc:sldMk cId="3762300206" sldId="264"/>
            <ac:spMk id="5" creationId="{867612B8-9986-FF8D-9D98-1A9E98369782}"/>
          </ac:spMkLst>
        </pc:spChg>
        <pc:spChg chg="add del mod">
          <ac:chgData name="Juan Brihet" userId="a342b04a-bfbb-46ac-afab-56b648586653" providerId="ADAL" clId="{9AC61E4A-24C0-4C19-89C3-EB5CA640B032}" dt="2025-07-29T18:32:49.264" v="360" actId="478"/>
          <ac:spMkLst>
            <pc:docMk/>
            <pc:sldMk cId="3762300206" sldId="264"/>
            <ac:spMk id="7" creationId="{8ECFC893-7B85-0AEC-0547-AA85CED5D7D0}"/>
          </ac:spMkLst>
        </pc:spChg>
        <pc:spChg chg="add mod">
          <ac:chgData name="Juan Brihet" userId="a342b04a-bfbb-46ac-afab-56b648586653" providerId="ADAL" clId="{9AC61E4A-24C0-4C19-89C3-EB5CA640B032}" dt="2025-07-29T22:44:19.279" v="5114" actId="313"/>
          <ac:spMkLst>
            <pc:docMk/>
            <pc:sldMk cId="3762300206" sldId="264"/>
            <ac:spMk id="8" creationId="{3F7F0F35-2CBB-8C33-23DF-FDA8922B8E7F}"/>
          </ac:spMkLst>
        </pc:spChg>
        <pc:spChg chg="add mod">
          <ac:chgData name="Juan Brihet" userId="a342b04a-bfbb-46ac-afab-56b648586653" providerId="ADAL" clId="{9AC61E4A-24C0-4C19-89C3-EB5CA640B032}" dt="2025-07-29T18:32:51.166" v="362"/>
          <ac:spMkLst>
            <pc:docMk/>
            <pc:sldMk cId="3762300206" sldId="264"/>
            <ac:spMk id="9" creationId="{CCF468F4-E920-F462-8EDE-472FC1A0F6CF}"/>
          </ac:spMkLst>
        </pc:spChg>
        <pc:spChg chg="del">
          <ac:chgData name="Juan Brihet" userId="a342b04a-bfbb-46ac-afab-56b648586653" providerId="ADAL" clId="{9AC61E4A-24C0-4C19-89C3-EB5CA640B032}" dt="2025-07-29T18:32:46.998" v="358" actId="478"/>
          <ac:spMkLst>
            <pc:docMk/>
            <pc:sldMk cId="3762300206" sldId="264"/>
            <ac:spMk id="11" creationId="{1AAE18B7-3C61-98CA-3E84-EC1EE8042F2E}"/>
          </ac:spMkLst>
        </pc:spChg>
        <pc:spChg chg="del">
          <ac:chgData name="Juan Brihet" userId="a342b04a-bfbb-46ac-afab-56b648586653" providerId="ADAL" clId="{9AC61E4A-24C0-4C19-89C3-EB5CA640B032}" dt="2025-07-29T18:32:48.759" v="359" actId="478"/>
          <ac:spMkLst>
            <pc:docMk/>
            <pc:sldMk cId="3762300206" sldId="264"/>
            <ac:spMk id="12" creationId="{61544276-2917-36A6-B498-DE5CB40B4EAD}"/>
          </ac:spMkLst>
        </pc:spChg>
        <pc:spChg chg="del">
          <ac:chgData name="Juan Brihet" userId="a342b04a-bfbb-46ac-afab-56b648586653" providerId="ADAL" clId="{9AC61E4A-24C0-4C19-89C3-EB5CA640B032}" dt="2025-07-29T18:30:00.839" v="2" actId="478"/>
          <ac:spMkLst>
            <pc:docMk/>
            <pc:sldMk cId="3762300206" sldId="264"/>
            <ac:spMk id="13" creationId="{38391FC7-84D2-1354-EFC9-83697E41AC30}"/>
          </ac:spMkLst>
        </pc:spChg>
        <pc:extLst>
          <p:ext xmlns:p="http://schemas.openxmlformats.org/presentationml/2006/main" uri="{D6D511B9-2390-475A-947B-AFAB55BFBCF1}">
            <pc226:cmChg xmlns:pc226="http://schemas.microsoft.com/office/powerpoint/2022/06/main/command" chg="mod">
              <pc226:chgData name="Juan Brihet" userId="a342b04a-bfbb-46ac-afab-56b648586653" providerId="ADAL" clId="{9AC61E4A-24C0-4C19-89C3-EB5CA640B032}" dt="2025-07-29T22:40:47.870" v="4990" actId="20577"/>
              <pc2:cmMkLst xmlns:pc2="http://schemas.microsoft.com/office/powerpoint/2019/9/main/command">
                <pc:docMk/>
                <pc:sldMk cId="3762300206" sldId="264"/>
                <pc2:cmMk id="{D3BC105F-1AF2-443B-86F4-0F8BDCB96748}"/>
              </pc2:cmMkLst>
            </pc226:cmChg>
          </p:ext>
        </pc:extLst>
      </pc:sldChg>
      <pc:sldChg chg="addSp delSp modSp mod ord modShow">
        <pc:chgData name="Juan Brihet" userId="a342b04a-bfbb-46ac-afab-56b648586653" providerId="ADAL" clId="{9AC61E4A-24C0-4C19-89C3-EB5CA640B032}" dt="2025-07-29T22:43:37.239" v="5084"/>
        <pc:sldMkLst>
          <pc:docMk/>
          <pc:sldMk cId="1344598625" sldId="297"/>
        </pc:sldMkLst>
        <pc:spChg chg="add mod">
          <ac:chgData name="Juan Brihet" userId="a342b04a-bfbb-46ac-afab-56b648586653" providerId="ADAL" clId="{9AC61E4A-24C0-4C19-89C3-EB5CA640B032}" dt="2025-07-29T22:43:37.239" v="5084"/>
          <ac:spMkLst>
            <pc:docMk/>
            <pc:sldMk cId="1344598625" sldId="297"/>
            <ac:spMk id="2" creationId="{4976B205-521A-9D43-4991-231D783AA725}"/>
          </ac:spMkLst>
        </pc:spChg>
        <pc:spChg chg="del">
          <ac:chgData name="Juan Brihet" userId="a342b04a-bfbb-46ac-afab-56b648586653" providerId="ADAL" clId="{9AC61E4A-24C0-4C19-89C3-EB5CA640B032}" dt="2025-07-29T22:40:00.450" v="4850" actId="478"/>
          <ac:spMkLst>
            <pc:docMk/>
            <pc:sldMk cId="1344598625" sldId="297"/>
            <ac:spMk id="5" creationId="{9C4D1DD1-0153-6587-615E-0BFB74B7269B}"/>
          </ac:spMkLst>
        </pc:spChg>
        <pc:spChg chg="del">
          <ac:chgData name="Juan Brihet" userId="a342b04a-bfbb-46ac-afab-56b648586653" providerId="ADAL" clId="{9AC61E4A-24C0-4C19-89C3-EB5CA640B032}" dt="2025-07-29T22:43:36.657" v="5083" actId="478"/>
          <ac:spMkLst>
            <pc:docMk/>
            <pc:sldMk cId="1344598625" sldId="297"/>
            <ac:spMk id="6" creationId="{B46A2EB4-4CC1-70D4-BF5D-B7B1CAABF221}"/>
          </ac:spMkLst>
        </pc:spChg>
      </pc:sldChg>
      <pc:sldChg chg="add del ord">
        <pc:chgData name="Juan Brihet" userId="a342b04a-bfbb-46ac-afab-56b648586653" providerId="ADAL" clId="{9AC61E4A-24C0-4C19-89C3-EB5CA640B032}" dt="2025-07-29T22:42:12.300" v="5005" actId="47"/>
        <pc:sldMkLst>
          <pc:docMk/>
          <pc:sldMk cId="170668430" sldId="333"/>
        </pc:sldMkLst>
      </pc:sldChg>
      <pc:sldChg chg="addSp delSp modSp mod">
        <pc:chgData name="Juan Brihet" userId="a342b04a-bfbb-46ac-afab-56b648586653" providerId="ADAL" clId="{9AC61E4A-24C0-4C19-89C3-EB5CA640B032}" dt="2025-07-29T22:39:44.950" v="4849" actId="1076"/>
        <pc:sldMkLst>
          <pc:docMk/>
          <pc:sldMk cId="4156614476" sldId="374"/>
        </pc:sldMkLst>
        <pc:spChg chg="mod">
          <ac:chgData name="Juan Brihet" userId="a342b04a-bfbb-46ac-afab-56b648586653" providerId="ADAL" clId="{9AC61E4A-24C0-4C19-89C3-EB5CA640B032}" dt="2025-07-29T22:39:39.240" v="4848"/>
          <ac:spMkLst>
            <pc:docMk/>
            <pc:sldMk cId="4156614476" sldId="374"/>
            <ac:spMk id="5" creationId="{94D67EE3-7668-B52C-B81D-D82885608F3C}"/>
          </ac:spMkLst>
        </pc:spChg>
        <pc:spChg chg="del">
          <ac:chgData name="Juan Brihet" userId="a342b04a-bfbb-46ac-afab-56b648586653" providerId="ADAL" clId="{9AC61E4A-24C0-4C19-89C3-EB5CA640B032}" dt="2025-07-29T22:39:38.500" v="4847" actId="478"/>
          <ac:spMkLst>
            <pc:docMk/>
            <pc:sldMk cId="4156614476" sldId="374"/>
            <ac:spMk id="9" creationId="{B514CEA5-AA15-96E2-9E90-4D66C77DB485}"/>
          </ac:spMkLst>
        </pc:spChg>
        <pc:grpChg chg="add mod">
          <ac:chgData name="Juan Brihet" userId="a342b04a-bfbb-46ac-afab-56b648586653" providerId="ADAL" clId="{9AC61E4A-24C0-4C19-89C3-EB5CA640B032}" dt="2025-07-29T22:39:44.950" v="4849" actId="1076"/>
          <ac:grpSpMkLst>
            <pc:docMk/>
            <pc:sldMk cId="4156614476" sldId="374"/>
            <ac:grpSpMk id="2" creationId="{4BA43F68-631D-24AF-F842-8765F605FA17}"/>
          </ac:grpSpMkLst>
        </pc:grpChg>
        <pc:picChg chg="mod">
          <ac:chgData name="Juan Brihet" userId="a342b04a-bfbb-46ac-afab-56b648586653" providerId="ADAL" clId="{9AC61E4A-24C0-4C19-89C3-EB5CA640B032}" dt="2025-07-29T22:39:39.240" v="4848"/>
          <ac:picMkLst>
            <pc:docMk/>
            <pc:sldMk cId="4156614476" sldId="374"/>
            <ac:picMk id="6" creationId="{C202A9D5-5EB2-85A9-3895-6829B5B2ED66}"/>
          </ac:picMkLst>
        </pc:picChg>
      </pc:sldChg>
      <pc:sldChg chg="addSp delSp modSp mod modClrScheme chgLayout">
        <pc:chgData name="Juan Brihet" userId="a342b04a-bfbb-46ac-afab-56b648586653" providerId="ADAL" clId="{9AC61E4A-24C0-4C19-89C3-EB5CA640B032}" dt="2025-07-30T00:39:38.787" v="6148"/>
        <pc:sldMkLst>
          <pc:docMk/>
          <pc:sldMk cId="3583888427" sldId="377"/>
        </pc:sldMkLst>
        <pc:spChg chg="add del mod ord">
          <ac:chgData name="Juan Brihet" userId="a342b04a-bfbb-46ac-afab-56b648586653" providerId="ADAL" clId="{9AC61E4A-24C0-4C19-89C3-EB5CA640B032}" dt="2025-07-29T18:31:47.692" v="151" actId="20577"/>
          <ac:spMkLst>
            <pc:docMk/>
            <pc:sldMk cId="3583888427" sldId="377"/>
            <ac:spMk id="2" creationId="{3509415E-087D-7748-2C0C-0735E7DE2D88}"/>
          </ac:spMkLst>
        </pc:spChg>
        <pc:spChg chg="add del">
          <ac:chgData name="Juan Brihet" userId="a342b04a-bfbb-46ac-afab-56b648586653" providerId="ADAL" clId="{9AC61E4A-24C0-4C19-89C3-EB5CA640B032}" dt="2025-07-29T18:31:56.362" v="154"/>
          <ac:spMkLst>
            <pc:docMk/>
            <pc:sldMk cId="3583888427" sldId="377"/>
            <ac:spMk id="3" creationId="{10FD7BE7-7261-240E-E8B5-A5BAA5ECDAEF}"/>
          </ac:spMkLst>
        </pc:spChg>
        <pc:spChg chg="add del mod modVis">
          <ac:chgData name="Juan Brihet" userId="a342b04a-bfbb-46ac-afab-56b648586653" providerId="ADAL" clId="{9AC61E4A-24C0-4C19-89C3-EB5CA640B032}" dt="2025-07-30T00:39:24.465" v="5965" actId="962"/>
          <ac:spMkLst>
            <pc:docMk/>
            <pc:sldMk cId="3583888427" sldId="377"/>
            <ac:spMk id="3" creationId="{7F8C64A5-C8D8-17B6-4010-1BDFC44BAF76}"/>
          </ac:spMkLst>
        </pc:spChg>
        <pc:spChg chg="add del mod">
          <ac:chgData name="Juan Brihet" userId="a342b04a-bfbb-46ac-afab-56b648586653" providerId="ADAL" clId="{9AC61E4A-24C0-4C19-89C3-EB5CA640B032}" dt="2025-07-29T18:31:52.046" v="153" actId="20577"/>
          <ac:spMkLst>
            <pc:docMk/>
            <pc:sldMk cId="3583888427" sldId="377"/>
            <ac:spMk id="4" creationId="{DC75B004-E2E2-A866-8D12-A0C75C673133}"/>
          </ac:spMkLst>
        </pc:spChg>
        <pc:spChg chg="add del mod modVis">
          <ac:chgData name="Juan Brihet" userId="a342b04a-bfbb-46ac-afab-56b648586653" providerId="ADAL" clId="{9AC61E4A-24C0-4C19-89C3-EB5CA640B032}" dt="2025-07-30T00:39:15.633" v="5902" actId="962"/>
          <ac:spMkLst>
            <pc:docMk/>
            <pc:sldMk cId="3583888427" sldId="377"/>
            <ac:spMk id="5" creationId="{818C4EAF-7B1D-59E8-990B-DDF329F57C5F}"/>
          </ac:spMkLst>
        </pc:spChg>
        <pc:spChg chg="del">
          <ac:chgData name="Juan Brihet" userId="a342b04a-bfbb-46ac-afab-56b648586653" providerId="ADAL" clId="{9AC61E4A-24C0-4C19-89C3-EB5CA640B032}" dt="2025-07-29T18:29:58.774" v="1" actId="478"/>
          <ac:spMkLst>
            <pc:docMk/>
            <pc:sldMk cId="3583888427" sldId="377"/>
            <ac:spMk id="5" creationId="{E02B7DA6-FEF2-24A8-7B69-FDF1F9372DC8}"/>
          </ac:spMkLst>
        </pc:spChg>
        <pc:spChg chg="add del mod modVis">
          <ac:chgData name="Juan Brihet" userId="a342b04a-bfbb-46ac-afab-56b648586653" providerId="ADAL" clId="{9AC61E4A-24C0-4C19-89C3-EB5CA640B032}" dt="2025-07-30T00:39:23.678" v="5945" actId="962"/>
          <ac:spMkLst>
            <pc:docMk/>
            <pc:sldMk cId="3583888427" sldId="377"/>
            <ac:spMk id="6" creationId="{28F224A0-7CCA-06A3-87EF-91654FCF53CA}"/>
          </ac:spMkLst>
        </pc:spChg>
        <pc:spChg chg="add del mod modVis">
          <ac:chgData name="Juan Brihet" userId="a342b04a-bfbb-46ac-afab-56b648586653" providerId="ADAL" clId="{9AC61E4A-24C0-4C19-89C3-EB5CA640B032}" dt="2025-07-29T18:31:20.556" v="52"/>
          <ac:spMkLst>
            <pc:docMk/>
            <pc:sldMk cId="3583888427" sldId="377"/>
            <ac:spMk id="6" creationId="{C5A3FBAE-165D-89E9-1BB1-A9F4778249FF}"/>
          </ac:spMkLst>
        </pc:spChg>
        <pc:spChg chg="add del mod modVis">
          <ac:chgData name="Juan Brihet" userId="a342b04a-bfbb-46ac-afab-56b648586653" providerId="ADAL" clId="{9AC61E4A-24C0-4C19-89C3-EB5CA640B032}" dt="2025-07-30T00:39:38.771" v="6143" actId="962"/>
          <ac:spMkLst>
            <pc:docMk/>
            <pc:sldMk cId="3583888427" sldId="377"/>
            <ac:spMk id="7" creationId="{321F7EAD-6C4C-F95C-4132-3FFD1C3FB304}"/>
          </ac:spMkLst>
        </pc:spChg>
        <pc:spChg chg="add del mod ord">
          <ac:chgData name="Juan Brihet" userId="a342b04a-bfbb-46ac-afab-56b648586653" providerId="ADAL" clId="{9AC61E4A-24C0-4C19-89C3-EB5CA640B032}" dt="2025-07-29T18:31:40.184" v="115" actId="700"/>
          <ac:spMkLst>
            <pc:docMk/>
            <pc:sldMk cId="3583888427" sldId="377"/>
            <ac:spMk id="7" creationId="{72CE0EA1-773A-FA97-B1EA-465CF954638B}"/>
          </ac:spMkLst>
        </pc:spChg>
        <pc:spChg chg="add del mod modVis">
          <ac:chgData name="Juan Brihet" userId="a342b04a-bfbb-46ac-afab-56b648586653" providerId="ADAL" clId="{9AC61E4A-24C0-4C19-89C3-EB5CA640B032}" dt="2025-07-30T00:39:38.233" v="6124" actId="962"/>
          <ac:spMkLst>
            <pc:docMk/>
            <pc:sldMk cId="3583888427" sldId="377"/>
            <ac:spMk id="8" creationId="{8BAD6FF0-5FB7-1E49-4697-AC1D277A75C0}"/>
          </ac:spMkLst>
        </pc:spChg>
        <pc:spChg chg="add del mod modVis">
          <ac:chgData name="Juan Brihet" userId="a342b04a-bfbb-46ac-afab-56b648586653" providerId="ADAL" clId="{9AC61E4A-24C0-4C19-89C3-EB5CA640B032}" dt="2025-07-29T18:31:37.865" v="109" actId="962"/>
          <ac:spMkLst>
            <pc:docMk/>
            <pc:sldMk cId="3583888427" sldId="377"/>
            <ac:spMk id="8" creationId="{A1D0DDD6-0358-E2B2-788D-DE7A5B170FA1}"/>
          </ac:spMkLst>
        </pc:spChg>
        <pc:spChg chg="add del mod modVis">
          <ac:chgData name="Juan Brihet" userId="a342b04a-bfbb-46ac-afab-56b648586653" providerId="ADAL" clId="{9AC61E4A-24C0-4C19-89C3-EB5CA640B032}" dt="2025-07-30T00:39:37.749" v="6107"/>
          <ac:spMkLst>
            <pc:docMk/>
            <pc:sldMk cId="3583888427" sldId="377"/>
            <ac:spMk id="9" creationId="{B9055D0C-9AD5-F0E9-F76C-5D83333C51EE}"/>
          </ac:spMkLst>
        </pc:spChg>
        <pc:spChg chg="add del mod modVis">
          <ac:chgData name="Juan Brihet" userId="a342b04a-bfbb-46ac-afab-56b648586653" providerId="ADAL" clId="{9AC61E4A-24C0-4C19-89C3-EB5CA640B032}" dt="2025-07-29T18:31:41.177" v="147"/>
          <ac:spMkLst>
            <pc:docMk/>
            <pc:sldMk cId="3583888427" sldId="377"/>
            <ac:spMk id="9" creationId="{ECF5010D-EF6E-7A0A-3AA3-FACA9B5B39E1}"/>
          </ac:spMkLst>
        </pc:spChg>
        <pc:spChg chg="add del mod modVis">
          <ac:chgData name="Juan Brihet" userId="a342b04a-bfbb-46ac-afab-56b648586653" providerId="ADAL" clId="{9AC61E4A-24C0-4C19-89C3-EB5CA640B032}" dt="2025-07-30T00:39:37.371" v="6085" actId="962"/>
          <ac:spMkLst>
            <pc:docMk/>
            <pc:sldMk cId="3583888427" sldId="377"/>
            <ac:spMk id="11" creationId="{4A0E27BB-A918-2CFA-24DC-7E4685100A66}"/>
          </ac:spMkLst>
        </pc:spChg>
        <pc:spChg chg="add del mod modVis">
          <ac:chgData name="Juan Brihet" userId="a342b04a-bfbb-46ac-afab-56b648586653" providerId="ADAL" clId="{9AC61E4A-24C0-4C19-89C3-EB5CA640B032}" dt="2025-07-29T18:32:11.714" v="190"/>
          <ac:spMkLst>
            <pc:docMk/>
            <pc:sldMk cId="3583888427" sldId="377"/>
            <ac:spMk id="11" creationId="{9C89D6F1-E3BA-790F-4841-CED449BD81BA}"/>
          </ac:spMkLst>
        </pc:spChg>
        <pc:spChg chg="mod ord">
          <ac:chgData name="Juan Brihet" userId="a342b04a-bfbb-46ac-afab-56b648586653" providerId="ADAL" clId="{9AC61E4A-24C0-4C19-89C3-EB5CA640B032}" dt="2025-07-30T00:39:38.787" v="6146" actId="21"/>
          <ac:spMkLst>
            <pc:docMk/>
            <pc:sldMk cId="3583888427" sldId="377"/>
            <ac:spMk id="13" creationId="{E56054B2-A95F-894E-D080-DD05A0AFDFC8}"/>
          </ac:spMkLst>
        </pc:spChg>
        <pc:spChg chg="add del mod modVis">
          <ac:chgData name="Juan Brihet" userId="a342b04a-bfbb-46ac-afab-56b648586653" providerId="ADAL" clId="{9AC61E4A-24C0-4C19-89C3-EB5CA640B032}" dt="2025-07-29T18:32:14.017" v="225"/>
          <ac:spMkLst>
            <pc:docMk/>
            <pc:sldMk cId="3583888427" sldId="377"/>
            <ac:spMk id="14" creationId="{DA49D179-AD90-809C-8DF1-BEF322E6D6F3}"/>
          </ac:spMkLst>
        </pc:spChg>
        <pc:spChg chg="add del mod modVis">
          <ac:chgData name="Juan Brihet" userId="a342b04a-bfbb-46ac-afab-56b648586653" providerId="ADAL" clId="{9AC61E4A-24C0-4C19-89C3-EB5CA640B032}" dt="2025-07-29T18:32:21.051" v="261"/>
          <ac:spMkLst>
            <pc:docMk/>
            <pc:sldMk cId="3583888427" sldId="377"/>
            <ac:spMk id="15" creationId="{4C7E8653-0B02-1C2B-765E-B476ADCDFA91}"/>
          </ac:spMkLst>
        </pc:spChg>
        <pc:spChg chg="add del mod modVis">
          <ac:chgData name="Juan Brihet" userId="a342b04a-bfbb-46ac-afab-56b648586653" providerId="ADAL" clId="{9AC61E4A-24C0-4C19-89C3-EB5CA640B032}" dt="2025-07-29T18:32:22.835" v="303"/>
          <ac:spMkLst>
            <pc:docMk/>
            <pc:sldMk cId="3583888427" sldId="377"/>
            <ac:spMk id="16" creationId="{F692113E-3531-CF12-EE55-6DE8075D2FAF}"/>
          </ac:spMkLst>
        </pc:spChg>
        <pc:spChg chg="add del mod modVis">
          <ac:chgData name="Juan Brihet" userId="a342b04a-bfbb-46ac-afab-56b648586653" providerId="ADAL" clId="{9AC61E4A-24C0-4C19-89C3-EB5CA640B032}" dt="2025-07-29T18:32:28.228" v="329"/>
          <ac:spMkLst>
            <pc:docMk/>
            <pc:sldMk cId="3583888427" sldId="377"/>
            <ac:spMk id="17" creationId="{9108A6CF-9B90-5CC3-75BB-34EACDE1EB5B}"/>
          </ac:spMkLst>
        </pc:spChg>
        <pc:spChg chg="add del mod modVis">
          <ac:chgData name="Juan Brihet" userId="a342b04a-bfbb-46ac-afab-56b648586653" providerId="ADAL" clId="{9AC61E4A-24C0-4C19-89C3-EB5CA640B032}" dt="2025-07-29T18:32:31.740" v="355"/>
          <ac:spMkLst>
            <pc:docMk/>
            <pc:sldMk cId="3583888427" sldId="377"/>
            <ac:spMk id="18" creationId="{C0E31D50-3B8A-D80D-6341-CC5D014F681B}"/>
          </ac:spMkLst>
        </pc:spChg>
        <pc:spChg chg="add del mod modVis">
          <ac:chgData name="Juan Brihet" userId="a342b04a-bfbb-46ac-afab-56b648586653" providerId="ADAL" clId="{9AC61E4A-24C0-4C19-89C3-EB5CA640B032}" dt="2025-07-29T18:33:09.507" v="386"/>
          <ac:spMkLst>
            <pc:docMk/>
            <pc:sldMk cId="3583888427" sldId="377"/>
            <ac:spMk id="19" creationId="{916BE31E-BF14-970B-70CB-0E9EC45CE3B6}"/>
          </ac:spMkLst>
        </pc:spChg>
        <pc:spChg chg="add del mod modVis">
          <ac:chgData name="Juan Brihet" userId="a342b04a-bfbb-46ac-afab-56b648586653" providerId="ADAL" clId="{9AC61E4A-24C0-4C19-89C3-EB5CA640B032}" dt="2025-07-29T18:33:10.372" v="412"/>
          <ac:spMkLst>
            <pc:docMk/>
            <pc:sldMk cId="3583888427" sldId="377"/>
            <ac:spMk id="20" creationId="{C36B0185-E39F-BEBB-E362-A5039570C040}"/>
          </ac:spMkLst>
        </pc:spChg>
        <pc:spChg chg="add del mod modVis">
          <ac:chgData name="Juan Brihet" userId="a342b04a-bfbb-46ac-afab-56b648586653" providerId="ADAL" clId="{9AC61E4A-24C0-4C19-89C3-EB5CA640B032}" dt="2025-07-29T18:33:18.272" v="440"/>
          <ac:spMkLst>
            <pc:docMk/>
            <pc:sldMk cId="3583888427" sldId="377"/>
            <ac:spMk id="21" creationId="{09FBB095-D361-B1E5-65AE-EFFFED862464}"/>
          </ac:spMkLst>
        </pc:spChg>
        <pc:spChg chg="add del mod modVis">
          <ac:chgData name="Juan Brihet" userId="a342b04a-bfbb-46ac-afab-56b648586653" providerId="ADAL" clId="{9AC61E4A-24C0-4C19-89C3-EB5CA640B032}" dt="2025-07-29T18:33:20.382" v="475"/>
          <ac:spMkLst>
            <pc:docMk/>
            <pc:sldMk cId="3583888427" sldId="377"/>
            <ac:spMk id="22" creationId="{DCA9EF39-CBE6-80AD-CE8F-7B1B4F0E4F83}"/>
          </ac:spMkLst>
        </pc:spChg>
        <pc:spChg chg="add del mod modVis">
          <ac:chgData name="Juan Brihet" userId="a342b04a-bfbb-46ac-afab-56b648586653" providerId="ADAL" clId="{9AC61E4A-24C0-4C19-89C3-EB5CA640B032}" dt="2025-07-29T18:33:27.533" v="501"/>
          <ac:spMkLst>
            <pc:docMk/>
            <pc:sldMk cId="3583888427" sldId="377"/>
            <ac:spMk id="23" creationId="{83D29D95-689F-E237-26BB-9A5D5D59300E}"/>
          </ac:spMkLst>
        </pc:spChg>
        <pc:spChg chg="add del mod modVis">
          <ac:chgData name="Juan Brihet" userId="a342b04a-bfbb-46ac-afab-56b648586653" providerId="ADAL" clId="{9AC61E4A-24C0-4C19-89C3-EB5CA640B032}" dt="2025-07-29T18:49:42.255" v="858"/>
          <ac:spMkLst>
            <pc:docMk/>
            <pc:sldMk cId="3583888427" sldId="377"/>
            <ac:spMk id="24" creationId="{1CB27686-A8F7-90B6-965B-C8573F4BFC0C}"/>
          </ac:spMkLst>
        </pc:spChg>
        <pc:spChg chg="add del mod modVis">
          <ac:chgData name="Juan Brihet" userId="a342b04a-bfbb-46ac-afab-56b648586653" providerId="ADAL" clId="{9AC61E4A-24C0-4C19-89C3-EB5CA640B032}" dt="2025-07-29T18:49:46.586" v="884"/>
          <ac:spMkLst>
            <pc:docMk/>
            <pc:sldMk cId="3583888427" sldId="377"/>
            <ac:spMk id="25" creationId="{9F040FCD-7683-C8D5-33EA-B986B9D37759}"/>
          </ac:spMkLst>
        </pc:spChg>
        <pc:spChg chg="add del mod modVis">
          <ac:chgData name="Juan Brihet" userId="a342b04a-bfbb-46ac-afab-56b648586653" providerId="ADAL" clId="{9AC61E4A-24C0-4C19-89C3-EB5CA640B032}" dt="2025-07-29T18:49:50.421" v="909"/>
          <ac:spMkLst>
            <pc:docMk/>
            <pc:sldMk cId="3583888427" sldId="377"/>
            <ac:spMk id="26" creationId="{51D6299E-CE25-2B43-4519-D1EF074F76C4}"/>
          </ac:spMkLst>
        </pc:spChg>
        <pc:spChg chg="add del mod modVis">
          <ac:chgData name="Juan Brihet" userId="a342b04a-bfbb-46ac-afab-56b648586653" providerId="ADAL" clId="{9AC61E4A-24C0-4C19-89C3-EB5CA640B032}" dt="2025-07-29T20:54:33.213" v="1458"/>
          <ac:spMkLst>
            <pc:docMk/>
            <pc:sldMk cId="3583888427" sldId="377"/>
            <ac:spMk id="27" creationId="{CA05DF4C-1693-9874-0FB7-63EC35253C30}"/>
          </ac:spMkLst>
        </pc:spChg>
        <pc:spChg chg="add del mod modVis">
          <ac:chgData name="Juan Brihet" userId="a342b04a-bfbb-46ac-afab-56b648586653" providerId="ADAL" clId="{9AC61E4A-24C0-4C19-89C3-EB5CA640B032}" dt="2025-07-29T20:54:35.563" v="1496"/>
          <ac:spMkLst>
            <pc:docMk/>
            <pc:sldMk cId="3583888427" sldId="377"/>
            <ac:spMk id="28" creationId="{8F8C68C5-504D-0C19-D5BD-B3D7E6D2F146}"/>
          </ac:spMkLst>
        </pc:spChg>
        <pc:spChg chg="add del mod modVis">
          <ac:chgData name="Juan Brihet" userId="a342b04a-bfbb-46ac-afab-56b648586653" providerId="ADAL" clId="{9AC61E4A-24C0-4C19-89C3-EB5CA640B032}" dt="2025-07-29T20:54:39.853" v="1521"/>
          <ac:spMkLst>
            <pc:docMk/>
            <pc:sldMk cId="3583888427" sldId="377"/>
            <ac:spMk id="29" creationId="{46448A2C-516F-1B4A-265E-C9BDD4FA86F6}"/>
          </ac:spMkLst>
        </pc:spChg>
        <pc:spChg chg="add del mod modVis">
          <ac:chgData name="Juan Brihet" userId="a342b04a-bfbb-46ac-afab-56b648586653" providerId="ADAL" clId="{9AC61E4A-24C0-4C19-89C3-EB5CA640B032}" dt="2025-07-29T20:54:41.303" v="1552"/>
          <ac:spMkLst>
            <pc:docMk/>
            <pc:sldMk cId="3583888427" sldId="377"/>
            <ac:spMk id="30" creationId="{CEAAA412-50A4-542E-3E3C-5722423E9FE8}"/>
          </ac:spMkLst>
        </pc:spChg>
        <pc:spChg chg="add del mod modVis">
          <ac:chgData name="Juan Brihet" userId="a342b04a-bfbb-46ac-afab-56b648586653" providerId="ADAL" clId="{9AC61E4A-24C0-4C19-89C3-EB5CA640B032}" dt="2025-07-29T20:54:44.633" v="1577"/>
          <ac:spMkLst>
            <pc:docMk/>
            <pc:sldMk cId="3583888427" sldId="377"/>
            <ac:spMk id="31" creationId="{76408CC0-D7D9-E37C-206F-82C9E983DAE3}"/>
          </ac:spMkLst>
        </pc:spChg>
        <pc:spChg chg="add del mod modVis">
          <ac:chgData name="Juan Brihet" userId="a342b04a-bfbb-46ac-afab-56b648586653" providerId="ADAL" clId="{9AC61E4A-24C0-4C19-89C3-EB5CA640B032}" dt="2025-07-29T20:54:47.003" v="1602"/>
          <ac:spMkLst>
            <pc:docMk/>
            <pc:sldMk cId="3583888427" sldId="377"/>
            <ac:spMk id="32" creationId="{20ABACEF-9EFE-539D-01EF-50FB1398C225}"/>
          </ac:spMkLst>
        </pc:spChg>
        <pc:spChg chg="add del mod modVis">
          <ac:chgData name="Juan Brihet" userId="a342b04a-bfbb-46ac-afab-56b648586653" providerId="ADAL" clId="{9AC61E4A-24C0-4C19-89C3-EB5CA640B032}" dt="2025-07-29T20:54:49.113" v="1627"/>
          <ac:spMkLst>
            <pc:docMk/>
            <pc:sldMk cId="3583888427" sldId="377"/>
            <ac:spMk id="33" creationId="{A79601C9-673B-FA4E-1762-BF35B311EFB0}"/>
          </ac:spMkLst>
        </pc:spChg>
        <pc:spChg chg="add del mod modVis">
          <ac:chgData name="Juan Brihet" userId="a342b04a-bfbb-46ac-afab-56b648586653" providerId="ADAL" clId="{9AC61E4A-24C0-4C19-89C3-EB5CA640B032}" dt="2025-07-29T20:54:51.724" v="1658"/>
          <ac:spMkLst>
            <pc:docMk/>
            <pc:sldMk cId="3583888427" sldId="377"/>
            <ac:spMk id="34" creationId="{A85C1099-F87D-4A02-E393-73D46AD10B07}"/>
          </ac:spMkLst>
        </pc:spChg>
        <pc:spChg chg="add del mod modVis">
          <ac:chgData name="Juan Brihet" userId="a342b04a-bfbb-46ac-afab-56b648586653" providerId="ADAL" clId="{9AC61E4A-24C0-4C19-89C3-EB5CA640B032}" dt="2025-07-29T20:54:57.723" v="1684"/>
          <ac:spMkLst>
            <pc:docMk/>
            <pc:sldMk cId="3583888427" sldId="377"/>
            <ac:spMk id="35" creationId="{CEF9C783-6360-CADB-2497-C0E4B73A7555}"/>
          </ac:spMkLst>
        </pc:spChg>
        <pc:spChg chg="add del mod modVis">
          <ac:chgData name="Juan Brihet" userId="a342b04a-bfbb-46ac-afab-56b648586653" providerId="ADAL" clId="{9AC61E4A-24C0-4C19-89C3-EB5CA640B032}" dt="2025-07-29T22:40:20.101" v="4933" actId="962"/>
          <ac:spMkLst>
            <pc:docMk/>
            <pc:sldMk cId="3583888427" sldId="377"/>
            <ac:spMk id="36" creationId="{847DAFE8-C2A9-AA3E-DAE6-6373C60139AA}"/>
          </ac:spMkLst>
        </pc:spChg>
        <pc:spChg chg="add del mod modVis">
          <ac:chgData name="Juan Brihet" userId="a342b04a-bfbb-46ac-afab-56b648586653" providerId="ADAL" clId="{9AC61E4A-24C0-4C19-89C3-EB5CA640B032}" dt="2025-07-29T22:40:19.175" v="4914" actId="962"/>
          <ac:spMkLst>
            <pc:docMk/>
            <pc:sldMk cId="3583888427" sldId="377"/>
            <ac:spMk id="37" creationId="{9D670D91-DB0A-3596-3E7C-0C6C2E5D441E}"/>
          </ac:spMkLst>
        </pc:spChg>
        <pc:graphicFrameChg chg="mod">
          <ac:chgData name="Juan Brihet" userId="a342b04a-bfbb-46ac-afab-56b648586653" providerId="ADAL" clId="{9AC61E4A-24C0-4C19-89C3-EB5CA640B032}" dt="2025-07-30T00:39:38.787" v="6148"/>
          <ac:graphicFrameMkLst>
            <pc:docMk/>
            <pc:sldMk cId="3583888427" sldId="377"/>
            <ac:graphicFrameMk id="12" creationId="{AA7C4432-DCEE-B975-2899-6D08F909CE05}"/>
          </ac:graphicFrameMkLst>
        </pc:graphicFrameChg>
        <pc:picChg chg="add mod">
          <ac:chgData name="Juan Brihet" userId="a342b04a-bfbb-46ac-afab-56b648586653" providerId="ADAL" clId="{9AC61E4A-24C0-4C19-89C3-EB5CA640B032}" dt="2025-07-29T18:31:56.362" v="154"/>
          <ac:picMkLst>
            <pc:docMk/>
            <pc:sldMk cId="3583888427" sldId="377"/>
            <ac:picMk id="10" creationId="{424648DF-F4F4-9F66-07C0-302A7F10D717}"/>
          </ac:picMkLst>
        </pc:picChg>
      </pc:sldChg>
      <pc:sldChg chg="addSp delSp modSp add del mod ord modShow">
        <pc:chgData name="Juan Brihet" userId="a342b04a-bfbb-46ac-afab-56b648586653" providerId="ADAL" clId="{9AC61E4A-24C0-4C19-89C3-EB5CA640B032}" dt="2025-07-29T22:43:19.870" v="5030"/>
        <pc:sldMkLst>
          <pc:docMk/>
          <pc:sldMk cId="2104734574" sldId="379"/>
        </pc:sldMkLst>
        <pc:spChg chg="del">
          <ac:chgData name="Juan Brihet" userId="a342b04a-bfbb-46ac-afab-56b648586653" providerId="ADAL" clId="{9AC61E4A-24C0-4C19-89C3-EB5CA640B032}" dt="2025-07-29T22:43:19.518" v="5029" actId="478"/>
          <ac:spMkLst>
            <pc:docMk/>
            <pc:sldMk cId="2104734574" sldId="379"/>
            <ac:spMk id="2" creationId="{F627CEB1-95B1-D4C1-A2CB-DA19D5F67FB3}"/>
          </ac:spMkLst>
        </pc:spChg>
        <pc:spChg chg="add mod">
          <ac:chgData name="Juan Brihet" userId="a342b04a-bfbb-46ac-afab-56b648586653" providerId="ADAL" clId="{9AC61E4A-24C0-4C19-89C3-EB5CA640B032}" dt="2025-07-29T22:43:19.870" v="5030"/>
          <ac:spMkLst>
            <pc:docMk/>
            <pc:sldMk cId="2104734574" sldId="379"/>
            <ac:spMk id="3" creationId="{2FF21166-FD2E-5D63-A757-90C9CA4B8823}"/>
          </ac:spMkLst>
        </pc:spChg>
        <pc:graphicFrameChg chg="mod">
          <ac:chgData name="Juan Brihet" userId="a342b04a-bfbb-46ac-afab-56b648586653" providerId="ADAL" clId="{9AC61E4A-24C0-4C19-89C3-EB5CA640B032}" dt="2025-07-29T22:15:15.112" v="3678"/>
          <ac:graphicFrameMkLst>
            <pc:docMk/>
            <pc:sldMk cId="2104734574" sldId="379"/>
            <ac:graphicFrameMk id="8" creationId="{1ECA6B0F-31E4-EDAF-3FA8-6018A7B6AABA}"/>
          </ac:graphicFrameMkLst>
        </pc:graphicFrameChg>
      </pc:sldChg>
      <pc:sldChg chg="del">
        <pc:chgData name="Juan Brihet" userId="a342b04a-bfbb-46ac-afab-56b648586653" providerId="ADAL" clId="{9AC61E4A-24C0-4C19-89C3-EB5CA640B032}" dt="2025-07-29T18:30:10.160" v="4" actId="47"/>
        <pc:sldMkLst>
          <pc:docMk/>
          <pc:sldMk cId="1460789926" sldId="380"/>
        </pc:sldMkLst>
      </pc:sldChg>
      <pc:sldChg chg="del">
        <pc:chgData name="Juan Brihet" userId="a342b04a-bfbb-46ac-afab-56b648586653" providerId="ADAL" clId="{9AC61E4A-24C0-4C19-89C3-EB5CA640B032}" dt="2025-07-29T18:29:51.863" v="0" actId="47"/>
        <pc:sldMkLst>
          <pc:docMk/>
          <pc:sldMk cId="3344058048" sldId="381"/>
        </pc:sldMkLst>
      </pc:sldChg>
      <pc:sldChg chg="del">
        <pc:chgData name="Juan Brihet" userId="a342b04a-bfbb-46ac-afab-56b648586653" providerId="ADAL" clId="{9AC61E4A-24C0-4C19-89C3-EB5CA640B032}" dt="2025-07-29T18:30:09.220" v="3" actId="47"/>
        <pc:sldMkLst>
          <pc:docMk/>
          <pc:sldMk cId="2335714115" sldId="382"/>
        </pc:sldMkLst>
      </pc:sldChg>
      <pc:sldChg chg="addSp delSp modSp add del mod ord modShow">
        <pc:chgData name="Juan Brihet" userId="a342b04a-bfbb-46ac-afab-56b648586653" providerId="ADAL" clId="{9AC61E4A-24C0-4C19-89C3-EB5CA640B032}" dt="2025-07-29T22:43:29.854" v="5080"/>
        <pc:sldMkLst>
          <pc:docMk/>
          <pc:sldMk cId="1914050302" sldId="383"/>
        </pc:sldMkLst>
        <pc:spChg chg="del mod ord">
          <ac:chgData name="Juan Brihet" userId="a342b04a-bfbb-46ac-afab-56b648586653" providerId="ADAL" clId="{9AC61E4A-24C0-4C19-89C3-EB5CA640B032}" dt="2025-07-29T22:43:29.520" v="5079" actId="478"/>
          <ac:spMkLst>
            <pc:docMk/>
            <pc:sldMk cId="1914050302" sldId="383"/>
            <ac:spMk id="2" creationId="{5B5E87A0-1E08-1A66-3476-76E27482716F}"/>
          </ac:spMkLst>
        </pc:spChg>
        <pc:spChg chg="add del mod modVis">
          <ac:chgData name="Juan Brihet" userId="a342b04a-bfbb-46ac-afab-56b648586653" providerId="ADAL" clId="{9AC61E4A-24C0-4C19-89C3-EB5CA640B032}" dt="2025-07-29T22:43:26.691" v="5076"/>
          <ac:spMkLst>
            <pc:docMk/>
            <pc:sldMk cId="1914050302" sldId="383"/>
            <ac:spMk id="3" creationId="{3EE3C8EC-5C16-B59F-88A6-57C9B8922425}"/>
          </ac:spMkLst>
        </pc:spChg>
        <pc:spChg chg="mod ord">
          <ac:chgData name="Juan Brihet" userId="a342b04a-bfbb-46ac-afab-56b648586653" providerId="ADAL" clId="{9AC61E4A-24C0-4C19-89C3-EB5CA640B032}" dt="2025-07-29T22:43:26.680" v="5060"/>
          <ac:spMkLst>
            <pc:docMk/>
            <pc:sldMk cId="1914050302" sldId="383"/>
            <ac:spMk id="4" creationId="{5255D41B-9808-338D-8504-9EB473EAD55D}"/>
          </ac:spMkLst>
        </pc:spChg>
        <pc:spChg chg="mod ord">
          <ac:chgData name="Juan Brihet" userId="a342b04a-bfbb-46ac-afab-56b648586653" providerId="ADAL" clId="{9AC61E4A-24C0-4C19-89C3-EB5CA640B032}" dt="2025-07-29T22:43:26.690" v="5062"/>
          <ac:spMkLst>
            <pc:docMk/>
            <pc:sldMk cId="1914050302" sldId="383"/>
            <ac:spMk id="5" creationId="{3A18B09B-3E4A-A347-F35C-67C72F28F8E4}"/>
          </ac:spMkLst>
        </pc:spChg>
        <pc:spChg chg="add mod">
          <ac:chgData name="Juan Brihet" userId="a342b04a-bfbb-46ac-afab-56b648586653" providerId="ADAL" clId="{9AC61E4A-24C0-4C19-89C3-EB5CA640B032}" dt="2025-07-29T22:43:29.854" v="5080"/>
          <ac:spMkLst>
            <pc:docMk/>
            <pc:sldMk cId="1914050302" sldId="383"/>
            <ac:spMk id="25" creationId="{B7ABC64F-FBED-F0AC-4B9E-5D71BBAA4563}"/>
          </ac:spMkLst>
        </pc:spChg>
        <pc:grpChg chg="mod ord">
          <ac:chgData name="Juan Brihet" userId="a342b04a-bfbb-46ac-afab-56b648586653" providerId="ADAL" clId="{9AC61E4A-24C0-4C19-89C3-EB5CA640B032}" dt="2025-07-29T22:43:26.690" v="5064"/>
          <ac:grpSpMkLst>
            <pc:docMk/>
            <pc:sldMk cId="1914050302" sldId="383"/>
            <ac:grpSpMk id="7" creationId="{D1495504-1874-5372-4C22-D539BFA6F329}"/>
          </ac:grpSpMkLst>
        </pc:grpChg>
        <pc:grpChg chg="mod ord">
          <ac:chgData name="Juan Brihet" userId="a342b04a-bfbb-46ac-afab-56b648586653" providerId="ADAL" clId="{9AC61E4A-24C0-4C19-89C3-EB5CA640B032}" dt="2025-07-29T22:43:26.691" v="5066"/>
          <ac:grpSpMkLst>
            <pc:docMk/>
            <pc:sldMk cId="1914050302" sldId="383"/>
            <ac:grpSpMk id="10" creationId="{45A7580B-500A-DFBA-477D-DB06DC6AC4E4}"/>
          </ac:grpSpMkLst>
        </pc:grpChg>
        <pc:grpChg chg="mod ord">
          <ac:chgData name="Juan Brihet" userId="a342b04a-bfbb-46ac-afab-56b648586653" providerId="ADAL" clId="{9AC61E4A-24C0-4C19-89C3-EB5CA640B032}" dt="2025-07-29T22:43:26.691" v="5068"/>
          <ac:grpSpMkLst>
            <pc:docMk/>
            <pc:sldMk cId="1914050302" sldId="383"/>
            <ac:grpSpMk id="13" creationId="{3B610F58-89D5-986E-F193-B30476EC4DC8}"/>
          </ac:grpSpMkLst>
        </pc:grpChg>
        <pc:grpChg chg="mod ord">
          <ac:chgData name="Juan Brihet" userId="a342b04a-bfbb-46ac-afab-56b648586653" providerId="ADAL" clId="{9AC61E4A-24C0-4C19-89C3-EB5CA640B032}" dt="2025-07-29T22:43:26.691" v="5070"/>
          <ac:grpSpMkLst>
            <pc:docMk/>
            <pc:sldMk cId="1914050302" sldId="383"/>
            <ac:grpSpMk id="16" creationId="{03B13E2D-2E9B-9FF1-CDAD-20CAD0AF4E37}"/>
          </ac:grpSpMkLst>
        </pc:grpChg>
        <pc:grpChg chg="mod ord">
          <ac:chgData name="Juan Brihet" userId="a342b04a-bfbb-46ac-afab-56b648586653" providerId="ADAL" clId="{9AC61E4A-24C0-4C19-89C3-EB5CA640B032}" dt="2025-07-29T22:43:26.691" v="5072"/>
          <ac:grpSpMkLst>
            <pc:docMk/>
            <pc:sldMk cId="1914050302" sldId="383"/>
            <ac:grpSpMk id="19" creationId="{CE591973-A09F-5EE8-36F8-BE3C942C878A}"/>
          </ac:grpSpMkLst>
        </pc:grpChg>
        <pc:grpChg chg="mod ord">
          <ac:chgData name="Juan Brihet" userId="a342b04a-bfbb-46ac-afab-56b648586653" providerId="ADAL" clId="{9AC61E4A-24C0-4C19-89C3-EB5CA640B032}" dt="2025-07-29T22:43:26.691" v="5074"/>
          <ac:grpSpMkLst>
            <pc:docMk/>
            <pc:sldMk cId="1914050302" sldId="383"/>
            <ac:grpSpMk id="22" creationId="{04F6003B-B388-1B7C-52FD-F1EC19C39F70}"/>
          </ac:grpSpMkLst>
        </pc:grpChg>
        <pc:graphicFrameChg chg="mod ord">
          <ac:chgData name="Juan Brihet" userId="a342b04a-bfbb-46ac-afab-56b648586653" providerId="ADAL" clId="{9AC61E4A-24C0-4C19-89C3-EB5CA640B032}" dt="2025-07-29T22:43:26.680" v="5056"/>
          <ac:graphicFrameMkLst>
            <pc:docMk/>
            <pc:sldMk cId="1914050302" sldId="383"/>
            <ac:graphicFrameMk id="6" creationId="{1022D233-92F6-279E-3E1B-3E3F86D2A3FB}"/>
          </ac:graphicFrameMkLst>
        </pc:graphicFrameChg>
        <pc:graphicFrameChg chg="mod">
          <ac:chgData name="Juan Brihet" userId="a342b04a-bfbb-46ac-afab-56b648586653" providerId="ADAL" clId="{9AC61E4A-24C0-4C19-89C3-EB5CA640B032}" dt="2025-07-29T22:43:26.691" v="5078"/>
          <ac:graphicFrameMkLst>
            <pc:docMk/>
            <pc:sldMk cId="1914050302" sldId="383"/>
            <ac:graphicFrameMk id="26" creationId="{068B80BD-1D91-FE91-3FE3-B5E7BD61F6AE}"/>
          </ac:graphicFrameMkLst>
        </pc:graphicFrameChg>
      </pc:sldChg>
      <pc:sldChg chg="addSp delSp modSp add del mod ord modShow">
        <pc:chgData name="Juan Brihet" userId="a342b04a-bfbb-46ac-afab-56b648586653" providerId="ADAL" clId="{9AC61E4A-24C0-4C19-89C3-EB5CA640B032}" dt="2025-07-29T22:43:33.462" v="5082"/>
        <pc:sldMkLst>
          <pc:docMk/>
          <pc:sldMk cId="1054298161" sldId="384"/>
        </pc:sldMkLst>
        <pc:spChg chg="del">
          <ac:chgData name="Juan Brihet" userId="a342b04a-bfbb-46ac-afab-56b648586653" providerId="ADAL" clId="{9AC61E4A-24C0-4C19-89C3-EB5CA640B032}" dt="2025-07-29T22:43:33.302" v="5081" actId="478"/>
          <ac:spMkLst>
            <pc:docMk/>
            <pc:sldMk cId="1054298161" sldId="384"/>
            <ac:spMk id="2" creationId="{F110BEA2-FF61-372C-7D8D-A6E36A2B662B}"/>
          </ac:spMkLst>
        </pc:spChg>
        <pc:spChg chg="add mod">
          <ac:chgData name="Juan Brihet" userId="a342b04a-bfbb-46ac-afab-56b648586653" providerId="ADAL" clId="{9AC61E4A-24C0-4C19-89C3-EB5CA640B032}" dt="2025-07-29T22:43:33.462" v="5082"/>
          <ac:spMkLst>
            <pc:docMk/>
            <pc:sldMk cId="1054298161" sldId="384"/>
            <ac:spMk id="1036" creationId="{C2E4E269-CE82-1A32-AFD9-D249EA201736}"/>
          </ac:spMkLst>
        </pc:spChg>
        <pc:graphicFrameChg chg="mod">
          <ac:chgData name="Juan Brihet" userId="a342b04a-bfbb-46ac-afab-56b648586653" providerId="ADAL" clId="{9AC61E4A-24C0-4C19-89C3-EB5CA640B032}" dt="2025-07-29T22:15:24" v="3686"/>
          <ac:graphicFrameMkLst>
            <pc:docMk/>
            <pc:sldMk cId="1054298161" sldId="384"/>
            <ac:graphicFrameMk id="421" creationId="{42D1BA74-EE73-2503-ADCB-03178F951AC4}"/>
          </ac:graphicFrameMkLst>
        </pc:graphicFrameChg>
      </pc:sldChg>
      <pc:sldChg chg="del">
        <pc:chgData name="Juan Brihet" userId="a342b04a-bfbb-46ac-afab-56b648586653" providerId="ADAL" clId="{9AC61E4A-24C0-4C19-89C3-EB5CA640B032}" dt="2025-07-29T18:30:48.946" v="11" actId="47"/>
        <pc:sldMkLst>
          <pc:docMk/>
          <pc:sldMk cId="712317045" sldId="385"/>
        </pc:sldMkLst>
      </pc:sldChg>
      <pc:sldChg chg="del">
        <pc:chgData name="Juan Brihet" userId="a342b04a-bfbb-46ac-afab-56b648586653" providerId="ADAL" clId="{9AC61E4A-24C0-4C19-89C3-EB5CA640B032}" dt="2025-07-29T18:30:41.673" v="10" actId="47"/>
        <pc:sldMkLst>
          <pc:docMk/>
          <pc:sldMk cId="2743338978" sldId="386"/>
        </pc:sldMkLst>
      </pc:sldChg>
      <pc:sldChg chg="addSp delSp modSp del mod ord">
        <pc:chgData name="Juan Brihet" userId="a342b04a-bfbb-46ac-afab-56b648586653" providerId="ADAL" clId="{9AC61E4A-24C0-4C19-89C3-EB5CA640B032}" dt="2025-07-29T22:33:31.180" v="4655" actId="47"/>
        <pc:sldMkLst>
          <pc:docMk/>
          <pc:sldMk cId="2531569823" sldId="387"/>
        </pc:sldMkLst>
        <pc:spChg chg="del">
          <ac:chgData name="Juan Brihet" userId="a342b04a-bfbb-46ac-afab-56b648586653" providerId="ADAL" clId="{9AC61E4A-24C0-4C19-89C3-EB5CA640B032}" dt="2025-07-29T18:30:38.868" v="8" actId="478"/>
          <ac:spMkLst>
            <pc:docMk/>
            <pc:sldMk cId="2531569823" sldId="387"/>
            <ac:spMk id="6" creationId="{1227835E-93D4-D7CF-8287-852DA6942B09}"/>
          </ac:spMkLst>
        </pc:spChg>
        <pc:spChg chg="add mod">
          <ac:chgData name="Juan Brihet" userId="a342b04a-bfbb-46ac-afab-56b648586653" providerId="ADAL" clId="{9AC61E4A-24C0-4C19-89C3-EB5CA640B032}" dt="2025-07-29T18:54:30.059" v="962"/>
          <ac:spMkLst>
            <pc:docMk/>
            <pc:sldMk cId="2531569823" sldId="387"/>
            <ac:spMk id="7" creationId="{DE7B604C-2D26-1C7A-0430-036C156D1835}"/>
          </ac:spMkLst>
        </pc:spChg>
      </pc:sldChg>
      <pc:sldChg chg="del">
        <pc:chgData name="Juan Brihet" userId="a342b04a-bfbb-46ac-afab-56b648586653" providerId="ADAL" clId="{9AC61E4A-24C0-4C19-89C3-EB5CA640B032}" dt="2025-07-29T18:30:58.177" v="14" actId="47"/>
        <pc:sldMkLst>
          <pc:docMk/>
          <pc:sldMk cId="2220330278" sldId="388"/>
        </pc:sldMkLst>
      </pc:sldChg>
      <pc:sldChg chg="del">
        <pc:chgData name="Juan Brihet" userId="a342b04a-bfbb-46ac-afab-56b648586653" providerId="ADAL" clId="{9AC61E4A-24C0-4C19-89C3-EB5CA640B032}" dt="2025-07-29T18:30:58.177" v="14" actId="47"/>
        <pc:sldMkLst>
          <pc:docMk/>
          <pc:sldMk cId="3263753012" sldId="389"/>
        </pc:sldMkLst>
      </pc:sldChg>
      <pc:sldChg chg="del">
        <pc:chgData name="Juan Brihet" userId="a342b04a-bfbb-46ac-afab-56b648586653" providerId="ADAL" clId="{9AC61E4A-24C0-4C19-89C3-EB5CA640B032}" dt="2025-07-29T18:30:58.177" v="14" actId="47"/>
        <pc:sldMkLst>
          <pc:docMk/>
          <pc:sldMk cId="2282591114" sldId="390"/>
        </pc:sldMkLst>
      </pc:sldChg>
      <pc:sldChg chg="del">
        <pc:chgData name="Juan Brihet" userId="a342b04a-bfbb-46ac-afab-56b648586653" providerId="ADAL" clId="{9AC61E4A-24C0-4C19-89C3-EB5CA640B032}" dt="2025-07-29T18:30:58.177" v="14" actId="47"/>
        <pc:sldMkLst>
          <pc:docMk/>
          <pc:sldMk cId="1937969955" sldId="391"/>
        </pc:sldMkLst>
      </pc:sldChg>
      <pc:sldChg chg="del">
        <pc:chgData name="Juan Brihet" userId="a342b04a-bfbb-46ac-afab-56b648586653" providerId="ADAL" clId="{9AC61E4A-24C0-4C19-89C3-EB5CA640B032}" dt="2025-07-29T18:30:58.177" v="14" actId="47"/>
        <pc:sldMkLst>
          <pc:docMk/>
          <pc:sldMk cId="3334275200" sldId="392"/>
        </pc:sldMkLst>
      </pc:sldChg>
      <pc:sldChg chg="del">
        <pc:chgData name="Juan Brihet" userId="a342b04a-bfbb-46ac-afab-56b648586653" providerId="ADAL" clId="{9AC61E4A-24C0-4C19-89C3-EB5CA640B032}" dt="2025-07-29T18:30:58.177" v="14" actId="47"/>
        <pc:sldMkLst>
          <pc:docMk/>
          <pc:sldMk cId="22528150" sldId="393"/>
        </pc:sldMkLst>
      </pc:sldChg>
      <pc:sldChg chg="del">
        <pc:chgData name="Juan Brihet" userId="a342b04a-bfbb-46ac-afab-56b648586653" providerId="ADAL" clId="{9AC61E4A-24C0-4C19-89C3-EB5CA640B032}" dt="2025-07-29T18:30:58.177" v="14" actId="47"/>
        <pc:sldMkLst>
          <pc:docMk/>
          <pc:sldMk cId="1162939613" sldId="394"/>
        </pc:sldMkLst>
      </pc:sldChg>
      <pc:sldChg chg="del">
        <pc:chgData name="Juan Brihet" userId="a342b04a-bfbb-46ac-afab-56b648586653" providerId="ADAL" clId="{9AC61E4A-24C0-4C19-89C3-EB5CA640B032}" dt="2025-07-29T18:30:58.177" v="14" actId="47"/>
        <pc:sldMkLst>
          <pc:docMk/>
          <pc:sldMk cId="4027545210" sldId="395"/>
        </pc:sldMkLst>
      </pc:sldChg>
      <pc:sldChg chg="del">
        <pc:chgData name="Juan Brihet" userId="a342b04a-bfbb-46ac-afab-56b648586653" providerId="ADAL" clId="{9AC61E4A-24C0-4C19-89C3-EB5CA640B032}" dt="2025-07-29T18:30:58.177" v="14" actId="47"/>
        <pc:sldMkLst>
          <pc:docMk/>
          <pc:sldMk cId="2410716972" sldId="396"/>
        </pc:sldMkLst>
      </pc:sldChg>
      <pc:sldChg chg="del">
        <pc:chgData name="Juan Brihet" userId="a342b04a-bfbb-46ac-afab-56b648586653" providerId="ADAL" clId="{9AC61E4A-24C0-4C19-89C3-EB5CA640B032}" dt="2025-07-29T18:30:58.177" v="14" actId="47"/>
        <pc:sldMkLst>
          <pc:docMk/>
          <pc:sldMk cId="2946917932" sldId="397"/>
        </pc:sldMkLst>
      </pc:sldChg>
      <pc:sldChg chg="del">
        <pc:chgData name="Juan Brihet" userId="a342b04a-bfbb-46ac-afab-56b648586653" providerId="ADAL" clId="{9AC61E4A-24C0-4C19-89C3-EB5CA640B032}" dt="2025-07-29T18:30:58.177" v="14" actId="47"/>
        <pc:sldMkLst>
          <pc:docMk/>
          <pc:sldMk cId="2847839368" sldId="398"/>
        </pc:sldMkLst>
      </pc:sldChg>
      <pc:sldChg chg="del">
        <pc:chgData name="Juan Brihet" userId="a342b04a-bfbb-46ac-afab-56b648586653" providerId="ADAL" clId="{9AC61E4A-24C0-4C19-89C3-EB5CA640B032}" dt="2025-07-29T18:30:58.177" v="14" actId="47"/>
        <pc:sldMkLst>
          <pc:docMk/>
          <pc:sldMk cId="3119029734" sldId="399"/>
        </pc:sldMkLst>
      </pc:sldChg>
      <pc:sldChg chg="del">
        <pc:chgData name="Juan Brihet" userId="a342b04a-bfbb-46ac-afab-56b648586653" providerId="ADAL" clId="{9AC61E4A-24C0-4C19-89C3-EB5CA640B032}" dt="2025-07-29T18:30:58.177" v="14" actId="47"/>
        <pc:sldMkLst>
          <pc:docMk/>
          <pc:sldMk cId="3060722699" sldId="400"/>
        </pc:sldMkLst>
      </pc:sldChg>
      <pc:sldChg chg="del">
        <pc:chgData name="Juan Brihet" userId="a342b04a-bfbb-46ac-afab-56b648586653" providerId="ADAL" clId="{9AC61E4A-24C0-4C19-89C3-EB5CA640B032}" dt="2025-07-29T18:30:58.177" v="14" actId="47"/>
        <pc:sldMkLst>
          <pc:docMk/>
          <pc:sldMk cId="4210265429" sldId="401"/>
        </pc:sldMkLst>
      </pc:sldChg>
      <pc:sldChg chg="del">
        <pc:chgData name="Juan Brihet" userId="a342b04a-bfbb-46ac-afab-56b648586653" providerId="ADAL" clId="{9AC61E4A-24C0-4C19-89C3-EB5CA640B032}" dt="2025-07-29T18:30:58.177" v="14" actId="47"/>
        <pc:sldMkLst>
          <pc:docMk/>
          <pc:sldMk cId="369840336" sldId="402"/>
        </pc:sldMkLst>
      </pc:sldChg>
      <pc:sldChg chg="del">
        <pc:chgData name="Juan Brihet" userId="a342b04a-bfbb-46ac-afab-56b648586653" providerId="ADAL" clId="{9AC61E4A-24C0-4C19-89C3-EB5CA640B032}" dt="2025-07-29T18:30:39.973" v="9" actId="47"/>
        <pc:sldMkLst>
          <pc:docMk/>
          <pc:sldMk cId="3887190891" sldId="404"/>
        </pc:sldMkLst>
      </pc:sldChg>
      <pc:sldChg chg="addSp delSp add del mod ord modShow">
        <pc:chgData name="Juan Brihet" userId="a342b04a-bfbb-46ac-afab-56b648586653" providerId="ADAL" clId="{9AC61E4A-24C0-4C19-89C3-EB5CA640B032}" dt="2025-07-29T22:38:06.184" v="4846" actId="47"/>
        <pc:sldMkLst>
          <pc:docMk/>
          <pc:sldMk cId="2837525879" sldId="4435"/>
        </pc:sldMkLst>
        <pc:spChg chg="add del">
          <ac:chgData name="Juan Brihet" userId="a342b04a-bfbb-46ac-afab-56b648586653" providerId="ADAL" clId="{9AC61E4A-24C0-4C19-89C3-EB5CA640B032}" dt="2025-07-29T22:38:01.391" v="4842" actId="478"/>
          <ac:spMkLst>
            <pc:docMk/>
            <pc:sldMk cId="2837525879" sldId="4435"/>
            <ac:spMk id="20" creationId="{B793F789-FBA5-D583-98F9-B66D85CEFB5C}"/>
          </ac:spMkLst>
        </pc:spChg>
        <pc:spChg chg="add del">
          <ac:chgData name="Juan Brihet" userId="a342b04a-bfbb-46ac-afab-56b648586653" providerId="ADAL" clId="{9AC61E4A-24C0-4C19-89C3-EB5CA640B032}" dt="2025-07-29T22:38:00.970" v="4840" actId="478"/>
          <ac:spMkLst>
            <pc:docMk/>
            <pc:sldMk cId="2837525879" sldId="4435"/>
            <ac:spMk id="27" creationId="{FFC5AA4C-66CA-3220-E7EE-337401A73C5F}"/>
          </ac:spMkLst>
        </pc:spChg>
        <pc:spChg chg="add del">
          <ac:chgData name="Juan Brihet" userId="a342b04a-bfbb-46ac-afab-56b648586653" providerId="ADAL" clId="{9AC61E4A-24C0-4C19-89C3-EB5CA640B032}" dt="2025-07-29T22:38:01.250" v="4841" actId="478"/>
          <ac:spMkLst>
            <pc:docMk/>
            <pc:sldMk cId="2837525879" sldId="4435"/>
            <ac:spMk id="28" creationId="{24A2BE12-4850-3B65-78E8-E58A17F2075D}"/>
          </ac:spMkLst>
        </pc:spChg>
      </pc:sldChg>
      <pc:sldChg chg="add del mod ord modShow">
        <pc:chgData name="Juan Brihet" userId="a342b04a-bfbb-46ac-afab-56b648586653" providerId="ADAL" clId="{9AC61E4A-24C0-4C19-89C3-EB5CA640B032}" dt="2025-07-29T22:15:59.560" v="3699" actId="47"/>
        <pc:sldMkLst>
          <pc:docMk/>
          <pc:sldMk cId="1122484717" sldId="2147477447"/>
        </pc:sldMkLst>
      </pc:sldChg>
      <pc:sldChg chg="modSp add del mod ord modShow">
        <pc:chgData name="Juan Brihet" userId="a342b04a-bfbb-46ac-afab-56b648586653" providerId="ADAL" clId="{9AC61E4A-24C0-4C19-89C3-EB5CA640B032}" dt="2025-07-29T22:15:51.190" v="3697" actId="47"/>
        <pc:sldMkLst>
          <pc:docMk/>
          <pc:sldMk cId="3198451568" sldId="2147477576"/>
        </pc:sldMkLst>
        <pc:spChg chg="mod">
          <ac:chgData name="Juan Brihet" userId="a342b04a-bfbb-46ac-afab-56b648586653" providerId="ADAL" clId="{9AC61E4A-24C0-4C19-89C3-EB5CA640B032}" dt="2025-07-29T18:51:35.348" v="920" actId="1035"/>
          <ac:spMkLst>
            <pc:docMk/>
            <pc:sldMk cId="3198451568" sldId="2147477576"/>
            <ac:spMk id="64" creationId="{DFB0D7CA-127B-1BFE-4134-D7B2ECFD927C}"/>
          </ac:spMkLst>
        </pc:spChg>
        <pc:grpChg chg="mod">
          <ac:chgData name="Juan Brihet" userId="a342b04a-bfbb-46ac-afab-56b648586653" providerId="ADAL" clId="{9AC61E4A-24C0-4C19-89C3-EB5CA640B032}" dt="2025-07-29T18:51:35.348" v="920" actId="1035"/>
          <ac:grpSpMkLst>
            <pc:docMk/>
            <pc:sldMk cId="3198451568" sldId="2147477576"/>
            <ac:grpSpMk id="79" creationId="{951445F1-6F9B-8488-3DAA-9F2C8AF8DC24}"/>
          </ac:grpSpMkLst>
        </pc:grpChg>
        <pc:picChg chg="mod">
          <ac:chgData name="Juan Brihet" userId="a342b04a-bfbb-46ac-afab-56b648586653" providerId="ADAL" clId="{9AC61E4A-24C0-4C19-89C3-EB5CA640B032}" dt="2025-07-29T18:51:35.348" v="920" actId="1035"/>
          <ac:picMkLst>
            <pc:docMk/>
            <pc:sldMk cId="3198451568" sldId="2147477576"/>
            <ac:picMk id="1040" creationId="{CFD9235C-92AC-BE76-1683-100A6DEA7893}"/>
          </ac:picMkLst>
        </pc:picChg>
        <pc:picChg chg="mod">
          <ac:chgData name="Juan Brihet" userId="a342b04a-bfbb-46ac-afab-56b648586653" providerId="ADAL" clId="{9AC61E4A-24C0-4C19-89C3-EB5CA640B032}" dt="2025-07-29T18:51:35.348" v="920" actId="1035"/>
          <ac:picMkLst>
            <pc:docMk/>
            <pc:sldMk cId="3198451568" sldId="2147477576"/>
            <ac:picMk id="1042" creationId="{536B9746-7239-1898-AC72-2B8FBE6EC26D}"/>
          </ac:picMkLst>
        </pc:picChg>
      </pc:sldChg>
      <pc:sldChg chg="addSp delSp modSp add mod modAnim">
        <pc:chgData name="Juan Brihet" userId="a342b04a-bfbb-46ac-afab-56b648586653" providerId="ADAL" clId="{9AC61E4A-24C0-4C19-89C3-EB5CA640B032}" dt="2025-07-29T22:48:45.258" v="5127" actId="108"/>
        <pc:sldMkLst>
          <pc:docMk/>
          <pc:sldMk cId="2374196263" sldId="2147477577"/>
        </pc:sldMkLst>
        <pc:spChg chg="del mod ord">
          <ac:chgData name="Juan Brihet" userId="a342b04a-bfbb-46ac-afab-56b648586653" providerId="ADAL" clId="{9AC61E4A-24C0-4C19-89C3-EB5CA640B032}" dt="2025-07-29T22:42:40.145" v="5012" actId="478"/>
          <ac:spMkLst>
            <pc:docMk/>
            <pc:sldMk cId="2374196263" sldId="2147477577"/>
            <ac:spMk id="2" creationId="{0F6F5F47-81E7-BAA6-66D2-0BA0519FD117}"/>
          </ac:spMkLst>
        </pc:spChg>
        <pc:spChg chg="del">
          <ac:chgData name="Juan Brihet" userId="a342b04a-bfbb-46ac-afab-56b648586653" providerId="ADAL" clId="{9AC61E4A-24C0-4C19-89C3-EB5CA640B032}" dt="2025-07-29T18:41:38.381" v="702" actId="478"/>
          <ac:spMkLst>
            <pc:docMk/>
            <pc:sldMk cId="2374196263" sldId="2147477577"/>
            <ac:spMk id="3" creationId="{DC924DF7-12AB-5D0B-4845-E6F63EE73FE0}"/>
          </ac:spMkLst>
        </pc:spChg>
        <pc:spChg chg="mod ord">
          <ac:chgData name="Juan Brihet" userId="a342b04a-bfbb-46ac-afab-56b648586653" providerId="ADAL" clId="{9AC61E4A-24C0-4C19-89C3-EB5CA640B032}" dt="2025-07-29T21:25:48.889" v="2457" actId="948"/>
          <ac:spMkLst>
            <pc:docMk/>
            <pc:sldMk cId="2374196263" sldId="2147477577"/>
            <ac:spMk id="4" creationId="{11AA7B7A-595E-22E2-7055-12F26EBFD651}"/>
          </ac:spMkLst>
        </pc:spChg>
        <pc:spChg chg="mod ord">
          <ac:chgData name="Juan Brihet" userId="a342b04a-bfbb-46ac-afab-56b648586653" providerId="ADAL" clId="{9AC61E4A-24C0-4C19-89C3-EB5CA640B032}" dt="2025-07-29T21:09:37.212" v="1858"/>
          <ac:spMkLst>
            <pc:docMk/>
            <pc:sldMk cId="2374196263" sldId="2147477577"/>
            <ac:spMk id="5" creationId="{6657AA80-B9F7-2CD8-4BD7-FCA981708005}"/>
          </ac:spMkLst>
        </pc:spChg>
        <pc:spChg chg="mod">
          <ac:chgData name="Juan Brihet" userId="a342b04a-bfbb-46ac-afab-56b648586653" providerId="ADAL" clId="{9AC61E4A-24C0-4C19-89C3-EB5CA640B032}" dt="2025-07-29T18:41:35.814" v="700"/>
          <ac:spMkLst>
            <pc:docMk/>
            <pc:sldMk cId="2374196263" sldId="2147477577"/>
            <ac:spMk id="8" creationId="{6EDD6D51-FF6A-0655-5733-CB4EC96FDE7E}"/>
          </ac:spMkLst>
        </pc:spChg>
        <pc:spChg chg="del mod">
          <ac:chgData name="Juan Brihet" userId="a342b04a-bfbb-46ac-afab-56b648586653" providerId="ADAL" clId="{9AC61E4A-24C0-4C19-89C3-EB5CA640B032}" dt="2025-07-29T21:09:47.842" v="1863" actId="21"/>
          <ac:spMkLst>
            <pc:docMk/>
            <pc:sldMk cId="2374196263" sldId="2147477577"/>
            <ac:spMk id="14" creationId="{A3C45CD7-DDD6-9E9D-B76A-D79C41D2D354}"/>
          </ac:spMkLst>
        </pc:spChg>
        <pc:spChg chg="add del mod modVis">
          <ac:chgData name="Juan Brihet" userId="a342b04a-bfbb-46ac-afab-56b648586653" providerId="ADAL" clId="{9AC61E4A-24C0-4C19-89C3-EB5CA640B032}" dt="2025-07-29T18:41:58.239" v="726"/>
          <ac:spMkLst>
            <pc:docMk/>
            <pc:sldMk cId="2374196263" sldId="2147477577"/>
            <ac:spMk id="18" creationId="{9AA56D73-480C-C4DF-1973-A04D3C5E35E2}"/>
          </ac:spMkLst>
        </pc:spChg>
        <pc:spChg chg="add del mod modVis">
          <ac:chgData name="Juan Brihet" userId="a342b04a-bfbb-46ac-afab-56b648586653" providerId="ADAL" clId="{9AC61E4A-24C0-4C19-89C3-EB5CA640B032}" dt="2025-07-29T18:41:59.246" v="763"/>
          <ac:spMkLst>
            <pc:docMk/>
            <pc:sldMk cId="2374196263" sldId="2147477577"/>
            <ac:spMk id="20" creationId="{199F3D58-8BB3-7B29-848A-E2158CB5B100}"/>
          </ac:spMkLst>
        </pc:spChg>
        <pc:spChg chg="add mod ord">
          <ac:chgData name="Juan Brihet" userId="a342b04a-bfbb-46ac-afab-56b648586653" providerId="ADAL" clId="{9AC61E4A-24C0-4C19-89C3-EB5CA640B032}" dt="2025-07-29T21:09:37.212" v="1858"/>
          <ac:spMkLst>
            <pc:docMk/>
            <pc:sldMk cId="2374196263" sldId="2147477577"/>
            <ac:spMk id="21" creationId="{AA101FD8-0781-9DA1-CF35-F6B6DC47EA86}"/>
          </ac:spMkLst>
        </pc:spChg>
        <pc:spChg chg="add del mod modVis">
          <ac:chgData name="Juan Brihet" userId="a342b04a-bfbb-46ac-afab-56b648586653" providerId="ADAL" clId="{9AC61E4A-24C0-4C19-89C3-EB5CA640B032}" dt="2025-07-29T19:09:03.373" v="1331"/>
          <ac:spMkLst>
            <pc:docMk/>
            <pc:sldMk cId="2374196263" sldId="2147477577"/>
            <ac:spMk id="22" creationId="{9E820767-E5CA-D0B1-F6EA-524BB4CF6B27}"/>
          </ac:spMkLst>
        </pc:spChg>
        <pc:spChg chg="add del mod modVis">
          <ac:chgData name="Juan Brihet" userId="a342b04a-bfbb-46ac-afab-56b648586653" providerId="ADAL" clId="{9AC61E4A-24C0-4C19-89C3-EB5CA640B032}" dt="2025-07-29T19:09:04.038" v="1356"/>
          <ac:spMkLst>
            <pc:docMk/>
            <pc:sldMk cId="2374196263" sldId="2147477577"/>
            <ac:spMk id="23" creationId="{2B717855-2CD9-8DF2-84A9-FAF0E9A2CA8F}"/>
          </ac:spMkLst>
        </pc:spChg>
        <pc:spChg chg="add mod ord">
          <ac:chgData name="Juan Brihet" userId="a342b04a-bfbb-46ac-afab-56b648586653" providerId="ADAL" clId="{9AC61E4A-24C0-4C19-89C3-EB5CA640B032}" dt="2025-07-29T21:19:17.583" v="1970" actId="14100"/>
          <ac:spMkLst>
            <pc:docMk/>
            <pc:sldMk cId="2374196263" sldId="2147477577"/>
            <ac:spMk id="24" creationId="{44110B6B-0734-2C8C-8E96-F8D078DD9023}"/>
          </ac:spMkLst>
        </pc:spChg>
        <pc:spChg chg="add mod">
          <ac:chgData name="Juan Brihet" userId="a342b04a-bfbb-46ac-afab-56b648586653" providerId="ADAL" clId="{9AC61E4A-24C0-4C19-89C3-EB5CA640B032}" dt="2025-07-29T21:19:20.042" v="1971" actId="14100"/>
          <ac:spMkLst>
            <pc:docMk/>
            <pc:sldMk cId="2374196263" sldId="2147477577"/>
            <ac:spMk id="25" creationId="{A3C45CD7-DDD6-9E9D-B76A-D79C41D2D354}"/>
          </ac:spMkLst>
        </pc:spChg>
        <pc:spChg chg="add mod">
          <ac:chgData name="Juan Brihet" userId="a342b04a-bfbb-46ac-afab-56b648586653" providerId="ADAL" clId="{9AC61E4A-24C0-4C19-89C3-EB5CA640B032}" dt="2025-07-29T21:12:42.462" v="1948" actId="14100"/>
          <ac:spMkLst>
            <pc:docMk/>
            <pc:sldMk cId="2374196263" sldId="2147477577"/>
            <ac:spMk id="26" creationId="{85BE25FF-1844-6957-96D2-E5DBE88251B8}"/>
          </ac:spMkLst>
        </pc:spChg>
        <pc:spChg chg="add del mod modVis">
          <ac:chgData name="Juan Brihet" userId="a342b04a-bfbb-46ac-afab-56b648586653" providerId="ADAL" clId="{9AC61E4A-24C0-4C19-89C3-EB5CA640B032}" dt="2025-07-29T21:25:42.665" v="2421"/>
          <ac:spMkLst>
            <pc:docMk/>
            <pc:sldMk cId="2374196263" sldId="2147477577"/>
            <ac:spMk id="27" creationId="{293CEE77-99D9-E45F-B1EF-F4B063E4F487}"/>
          </ac:spMkLst>
        </pc:spChg>
        <pc:spChg chg="add del mod modVis">
          <ac:chgData name="Juan Brihet" userId="a342b04a-bfbb-46ac-afab-56b648586653" providerId="ADAL" clId="{9AC61E4A-24C0-4C19-89C3-EB5CA640B032}" dt="2025-07-29T21:25:47.872" v="2450"/>
          <ac:spMkLst>
            <pc:docMk/>
            <pc:sldMk cId="2374196263" sldId="2147477577"/>
            <ac:spMk id="28" creationId="{02B3C4FA-49E5-5A39-2F12-14ABB56376BA}"/>
          </ac:spMkLst>
        </pc:spChg>
        <pc:spChg chg="add del mod modVis">
          <ac:chgData name="Juan Brihet" userId="a342b04a-bfbb-46ac-afab-56b648586653" providerId="ADAL" clId="{9AC61E4A-24C0-4C19-89C3-EB5CA640B032}" dt="2025-07-29T21:25:48.925" v="2478"/>
          <ac:spMkLst>
            <pc:docMk/>
            <pc:sldMk cId="2374196263" sldId="2147477577"/>
            <ac:spMk id="29" creationId="{C68F551A-BFDB-4F5E-71EC-661D930F4BAA}"/>
          </ac:spMkLst>
        </pc:spChg>
        <pc:spChg chg="add mod">
          <ac:chgData name="Juan Brihet" userId="a342b04a-bfbb-46ac-afab-56b648586653" providerId="ADAL" clId="{9AC61E4A-24C0-4C19-89C3-EB5CA640B032}" dt="2025-07-29T22:42:40.300" v="5013"/>
          <ac:spMkLst>
            <pc:docMk/>
            <pc:sldMk cId="2374196263" sldId="2147477577"/>
            <ac:spMk id="30" creationId="{FB608C19-5938-FF13-676E-FB0ADC116542}"/>
          </ac:spMkLst>
        </pc:spChg>
        <pc:grpChg chg="add mod">
          <ac:chgData name="Juan Brihet" userId="a342b04a-bfbb-46ac-afab-56b648586653" providerId="ADAL" clId="{9AC61E4A-24C0-4C19-89C3-EB5CA640B032}" dt="2025-07-29T18:41:35.814" v="700"/>
          <ac:grpSpMkLst>
            <pc:docMk/>
            <pc:sldMk cId="2374196263" sldId="2147477577"/>
            <ac:grpSpMk id="7" creationId="{826F7EB5-51E3-0585-03DF-B6B27EE8DD4B}"/>
          </ac:grpSpMkLst>
        </pc:grpChg>
        <pc:grpChg chg="add del mod ord">
          <ac:chgData name="Juan Brihet" userId="a342b04a-bfbb-46ac-afab-56b648586653" providerId="ADAL" clId="{9AC61E4A-24C0-4C19-89C3-EB5CA640B032}" dt="2025-07-29T21:09:57.342" v="1868" actId="478"/>
          <ac:grpSpMkLst>
            <pc:docMk/>
            <pc:sldMk cId="2374196263" sldId="2147477577"/>
            <ac:grpSpMk id="13" creationId="{8ADD22A5-4117-0C55-6A7F-361854550126}"/>
          </ac:grpSpMkLst>
        </pc:grpChg>
        <pc:graphicFrameChg chg="add mod">
          <ac:chgData name="Juan Brihet" userId="a342b04a-bfbb-46ac-afab-56b648586653" providerId="ADAL" clId="{9AC61E4A-24C0-4C19-89C3-EB5CA640B032}" dt="2025-07-29T18:41:35.814" v="700"/>
          <ac:graphicFrameMkLst>
            <pc:docMk/>
            <pc:sldMk cId="2374196263" sldId="2147477577"/>
            <ac:graphicFrameMk id="6" creationId="{9C5AA7BF-1196-4D60-F9A1-7C272BC3D750}"/>
          </ac:graphicFrameMkLst>
        </pc:graphicFrameChg>
        <pc:graphicFrameChg chg="add mod">
          <ac:chgData name="Juan Brihet" userId="a342b04a-bfbb-46ac-afab-56b648586653" providerId="ADAL" clId="{9AC61E4A-24C0-4C19-89C3-EB5CA640B032}" dt="2025-07-29T18:41:35.814" v="700"/>
          <ac:graphicFrameMkLst>
            <pc:docMk/>
            <pc:sldMk cId="2374196263" sldId="2147477577"/>
            <ac:graphicFrameMk id="11" creationId="{57CD1A1C-FA03-FF5B-AE23-314D70E56246}"/>
          </ac:graphicFrameMkLst>
        </pc:graphicFrameChg>
        <pc:graphicFrameChg chg="add mod ord">
          <ac:chgData name="Juan Brihet" userId="a342b04a-bfbb-46ac-afab-56b648586653" providerId="ADAL" clId="{9AC61E4A-24C0-4C19-89C3-EB5CA640B032}" dt="2025-07-29T22:48:45.258" v="5127" actId="108"/>
          <ac:graphicFrameMkLst>
            <pc:docMk/>
            <pc:sldMk cId="2374196263" sldId="2147477577"/>
            <ac:graphicFrameMk id="12" creationId="{FE1147A1-B939-8167-2E48-D3D892449F57}"/>
          </ac:graphicFrameMkLst>
        </pc:graphicFrameChg>
        <pc:graphicFrameChg chg="add mod ord">
          <ac:chgData name="Juan Brihet" userId="a342b04a-bfbb-46ac-afab-56b648586653" providerId="ADAL" clId="{9AC61E4A-24C0-4C19-89C3-EB5CA640B032}" dt="2025-07-29T21:12:52.944" v="1950" actId="14100"/>
          <ac:graphicFrameMkLst>
            <pc:docMk/>
            <pc:sldMk cId="2374196263" sldId="2147477577"/>
            <ac:graphicFrameMk id="17" creationId="{02FB5D31-9DBD-D585-FEA7-D7ED29F6EC28}"/>
          </ac:graphicFrameMkLst>
        </pc:graphicFrameChg>
        <pc:graphicFrameChg chg="add mod ord modVis">
          <ac:chgData name="Juan Brihet" userId="a342b04a-bfbb-46ac-afab-56b648586653" providerId="ADAL" clId="{9AC61E4A-24C0-4C19-89C3-EB5CA640B032}" dt="2025-07-29T21:25:48.925" v="2480"/>
          <ac:graphicFrameMkLst>
            <pc:docMk/>
            <pc:sldMk cId="2374196263" sldId="2147477577"/>
            <ac:graphicFrameMk id="19" creationId="{873D2302-ED6D-727B-8724-AB71F189EA13}"/>
          </ac:graphicFrameMkLst>
        </pc:graphicFrameChg>
        <pc:picChg chg="mod">
          <ac:chgData name="Juan Brihet" userId="a342b04a-bfbb-46ac-afab-56b648586653" providerId="ADAL" clId="{9AC61E4A-24C0-4C19-89C3-EB5CA640B032}" dt="2025-07-29T18:41:35.814" v="700"/>
          <ac:picMkLst>
            <pc:docMk/>
            <pc:sldMk cId="2374196263" sldId="2147477577"/>
            <ac:picMk id="9" creationId="{DA261B49-CFAE-F48A-1DFD-A5E5A9823706}"/>
          </ac:picMkLst>
        </pc:picChg>
        <pc:picChg chg="mod">
          <ac:chgData name="Juan Brihet" userId="a342b04a-bfbb-46ac-afab-56b648586653" providerId="ADAL" clId="{9AC61E4A-24C0-4C19-89C3-EB5CA640B032}" dt="2025-07-29T18:41:35.814" v="700"/>
          <ac:picMkLst>
            <pc:docMk/>
            <pc:sldMk cId="2374196263" sldId="2147477577"/>
            <ac:picMk id="10" creationId="{EF1D58A9-5702-5D08-AFB8-EA8F2EF6AB3E}"/>
          </ac:picMkLst>
        </pc:picChg>
        <pc:picChg chg="mod">
          <ac:chgData name="Juan Brihet" userId="a342b04a-bfbb-46ac-afab-56b648586653" providerId="ADAL" clId="{9AC61E4A-24C0-4C19-89C3-EB5CA640B032}" dt="2025-07-29T21:09:20.962" v="1824" actId="108"/>
          <ac:picMkLst>
            <pc:docMk/>
            <pc:sldMk cId="2374196263" sldId="2147477577"/>
            <ac:picMk id="15" creationId="{807D64C4-DD74-A999-84CB-1609DF3516FA}"/>
          </ac:picMkLst>
        </pc:picChg>
        <pc:picChg chg="mod">
          <ac:chgData name="Juan Brihet" userId="a342b04a-bfbb-46ac-afab-56b648586653" providerId="ADAL" clId="{9AC61E4A-24C0-4C19-89C3-EB5CA640B032}" dt="2025-07-29T21:09:20.962" v="1824" actId="108"/>
          <ac:picMkLst>
            <pc:docMk/>
            <pc:sldMk cId="2374196263" sldId="2147477577"/>
            <ac:picMk id="16" creationId="{072EB6C1-7196-7CCE-607F-8B0CD88D65C4}"/>
          </ac:picMkLst>
        </pc:picChg>
      </pc:sldChg>
      <pc:sldChg chg="modSp add del mod">
        <pc:chgData name="Juan Brihet" userId="a342b04a-bfbb-46ac-afab-56b648586653" providerId="ADAL" clId="{9AC61E4A-24C0-4C19-89C3-EB5CA640B032}" dt="2025-07-29T18:52:31.551" v="929" actId="47"/>
        <pc:sldMkLst>
          <pc:docMk/>
          <pc:sldMk cId="4044676983" sldId="2147477578"/>
        </pc:sldMkLst>
        <pc:spChg chg="mod">
          <ac:chgData name="Juan Brihet" userId="a342b04a-bfbb-46ac-afab-56b648586653" providerId="ADAL" clId="{9AC61E4A-24C0-4C19-89C3-EB5CA640B032}" dt="2025-07-29T18:43:31.878" v="799" actId="20577"/>
          <ac:spMkLst>
            <pc:docMk/>
            <pc:sldMk cId="4044676983" sldId="2147477578"/>
            <ac:spMk id="3" creationId="{42B4D383-74BA-5D89-6FA9-D220A18EF8E6}"/>
          </ac:spMkLst>
        </pc:spChg>
      </pc:sldChg>
      <pc:sldChg chg="addSp delSp modSp add mod delAnim modAnim">
        <pc:chgData name="Juan Brihet" userId="a342b04a-bfbb-46ac-afab-56b648586653" providerId="ADAL" clId="{9AC61E4A-24C0-4C19-89C3-EB5CA640B032}" dt="2025-07-29T22:50:46.800" v="5129"/>
        <pc:sldMkLst>
          <pc:docMk/>
          <pc:sldMk cId="3473827932" sldId="2147477579"/>
        </pc:sldMkLst>
        <pc:spChg chg="del mod ord">
          <ac:chgData name="Juan Brihet" userId="a342b04a-bfbb-46ac-afab-56b648586653" providerId="ADAL" clId="{9AC61E4A-24C0-4C19-89C3-EB5CA640B032}" dt="2025-07-29T22:42:51.761" v="5018" actId="478"/>
          <ac:spMkLst>
            <pc:docMk/>
            <pc:sldMk cId="3473827932" sldId="2147477579"/>
            <ac:spMk id="2" creationId="{15DA5F9F-4062-96C4-5422-9C256DA12087}"/>
          </ac:spMkLst>
        </pc:spChg>
        <pc:spChg chg="del">
          <ac:chgData name="Juan Brihet" userId="a342b04a-bfbb-46ac-afab-56b648586653" providerId="ADAL" clId="{9AC61E4A-24C0-4C19-89C3-EB5CA640B032}" dt="2025-07-29T18:43:12.179" v="766" actId="478"/>
          <ac:spMkLst>
            <pc:docMk/>
            <pc:sldMk cId="3473827932" sldId="2147477579"/>
            <ac:spMk id="3" creationId="{CE180FE0-EFC2-D58A-8607-929950BD6FF7}"/>
          </ac:spMkLst>
        </pc:spChg>
        <pc:spChg chg="mod ord">
          <ac:chgData name="Juan Brihet" userId="a342b04a-bfbb-46ac-afab-56b648586653" providerId="ADAL" clId="{9AC61E4A-24C0-4C19-89C3-EB5CA640B032}" dt="2025-07-29T22:02:44.904" v="3218" actId="948"/>
          <ac:spMkLst>
            <pc:docMk/>
            <pc:sldMk cId="3473827932" sldId="2147477579"/>
            <ac:spMk id="4" creationId="{68F8D643-1D9B-7A06-DAC7-B0431EF34869}"/>
          </ac:spMkLst>
        </pc:spChg>
        <pc:spChg chg="mod ord">
          <ac:chgData name="Juan Brihet" userId="a342b04a-bfbb-46ac-afab-56b648586653" providerId="ADAL" clId="{9AC61E4A-24C0-4C19-89C3-EB5CA640B032}" dt="2025-07-29T18:57:21.006" v="1148"/>
          <ac:spMkLst>
            <pc:docMk/>
            <pc:sldMk cId="3473827932" sldId="2147477579"/>
            <ac:spMk id="5" creationId="{D1BD2558-DBB7-3C5C-EE40-D7973E2B921D}"/>
          </ac:spMkLst>
        </pc:spChg>
        <pc:spChg chg="add del mod ord">
          <ac:chgData name="Juan Brihet" userId="a342b04a-bfbb-46ac-afab-56b648586653" providerId="ADAL" clId="{9AC61E4A-24C0-4C19-89C3-EB5CA640B032}" dt="2025-07-29T22:00:54.001" v="2810" actId="478"/>
          <ac:spMkLst>
            <pc:docMk/>
            <pc:sldMk cId="3473827932" sldId="2147477579"/>
            <ac:spMk id="6" creationId="{0F8E0D1D-AECD-7FAF-B384-8102E17A4D05}"/>
          </ac:spMkLst>
        </pc:spChg>
        <pc:spChg chg="mod">
          <ac:chgData name="Juan Brihet" userId="a342b04a-bfbb-46ac-afab-56b648586653" providerId="ADAL" clId="{9AC61E4A-24C0-4C19-89C3-EB5CA640B032}" dt="2025-07-29T18:43:12.889" v="767"/>
          <ac:spMkLst>
            <pc:docMk/>
            <pc:sldMk cId="3473827932" sldId="2147477579"/>
            <ac:spMk id="9" creationId="{B33DFED5-958E-5056-3964-0BB187B2A992}"/>
          </ac:spMkLst>
        </pc:spChg>
        <pc:spChg chg="add mod ord">
          <ac:chgData name="Juan Brihet" userId="a342b04a-bfbb-46ac-afab-56b648586653" providerId="ADAL" clId="{9AC61E4A-24C0-4C19-89C3-EB5CA640B032}" dt="2025-07-29T18:57:21.012" v="1154"/>
          <ac:spMkLst>
            <pc:docMk/>
            <pc:sldMk cId="3473827932" sldId="2147477579"/>
            <ac:spMk id="11" creationId="{AA354589-8B21-308C-7087-42F0CDA15D4C}"/>
          </ac:spMkLst>
        </pc:spChg>
        <pc:spChg chg="add mod">
          <ac:chgData name="Juan Brihet" userId="a342b04a-bfbb-46ac-afab-56b648586653" providerId="ADAL" clId="{9AC61E4A-24C0-4C19-89C3-EB5CA640B032}" dt="2025-07-29T18:45:31.991" v="809"/>
          <ac:spMkLst>
            <pc:docMk/>
            <pc:sldMk cId="3473827932" sldId="2147477579"/>
            <ac:spMk id="12" creationId="{D209F7FB-026F-CFFA-96D7-D3759F8A36F5}"/>
          </ac:spMkLst>
        </pc:spChg>
        <pc:spChg chg="add del mod ord">
          <ac:chgData name="Juan Brihet" userId="a342b04a-bfbb-46ac-afab-56b648586653" providerId="ADAL" clId="{9AC61E4A-24C0-4C19-89C3-EB5CA640B032}" dt="2025-07-29T21:58:09.991" v="2544" actId="478"/>
          <ac:spMkLst>
            <pc:docMk/>
            <pc:sldMk cId="3473827932" sldId="2147477579"/>
            <ac:spMk id="14" creationId="{7DDF11AE-7883-4807-0C4A-203340F6EF93}"/>
          </ac:spMkLst>
        </pc:spChg>
        <pc:spChg chg="add del mod ord">
          <ac:chgData name="Juan Brihet" userId="a342b04a-bfbb-46ac-afab-56b648586653" providerId="ADAL" clId="{9AC61E4A-24C0-4C19-89C3-EB5CA640B032}" dt="2025-07-29T21:59:54.351" v="2581" actId="478"/>
          <ac:spMkLst>
            <pc:docMk/>
            <pc:sldMk cId="3473827932" sldId="2147477579"/>
            <ac:spMk id="16" creationId="{3A96BDBF-F9CD-9F60-4F05-A87C0F0E82B9}"/>
          </ac:spMkLst>
        </pc:spChg>
        <pc:spChg chg="add del mod modVis">
          <ac:chgData name="Juan Brihet" userId="a342b04a-bfbb-46ac-afab-56b648586653" providerId="ADAL" clId="{9AC61E4A-24C0-4C19-89C3-EB5CA640B032}" dt="2025-07-29T18:56:13.761" v="999"/>
          <ac:spMkLst>
            <pc:docMk/>
            <pc:sldMk cId="3473827932" sldId="2147477579"/>
            <ac:spMk id="17" creationId="{FA736E2C-4580-DCCB-6787-62403F861CD7}"/>
          </ac:spMkLst>
        </pc:spChg>
        <pc:spChg chg="add del mod modVis">
          <ac:chgData name="Juan Brihet" userId="a342b04a-bfbb-46ac-afab-56b648586653" providerId="ADAL" clId="{9AC61E4A-24C0-4C19-89C3-EB5CA640B032}" dt="2025-07-29T18:56:15.622" v="1043"/>
          <ac:spMkLst>
            <pc:docMk/>
            <pc:sldMk cId="3473827932" sldId="2147477579"/>
            <ac:spMk id="19" creationId="{3D9EF18A-CA8F-45E6-0D58-244D67EB5022}"/>
          </ac:spMkLst>
        </pc:spChg>
        <pc:spChg chg="add del mod modVis">
          <ac:chgData name="Juan Brihet" userId="a342b04a-bfbb-46ac-afab-56b648586653" providerId="ADAL" clId="{9AC61E4A-24C0-4C19-89C3-EB5CA640B032}" dt="2025-07-29T18:56:19.959" v="1088"/>
          <ac:spMkLst>
            <pc:docMk/>
            <pc:sldMk cId="3473827932" sldId="2147477579"/>
            <ac:spMk id="20" creationId="{CF1AEF64-CA5B-0DC0-7D37-4D264F9F0B7C}"/>
          </ac:spMkLst>
        </pc:spChg>
        <pc:spChg chg="add del mod modVis">
          <ac:chgData name="Juan Brihet" userId="a342b04a-bfbb-46ac-afab-56b648586653" providerId="ADAL" clId="{9AC61E4A-24C0-4C19-89C3-EB5CA640B032}" dt="2025-07-29T21:26:05.144" v="2528"/>
          <ac:spMkLst>
            <pc:docMk/>
            <pc:sldMk cId="3473827932" sldId="2147477579"/>
            <ac:spMk id="21" creationId="{756786B1-4902-3DDE-AEDB-02EBF20A684A}"/>
          </ac:spMkLst>
        </pc:spChg>
        <pc:spChg chg="add mod">
          <ac:chgData name="Juan Brihet" userId="a342b04a-bfbb-46ac-afab-56b648586653" providerId="ADAL" clId="{9AC61E4A-24C0-4C19-89C3-EB5CA640B032}" dt="2025-07-29T21:58:06.751" v="2543"/>
          <ac:spMkLst>
            <pc:docMk/>
            <pc:sldMk cId="3473827932" sldId="2147477579"/>
            <ac:spMk id="22" creationId="{79D672C2-047A-E318-5D71-4FEDFD376772}"/>
          </ac:spMkLst>
        </pc:spChg>
        <pc:spChg chg="add mod">
          <ac:chgData name="Juan Brihet" userId="a342b04a-bfbb-46ac-afab-56b648586653" providerId="ADAL" clId="{9AC61E4A-24C0-4C19-89C3-EB5CA640B032}" dt="2025-07-29T22:01:02.348" v="2811" actId="14100"/>
          <ac:spMkLst>
            <pc:docMk/>
            <pc:sldMk cId="3473827932" sldId="2147477579"/>
            <ac:spMk id="23" creationId="{4165F93D-5CB4-9143-4173-DC7B5FA3E85C}"/>
          </ac:spMkLst>
        </pc:spChg>
        <pc:spChg chg="add del mod modVis">
          <ac:chgData name="Juan Brihet" userId="a342b04a-bfbb-46ac-afab-56b648586653" providerId="ADAL" clId="{9AC61E4A-24C0-4C19-89C3-EB5CA640B032}" dt="2025-07-29T21:58:15.463" v="2567"/>
          <ac:spMkLst>
            <pc:docMk/>
            <pc:sldMk cId="3473827932" sldId="2147477579"/>
            <ac:spMk id="24" creationId="{0C1C77A4-FFAD-BD2F-5A95-F00FF442A64C}"/>
          </ac:spMkLst>
        </pc:spChg>
        <pc:spChg chg="add del mod modVis">
          <ac:chgData name="Juan Brihet" userId="a342b04a-bfbb-46ac-afab-56b648586653" providerId="ADAL" clId="{9AC61E4A-24C0-4C19-89C3-EB5CA640B032}" dt="2025-07-29T21:59:56.974" v="2605"/>
          <ac:spMkLst>
            <pc:docMk/>
            <pc:sldMk cId="3473827932" sldId="2147477579"/>
            <ac:spMk id="25" creationId="{02A1CABC-6A1C-819A-9F15-AB4FD905FC09}"/>
          </ac:spMkLst>
        </pc:spChg>
        <pc:spChg chg="add del mod modVis">
          <ac:chgData name="Juan Brihet" userId="a342b04a-bfbb-46ac-afab-56b648586653" providerId="ADAL" clId="{9AC61E4A-24C0-4C19-89C3-EB5CA640B032}" dt="2025-07-29T21:59:57.711" v="2630"/>
          <ac:spMkLst>
            <pc:docMk/>
            <pc:sldMk cId="3473827932" sldId="2147477579"/>
            <ac:spMk id="26" creationId="{2E6BFCD4-09B5-793A-8729-C0565A5C39EB}"/>
          </ac:spMkLst>
        </pc:spChg>
        <pc:spChg chg="add del mod modVis">
          <ac:chgData name="Juan Brihet" userId="a342b04a-bfbb-46ac-afab-56b648586653" providerId="ADAL" clId="{9AC61E4A-24C0-4C19-89C3-EB5CA640B032}" dt="2025-07-29T22:00:01.074" v="2670"/>
          <ac:spMkLst>
            <pc:docMk/>
            <pc:sldMk cId="3473827932" sldId="2147477579"/>
            <ac:spMk id="27" creationId="{B1D9EAA0-EEBF-B92C-9327-70E77B6875B0}"/>
          </ac:spMkLst>
        </pc:spChg>
        <pc:spChg chg="add del mod modVis">
          <ac:chgData name="Juan Brihet" userId="a342b04a-bfbb-46ac-afab-56b648586653" providerId="ADAL" clId="{9AC61E4A-24C0-4C19-89C3-EB5CA640B032}" dt="2025-07-29T22:00:01.626" v="2695"/>
          <ac:spMkLst>
            <pc:docMk/>
            <pc:sldMk cId="3473827932" sldId="2147477579"/>
            <ac:spMk id="28" creationId="{3CEC2C91-FED4-DCAA-14E0-69C7286DD335}"/>
          </ac:spMkLst>
        </pc:spChg>
        <pc:spChg chg="add del mod modVis">
          <ac:chgData name="Juan Brihet" userId="a342b04a-bfbb-46ac-afab-56b648586653" providerId="ADAL" clId="{9AC61E4A-24C0-4C19-89C3-EB5CA640B032}" dt="2025-07-29T22:00:02.702" v="2724"/>
          <ac:spMkLst>
            <pc:docMk/>
            <pc:sldMk cId="3473827932" sldId="2147477579"/>
            <ac:spMk id="29" creationId="{90B89D58-5FD6-5A01-DE69-BB2A7779EEA5}"/>
          </ac:spMkLst>
        </pc:spChg>
        <pc:spChg chg="add del mod modVis">
          <ac:chgData name="Juan Brihet" userId="a342b04a-bfbb-46ac-afab-56b648586653" providerId="ADAL" clId="{9AC61E4A-24C0-4C19-89C3-EB5CA640B032}" dt="2025-07-29T22:00:03.571" v="2750"/>
          <ac:spMkLst>
            <pc:docMk/>
            <pc:sldMk cId="3473827932" sldId="2147477579"/>
            <ac:spMk id="30" creationId="{6181E4BE-E9F9-5753-A487-D484D92A32EF}"/>
          </ac:spMkLst>
        </pc:spChg>
        <pc:spChg chg="add del mod modVis">
          <ac:chgData name="Juan Brihet" userId="a342b04a-bfbb-46ac-afab-56b648586653" providerId="ADAL" clId="{9AC61E4A-24C0-4C19-89C3-EB5CA640B032}" dt="2025-07-29T22:00:08.758" v="2807"/>
          <ac:spMkLst>
            <pc:docMk/>
            <pc:sldMk cId="3473827932" sldId="2147477579"/>
            <ac:spMk id="31" creationId="{A219999F-97EE-9160-14A7-D115388D0BED}"/>
          </ac:spMkLst>
        </pc:spChg>
        <pc:spChg chg="add del mod modVis">
          <ac:chgData name="Juan Brihet" userId="a342b04a-bfbb-46ac-afab-56b648586653" providerId="ADAL" clId="{9AC61E4A-24C0-4C19-89C3-EB5CA640B032}" dt="2025-07-29T22:01:42.460" v="2837"/>
          <ac:spMkLst>
            <pc:docMk/>
            <pc:sldMk cId="3473827932" sldId="2147477579"/>
            <ac:spMk id="32" creationId="{F1660800-2CD3-0891-07C8-84544E830586}"/>
          </ac:spMkLst>
        </pc:spChg>
        <pc:spChg chg="add del mod modVis">
          <ac:chgData name="Juan Brihet" userId="a342b04a-bfbb-46ac-afab-56b648586653" providerId="ADAL" clId="{9AC61E4A-24C0-4C19-89C3-EB5CA640B032}" dt="2025-07-29T22:02:13.791" v="2862"/>
          <ac:spMkLst>
            <pc:docMk/>
            <pc:sldMk cId="3473827932" sldId="2147477579"/>
            <ac:spMk id="33" creationId="{2B3BFE76-7A56-E48D-6D3E-82F2F343FF09}"/>
          </ac:spMkLst>
        </pc:spChg>
        <pc:spChg chg="add del mod modVis">
          <ac:chgData name="Juan Brihet" userId="a342b04a-bfbb-46ac-afab-56b648586653" providerId="ADAL" clId="{9AC61E4A-24C0-4C19-89C3-EB5CA640B032}" dt="2025-07-29T22:02:15.413" v="2887"/>
          <ac:spMkLst>
            <pc:docMk/>
            <pc:sldMk cId="3473827932" sldId="2147477579"/>
            <ac:spMk id="34" creationId="{834581C0-EDE3-84F0-C133-BD1FE8AD99C1}"/>
          </ac:spMkLst>
        </pc:spChg>
        <pc:spChg chg="add del mod modVis">
          <ac:chgData name="Juan Brihet" userId="a342b04a-bfbb-46ac-afab-56b648586653" providerId="ADAL" clId="{9AC61E4A-24C0-4C19-89C3-EB5CA640B032}" dt="2025-07-29T22:02:17.850" v="2912"/>
          <ac:spMkLst>
            <pc:docMk/>
            <pc:sldMk cId="3473827932" sldId="2147477579"/>
            <ac:spMk id="35" creationId="{4D7DD5F0-8A61-2A79-D5AF-F9AADA22C3BF}"/>
          </ac:spMkLst>
        </pc:spChg>
        <pc:spChg chg="add del mod modVis">
          <ac:chgData name="Juan Brihet" userId="a342b04a-bfbb-46ac-afab-56b648586653" providerId="ADAL" clId="{9AC61E4A-24C0-4C19-89C3-EB5CA640B032}" dt="2025-07-29T22:02:19.590" v="2937"/>
          <ac:spMkLst>
            <pc:docMk/>
            <pc:sldMk cId="3473827932" sldId="2147477579"/>
            <ac:spMk id="36" creationId="{0BF17AC9-C5FF-65D9-8D21-8A72468DDF0C}"/>
          </ac:spMkLst>
        </pc:spChg>
        <pc:spChg chg="add del mod modVis">
          <ac:chgData name="Juan Brihet" userId="a342b04a-bfbb-46ac-afab-56b648586653" providerId="ADAL" clId="{9AC61E4A-24C0-4C19-89C3-EB5CA640B032}" dt="2025-07-29T22:02:22.100" v="2963"/>
          <ac:spMkLst>
            <pc:docMk/>
            <pc:sldMk cId="3473827932" sldId="2147477579"/>
            <ac:spMk id="37" creationId="{D85DFFE5-443A-FCD4-D540-DCD8A4496D56}"/>
          </ac:spMkLst>
        </pc:spChg>
        <pc:spChg chg="add del mod modVis">
          <ac:chgData name="Juan Brihet" userId="a342b04a-bfbb-46ac-afab-56b648586653" providerId="ADAL" clId="{9AC61E4A-24C0-4C19-89C3-EB5CA640B032}" dt="2025-07-29T22:02:28.489" v="2990"/>
          <ac:spMkLst>
            <pc:docMk/>
            <pc:sldMk cId="3473827932" sldId="2147477579"/>
            <ac:spMk id="38" creationId="{41C4110D-539F-3E8E-6522-00756892D5E7}"/>
          </ac:spMkLst>
        </pc:spChg>
        <pc:spChg chg="add del mod modVis">
          <ac:chgData name="Juan Brihet" userId="a342b04a-bfbb-46ac-afab-56b648586653" providerId="ADAL" clId="{9AC61E4A-24C0-4C19-89C3-EB5CA640B032}" dt="2025-07-29T22:02:29.050" v="3015"/>
          <ac:spMkLst>
            <pc:docMk/>
            <pc:sldMk cId="3473827932" sldId="2147477579"/>
            <ac:spMk id="39" creationId="{8C01232E-22AB-EA96-26D4-5837F718EAF5}"/>
          </ac:spMkLst>
        </pc:spChg>
        <pc:spChg chg="add del mod modVis">
          <ac:chgData name="Juan Brihet" userId="a342b04a-bfbb-46ac-afab-56b648586653" providerId="ADAL" clId="{9AC61E4A-24C0-4C19-89C3-EB5CA640B032}" dt="2025-07-29T22:02:31.645" v="3046"/>
          <ac:spMkLst>
            <pc:docMk/>
            <pc:sldMk cId="3473827932" sldId="2147477579"/>
            <ac:spMk id="40" creationId="{ECDE61B1-32E4-06A3-842D-B04C4B589111}"/>
          </ac:spMkLst>
        </pc:spChg>
        <pc:spChg chg="add del mod modVis">
          <ac:chgData name="Juan Brihet" userId="a342b04a-bfbb-46ac-afab-56b648586653" providerId="ADAL" clId="{9AC61E4A-24C0-4C19-89C3-EB5CA640B032}" dt="2025-07-29T22:02:32.936" v="3072"/>
          <ac:spMkLst>
            <pc:docMk/>
            <pc:sldMk cId="3473827932" sldId="2147477579"/>
            <ac:spMk id="41" creationId="{5491A377-C838-544D-509B-6EFAA999C859}"/>
          </ac:spMkLst>
        </pc:spChg>
        <pc:spChg chg="add del mod modVis">
          <ac:chgData name="Juan Brihet" userId="a342b04a-bfbb-46ac-afab-56b648586653" providerId="ADAL" clId="{9AC61E4A-24C0-4C19-89C3-EB5CA640B032}" dt="2025-07-29T22:02:33.951" v="3100"/>
          <ac:spMkLst>
            <pc:docMk/>
            <pc:sldMk cId="3473827932" sldId="2147477579"/>
            <ac:spMk id="42" creationId="{2C17ECCA-DF9A-6DE9-238F-78BAD7428921}"/>
          </ac:spMkLst>
        </pc:spChg>
        <pc:spChg chg="add del mod modVis">
          <ac:chgData name="Juan Brihet" userId="a342b04a-bfbb-46ac-afab-56b648586653" providerId="ADAL" clId="{9AC61E4A-24C0-4C19-89C3-EB5CA640B032}" dt="2025-07-29T22:02:34.770" v="3126"/>
          <ac:spMkLst>
            <pc:docMk/>
            <pc:sldMk cId="3473827932" sldId="2147477579"/>
            <ac:spMk id="43" creationId="{5BEE726A-66BA-A88F-DCB1-5FDBBF2559EF}"/>
          </ac:spMkLst>
        </pc:spChg>
        <pc:spChg chg="add del mod modVis">
          <ac:chgData name="Juan Brihet" userId="a342b04a-bfbb-46ac-afab-56b648586653" providerId="ADAL" clId="{9AC61E4A-24C0-4C19-89C3-EB5CA640B032}" dt="2025-07-29T22:02:35.341" v="3151"/>
          <ac:spMkLst>
            <pc:docMk/>
            <pc:sldMk cId="3473827932" sldId="2147477579"/>
            <ac:spMk id="44" creationId="{321052D2-82C9-B498-5C99-F252FA137569}"/>
          </ac:spMkLst>
        </pc:spChg>
        <pc:spChg chg="add del mod modVis">
          <ac:chgData name="Juan Brihet" userId="a342b04a-bfbb-46ac-afab-56b648586653" providerId="ADAL" clId="{9AC61E4A-24C0-4C19-89C3-EB5CA640B032}" dt="2025-07-29T22:02:38.526" v="3186"/>
          <ac:spMkLst>
            <pc:docMk/>
            <pc:sldMk cId="3473827932" sldId="2147477579"/>
            <ac:spMk id="45" creationId="{942C89B2-F986-90FC-8E21-CD3F60E182B4}"/>
          </ac:spMkLst>
        </pc:spChg>
        <pc:spChg chg="add del mod modVis">
          <ac:chgData name="Juan Brihet" userId="a342b04a-bfbb-46ac-afab-56b648586653" providerId="ADAL" clId="{9AC61E4A-24C0-4C19-89C3-EB5CA640B032}" dt="2025-07-29T22:02:40.465" v="3211"/>
          <ac:spMkLst>
            <pc:docMk/>
            <pc:sldMk cId="3473827932" sldId="2147477579"/>
            <ac:spMk id="46" creationId="{F5105EBC-26AF-C060-429F-C6B4587A51EB}"/>
          </ac:spMkLst>
        </pc:spChg>
        <pc:spChg chg="add del mod modVis">
          <ac:chgData name="Juan Brihet" userId="a342b04a-bfbb-46ac-afab-56b648586653" providerId="ADAL" clId="{9AC61E4A-24C0-4C19-89C3-EB5CA640B032}" dt="2025-07-29T22:02:44.941" v="3239"/>
          <ac:spMkLst>
            <pc:docMk/>
            <pc:sldMk cId="3473827932" sldId="2147477579"/>
            <ac:spMk id="47" creationId="{DBD6BF48-A70F-9352-5AD0-1246828E037F}"/>
          </ac:spMkLst>
        </pc:spChg>
        <pc:spChg chg="add mod">
          <ac:chgData name="Juan Brihet" userId="a342b04a-bfbb-46ac-afab-56b648586653" providerId="ADAL" clId="{9AC61E4A-24C0-4C19-89C3-EB5CA640B032}" dt="2025-07-29T22:42:52.200" v="5019"/>
          <ac:spMkLst>
            <pc:docMk/>
            <pc:sldMk cId="3473827932" sldId="2147477579"/>
            <ac:spMk id="48" creationId="{59BB80E1-3D3F-17BA-6AB4-E1EEA054A0A7}"/>
          </ac:spMkLst>
        </pc:spChg>
        <pc:grpChg chg="add del mod">
          <ac:chgData name="Juan Brihet" userId="a342b04a-bfbb-46ac-afab-56b648586653" providerId="ADAL" clId="{9AC61E4A-24C0-4C19-89C3-EB5CA640B032}" dt="2025-07-29T18:45:30.232" v="807" actId="478"/>
          <ac:grpSpMkLst>
            <pc:docMk/>
            <pc:sldMk cId="3473827932" sldId="2147477579"/>
            <ac:grpSpMk id="8" creationId="{65B35B51-B190-481C-29AA-1CE13082BA56}"/>
          </ac:grpSpMkLst>
        </pc:grpChg>
        <pc:graphicFrameChg chg="add mod ord">
          <ac:chgData name="Juan Brihet" userId="a342b04a-bfbb-46ac-afab-56b648586653" providerId="ADAL" clId="{9AC61E4A-24C0-4C19-89C3-EB5CA640B032}" dt="2025-07-29T22:01:18.440" v="2814" actId="14100"/>
          <ac:graphicFrameMkLst>
            <pc:docMk/>
            <pc:sldMk cId="3473827932" sldId="2147477579"/>
            <ac:graphicFrameMk id="7" creationId="{D3CCE11A-55D7-F516-EE2E-63A8778FFFF9}"/>
          </ac:graphicFrameMkLst>
        </pc:graphicFrameChg>
        <pc:graphicFrameChg chg="mod">
          <ac:chgData name="Juan Brihet" userId="a342b04a-bfbb-46ac-afab-56b648586653" providerId="ADAL" clId="{9AC61E4A-24C0-4C19-89C3-EB5CA640B032}" dt="2025-07-29T18:43:12.889" v="767"/>
          <ac:graphicFrameMkLst>
            <pc:docMk/>
            <pc:sldMk cId="3473827932" sldId="2147477579"/>
            <ac:graphicFrameMk id="10" creationId="{D849B239-9C1A-555A-480B-465FC0A6F30A}"/>
          </ac:graphicFrameMkLst>
        </pc:graphicFrameChg>
        <pc:graphicFrameChg chg="add mod">
          <ac:chgData name="Juan Brihet" userId="a342b04a-bfbb-46ac-afab-56b648586653" providerId="ADAL" clId="{9AC61E4A-24C0-4C19-89C3-EB5CA640B032}" dt="2025-07-29T18:45:30.546" v="808"/>
          <ac:graphicFrameMkLst>
            <pc:docMk/>
            <pc:sldMk cId="3473827932" sldId="2147477579"/>
            <ac:graphicFrameMk id="13" creationId="{F35835D2-F41E-C2C3-C48C-6629192C9F4D}"/>
          </ac:graphicFrameMkLst>
        </pc:graphicFrameChg>
        <pc:graphicFrameChg chg="add mod ord">
          <ac:chgData name="Juan Brihet" userId="a342b04a-bfbb-46ac-afab-56b648586653" providerId="ADAL" clId="{9AC61E4A-24C0-4C19-89C3-EB5CA640B032}" dt="2025-07-29T21:59:44.861" v="2580" actId="403"/>
          <ac:graphicFrameMkLst>
            <pc:docMk/>
            <pc:sldMk cId="3473827932" sldId="2147477579"/>
            <ac:graphicFrameMk id="15" creationId="{A1749DAE-66EF-4BE2-607B-7E6E4E2D5FD7}"/>
          </ac:graphicFrameMkLst>
        </pc:graphicFrameChg>
        <pc:graphicFrameChg chg="add mod ord modVis">
          <ac:chgData name="Juan Brihet" userId="a342b04a-bfbb-46ac-afab-56b648586653" providerId="ADAL" clId="{9AC61E4A-24C0-4C19-89C3-EB5CA640B032}" dt="2025-07-29T22:02:44.951" v="3241"/>
          <ac:graphicFrameMkLst>
            <pc:docMk/>
            <pc:sldMk cId="3473827932" sldId="2147477579"/>
            <ac:graphicFrameMk id="18" creationId="{0020CE3F-3686-13DE-0F28-4D997D4D7A98}"/>
          </ac:graphicFrameMkLst>
        </pc:graphicFrameChg>
      </pc:sldChg>
      <pc:sldChg chg="addSp delSp modSp add mod delAnim modAnim">
        <pc:chgData name="Juan Brihet" userId="a342b04a-bfbb-46ac-afab-56b648586653" providerId="ADAL" clId="{9AC61E4A-24C0-4C19-89C3-EB5CA640B032}" dt="2025-07-29T22:51:48.709" v="5130"/>
        <pc:sldMkLst>
          <pc:docMk/>
          <pc:sldMk cId="2093137628" sldId="2147477580"/>
        </pc:sldMkLst>
        <pc:spChg chg="del mod">
          <ac:chgData name="Juan Brihet" userId="a342b04a-bfbb-46ac-afab-56b648586653" providerId="ADAL" clId="{9AC61E4A-24C0-4C19-89C3-EB5CA640B032}" dt="2025-07-29T22:03:49.938" v="3332" actId="478"/>
          <ac:spMkLst>
            <pc:docMk/>
            <pc:sldMk cId="2093137628" sldId="2147477580"/>
            <ac:spMk id="2" creationId="{E210932A-8F20-DEDE-5144-DD14088B6437}"/>
          </ac:spMkLst>
        </pc:spChg>
        <pc:spChg chg="del">
          <ac:chgData name="Juan Brihet" userId="a342b04a-bfbb-46ac-afab-56b648586653" providerId="ADAL" clId="{9AC61E4A-24C0-4C19-89C3-EB5CA640B032}" dt="2025-07-29T18:44:23.025" v="801" actId="478"/>
          <ac:spMkLst>
            <pc:docMk/>
            <pc:sldMk cId="2093137628" sldId="2147477580"/>
            <ac:spMk id="3" creationId="{947A3163-123E-6DAE-4409-9EC620D62118}"/>
          </ac:spMkLst>
        </pc:spChg>
        <pc:spChg chg="mod">
          <ac:chgData name="Juan Brihet" userId="a342b04a-bfbb-46ac-afab-56b648586653" providerId="ADAL" clId="{9AC61E4A-24C0-4C19-89C3-EB5CA640B032}" dt="2025-07-29T22:03:17.257" v="3300" actId="948"/>
          <ac:spMkLst>
            <pc:docMk/>
            <pc:sldMk cId="2093137628" sldId="2147477580"/>
            <ac:spMk id="4" creationId="{E2D8D5D3-8BF0-FAE2-DEF5-6EBA37E33FE6}"/>
          </ac:spMkLst>
        </pc:spChg>
        <pc:spChg chg="mod topLvl">
          <ac:chgData name="Juan Brihet" userId="a342b04a-bfbb-46ac-afab-56b648586653" providerId="ADAL" clId="{9AC61E4A-24C0-4C19-89C3-EB5CA640B032}" dt="2025-07-29T22:10:13.621" v="3425" actId="1038"/>
          <ac:spMkLst>
            <pc:docMk/>
            <pc:sldMk cId="2093137628" sldId="2147477580"/>
            <ac:spMk id="8" creationId="{043BC761-C228-3C1D-DAD4-00607D3AFBE9}"/>
          </ac:spMkLst>
        </pc:spChg>
        <pc:spChg chg="mod topLvl">
          <ac:chgData name="Juan Brihet" userId="a342b04a-bfbb-46ac-afab-56b648586653" providerId="ADAL" clId="{9AC61E4A-24C0-4C19-89C3-EB5CA640B032}" dt="2025-07-29T22:10:13.621" v="3425" actId="1038"/>
          <ac:spMkLst>
            <pc:docMk/>
            <pc:sldMk cId="2093137628" sldId="2147477580"/>
            <ac:spMk id="9" creationId="{29A5C29C-77DA-9EB8-9B52-F1A32834C9F9}"/>
          </ac:spMkLst>
        </pc:spChg>
        <pc:spChg chg="add del mod">
          <ac:chgData name="Juan Brihet" userId="a342b04a-bfbb-46ac-afab-56b648586653" providerId="ADAL" clId="{9AC61E4A-24C0-4C19-89C3-EB5CA640B032}" dt="2025-07-29T18:59:01.583" v="1298" actId="478"/>
          <ac:spMkLst>
            <pc:docMk/>
            <pc:sldMk cId="2093137628" sldId="2147477580"/>
            <ac:spMk id="10" creationId="{E94D96B1-4DDE-2A1A-A429-32FD6B9A876E}"/>
          </ac:spMkLst>
        </pc:spChg>
        <pc:spChg chg="add del mod">
          <ac:chgData name="Juan Brihet" userId="a342b04a-bfbb-46ac-afab-56b648586653" providerId="ADAL" clId="{9AC61E4A-24C0-4C19-89C3-EB5CA640B032}" dt="2025-07-29T22:04:21.350" v="3338" actId="478"/>
          <ac:spMkLst>
            <pc:docMk/>
            <pc:sldMk cId="2093137628" sldId="2147477580"/>
            <ac:spMk id="11" creationId="{5430EFF5-6BD8-747D-DED0-6C3E060238D8}"/>
          </ac:spMkLst>
        </pc:spChg>
        <pc:spChg chg="add mod">
          <ac:chgData name="Juan Brihet" userId="a342b04a-bfbb-46ac-afab-56b648586653" providerId="ADAL" clId="{9AC61E4A-24C0-4C19-89C3-EB5CA640B032}" dt="2025-07-29T18:54:22.113" v="957"/>
          <ac:spMkLst>
            <pc:docMk/>
            <pc:sldMk cId="2093137628" sldId="2147477580"/>
            <ac:spMk id="13" creationId="{B90460E2-6C86-1575-AB91-9B834B91EB3D}"/>
          </ac:spMkLst>
        </pc:spChg>
        <pc:spChg chg="add del mod modVis">
          <ac:chgData name="Juan Brihet" userId="a342b04a-bfbb-46ac-afab-56b648586653" providerId="ADAL" clId="{9AC61E4A-24C0-4C19-89C3-EB5CA640B032}" dt="2025-07-29T18:58:56.026" v="1233"/>
          <ac:spMkLst>
            <pc:docMk/>
            <pc:sldMk cId="2093137628" sldId="2147477580"/>
            <ac:spMk id="14" creationId="{8314B42A-3B31-5ADF-BE1F-1AA2A6D096CB}"/>
          </ac:spMkLst>
        </pc:spChg>
        <pc:spChg chg="add del mod modVis">
          <ac:chgData name="Juan Brihet" userId="a342b04a-bfbb-46ac-afab-56b648586653" providerId="ADAL" clId="{9AC61E4A-24C0-4C19-89C3-EB5CA640B032}" dt="2025-07-29T18:58:58.589" v="1270"/>
          <ac:spMkLst>
            <pc:docMk/>
            <pc:sldMk cId="2093137628" sldId="2147477580"/>
            <ac:spMk id="16" creationId="{5ADF9264-2F6B-AB1B-2770-78B315AFDFB1}"/>
          </ac:spMkLst>
        </pc:spChg>
        <pc:spChg chg="add del mod modVis">
          <ac:chgData name="Juan Brihet" userId="a342b04a-bfbb-46ac-afab-56b648586653" providerId="ADAL" clId="{9AC61E4A-24C0-4C19-89C3-EB5CA640B032}" dt="2025-07-29T18:58:59.724" v="1295"/>
          <ac:spMkLst>
            <pc:docMk/>
            <pc:sldMk cId="2093137628" sldId="2147477580"/>
            <ac:spMk id="17" creationId="{B490667E-E23F-C63F-6267-88599DA3A708}"/>
          </ac:spMkLst>
        </pc:spChg>
        <pc:spChg chg="add del mod modVis">
          <ac:chgData name="Juan Brihet" userId="a342b04a-bfbb-46ac-afab-56b648586653" providerId="ADAL" clId="{9AC61E4A-24C0-4C19-89C3-EB5CA640B032}" dt="2025-07-29T22:03:09.935" v="3270"/>
          <ac:spMkLst>
            <pc:docMk/>
            <pc:sldMk cId="2093137628" sldId="2147477580"/>
            <ac:spMk id="18" creationId="{F4FEA350-D14D-6E72-44FB-6E2BC4BA60BB}"/>
          </ac:spMkLst>
        </pc:spChg>
        <pc:spChg chg="add del mod modVis">
          <ac:chgData name="Juan Brihet" userId="a342b04a-bfbb-46ac-afab-56b648586653" providerId="ADAL" clId="{9AC61E4A-24C0-4C19-89C3-EB5CA640B032}" dt="2025-07-29T22:03:11.105" v="3296"/>
          <ac:spMkLst>
            <pc:docMk/>
            <pc:sldMk cId="2093137628" sldId="2147477580"/>
            <ac:spMk id="19" creationId="{09DE4679-B5B7-99F7-C617-99ED46D073C8}"/>
          </ac:spMkLst>
        </pc:spChg>
        <pc:spChg chg="add del mod modVis">
          <ac:chgData name="Juan Brihet" userId="a342b04a-bfbb-46ac-afab-56b648586653" providerId="ADAL" clId="{9AC61E4A-24C0-4C19-89C3-EB5CA640B032}" dt="2025-07-29T22:03:17.280" v="3321"/>
          <ac:spMkLst>
            <pc:docMk/>
            <pc:sldMk cId="2093137628" sldId="2147477580"/>
            <ac:spMk id="20" creationId="{E3999695-CEAD-D5EB-347F-76E6757D3784}"/>
          </ac:spMkLst>
        </pc:spChg>
        <pc:spChg chg="add mod">
          <ac:chgData name="Juan Brihet" userId="a342b04a-bfbb-46ac-afab-56b648586653" providerId="ADAL" clId="{9AC61E4A-24C0-4C19-89C3-EB5CA640B032}" dt="2025-07-29T22:10:36.362" v="3430" actId="6549"/>
          <ac:spMkLst>
            <pc:docMk/>
            <pc:sldMk cId="2093137628" sldId="2147477580"/>
            <ac:spMk id="21" creationId="{4926DCA2-C6F7-E1D3-B07C-3CBEA90798C7}"/>
          </ac:spMkLst>
        </pc:spChg>
        <pc:spChg chg="add mod">
          <ac:chgData name="Juan Brihet" userId="a342b04a-bfbb-46ac-afab-56b648586653" providerId="ADAL" clId="{9AC61E4A-24C0-4C19-89C3-EB5CA640B032}" dt="2025-07-29T22:07:05.340" v="3375" actId="1037"/>
          <ac:spMkLst>
            <pc:docMk/>
            <pc:sldMk cId="2093137628" sldId="2147477580"/>
            <ac:spMk id="22" creationId="{B259D69D-E64F-A3E5-1A7D-11CAC908CD3A}"/>
          </ac:spMkLst>
        </pc:spChg>
        <pc:spChg chg="add mod">
          <ac:chgData name="Juan Brihet" userId="a342b04a-bfbb-46ac-afab-56b648586653" providerId="ADAL" clId="{9AC61E4A-24C0-4C19-89C3-EB5CA640B032}" dt="2025-07-29T22:42:55.740" v="5020"/>
          <ac:spMkLst>
            <pc:docMk/>
            <pc:sldMk cId="2093137628" sldId="2147477580"/>
            <ac:spMk id="24" creationId="{A21C930F-2DEB-9BBC-6E75-F73EEAA0E5C5}"/>
          </ac:spMkLst>
        </pc:spChg>
        <pc:grpChg chg="add del mod">
          <ac:chgData name="Juan Brihet" userId="a342b04a-bfbb-46ac-afab-56b648586653" providerId="ADAL" clId="{9AC61E4A-24C0-4C19-89C3-EB5CA640B032}" dt="2025-07-29T22:04:09.190" v="3336" actId="165"/>
          <ac:grpSpMkLst>
            <pc:docMk/>
            <pc:sldMk cId="2093137628" sldId="2147477580"/>
            <ac:grpSpMk id="6" creationId="{F6966487-5651-8AC3-B0B5-D3427A81C2C5}"/>
          </ac:grpSpMkLst>
        </pc:grpChg>
        <pc:grpChg chg="add del mod">
          <ac:chgData name="Juan Brihet" userId="a342b04a-bfbb-46ac-afab-56b648586653" providerId="ADAL" clId="{9AC61E4A-24C0-4C19-89C3-EB5CA640B032}" dt="2025-07-29T22:08:29.050" v="3400" actId="165"/>
          <ac:grpSpMkLst>
            <pc:docMk/>
            <pc:sldMk cId="2093137628" sldId="2147477580"/>
            <ac:grpSpMk id="23" creationId="{CAE8716C-D663-3593-636D-F5408E38538C}"/>
          </ac:grpSpMkLst>
        </pc:grpChg>
        <pc:graphicFrameChg chg="mod topLvl">
          <ac:chgData name="Juan Brihet" userId="a342b04a-bfbb-46ac-afab-56b648586653" providerId="ADAL" clId="{9AC61E4A-24C0-4C19-89C3-EB5CA640B032}" dt="2025-07-29T22:10:18.491" v="3427"/>
          <ac:graphicFrameMkLst>
            <pc:docMk/>
            <pc:sldMk cId="2093137628" sldId="2147477580"/>
            <ac:graphicFrameMk id="7" creationId="{047D632C-CD75-6855-E05B-E105D0BFA3CE}"/>
          </ac:graphicFrameMkLst>
        </pc:graphicFrameChg>
        <pc:graphicFrameChg chg="add mod">
          <ac:chgData name="Juan Brihet" userId="a342b04a-bfbb-46ac-afab-56b648586653" providerId="ADAL" clId="{9AC61E4A-24C0-4C19-89C3-EB5CA640B032}" dt="2025-07-29T22:08:35.460" v="3402" actId="403"/>
          <ac:graphicFrameMkLst>
            <pc:docMk/>
            <pc:sldMk cId="2093137628" sldId="2147477580"/>
            <ac:graphicFrameMk id="12" creationId="{715886DE-8C7D-6A23-2AF6-F93EE8F556C1}"/>
          </ac:graphicFrameMkLst>
        </pc:graphicFrameChg>
        <pc:graphicFrameChg chg="add mod ord modVis">
          <ac:chgData name="Juan Brihet" userId="a342b04a-bfbb-46ac-afab-56b648586653" providerId="ADAL" clId="{9AC61E4A-24C0-4C19-89C3-EB5CA640B032}" dt="2025-07-29T22:03:17.285" v="3323"/>
          <ac:graphicFrameMkLst>
            <pc:docMk/>
            <pc:sldMk cId="2093137628" sldId="2147477580"/>
            <ac:graphicFrameMk id="15" creationId="{D6865BE8-8509-CE66-A014-CA8C3E405D52}"/>
          </ac:graphicFrameMkLst>
        </pc:graphicFrameChg>
      </pc:sldChg>
      <pc:sldChg chg="addSp delSp modSp add del mod ord modClrScheme chgLayout">
        <pc:chgData name="Juan Brihet" userId="a342b04a-bfbb-46ac-afab-56b648586653" providerId="ADAL" clId="{9AC61E4A-24C0-4C19-89C3-EB5CA640B032}" dt="2025-07-29T22:42:14.360" v="5006" actId="47"/>
        <pc:sldMkLst>
          <pc:docMk/>
          <pc:sldMk cId="3778873680" sldId="2147477581"/>
        </pc:sldMkLst>
        <pc:spChg chg="mod ord">
          <ac:chgData name="Juan Brihet" userId="a342b04a-bfbb-46ac-afab-56b648586653" providerId="ADAL" clId="{9AC61E4A-24C0-4C19-89C3-EB5CA640B032}" dt="2025-07-29T22:41:34.840" v="4996" actId="700"/>
          <ac:spMkLst>
            <pc:docMk/>
            <pc:sldMk cId="3778873680" sldId="2147477581"/>
            <ac:spMk id="2" creationId="{13DA1879-64EE-8D94-FD7A-233D2353B211}"/>
          </ac:spMkLst>
        </pc:spChg>
        <pc:spChg chg="del">
          <ac:chgData name="Juan Brihet" userId="a342b04a-bfbb-46ac-afab-56b648586653" providerId="ADAL" clId="{9AC61E4A-24C0-4C19-89C3-EB5CA640B032}" dt="2025-07-29T18:36:27.753" v="512" actId="478"/>
          <ac:spMkLst>
            <pc:docMk/>
            <pc:sldMk cId="3778873680" sldId="2147477581"/>
            <ac:spMk id="3" creationId="{04591D41-F022-F2E7-9351-41D9D8C5576C}"/>
          </ac:spMkLst>
        </pc:spChg>
        <pc:spChg chg="mod ord">
          <ac:chgData name="Juan Brihet" userId="a342b04a-bfbb-46ac-afab-56b648586653" providerId="ADAL" clId="{9AC61E4A-24C0-4C19-89C3-EB5CA640B032}" dt="2025-07-29T22:41:34.840" v="4996" actId="700"/>
          <ac:spMkLst>
            <pc:docMk/>
            <pc:sldMk cId="3778873680" sldId="2147477581"/>
            <ac:spMk id="4" creationId="{E2B4F46C-97C2-F611-33FF-237264FBDF7D}"/>
          </ac:spMkLst>
        </pc:spChg>
        <pc:spChg chg="mod ord">
          <ac:chgData name="Juan Brihet" userId="a342b04a-bfbb-46ac-afab-56b648586653" providerId="ADAL" clId="{9AC61E4A-24C0-4C19-89C3-EB5CA640B032}" dt="2025-07-29T22:41:34.840" v="4996" actId="700"/>
          <ac:spMkLst>
            <pc:docMk/>
            <pc:sldMk cId="3778873680" sldId="2147477581"/>
            <ac:spMk id="5" creationId="{0DE08EB3-50F5-91B6-192F-2D4A77885B7F}"/>
          </ac:spMkLst>
        </pc:spChg>
        <pc:spChg chg="add mod">
          <ac:chgData name="Juan Brihet" userId="a342b04a-bfbb-46ac-afab-56b648586653" providerId="ADAL" clId="{9AC61E4A-24C0-4C19-89C3-EB5CA640B032}" dt="2025-07-29T21:18:55.872" v="1966" actId="14100"/>
          <ac:spMkLst>
            <pc:docMk/>
            <pc:sldMk cId="3778873680" sldId="2147477581"/>
            <ac:spMk id="7" creationId="{D6231152-D6C7-8DDD-AE79-0B04E9BEAEF6}"/>
          </ac:spMkLst>
        </pc:spChg>
        <pc:spChg chg="add del mod">
          <ac:chgData name="Juan Brihet" userId="a342b04a-bfbb-46ac-afab-56b648586653" providerId="ADAL" clId="{9AC61E4A-24C0-4C19-89C3-EB5CA640B032}" dt="2025-07-29T18:39:45.603" v="666" actId="478"/>
          <ac:spMkLst>
            <pc:docMk/>
            <pc:sldMk cId="3778873680" sldId="2147477581"/>
            <ac:spMk id="8" creationId="{884155C3-56FA-5E48-E32A-D6D9CE462871}"/>
          </ac:spMkLst>
        </pc:spChg>
        <pc:spChg chg="add del mod">
          <ac:chgData name="Juan Brihet" userId="a342b04a-bfbb-46ac-afab-56b648586653" providerId="ADAL" clId="{9AC61E4A-24C0-4C19-89C3-EB5CA640B032}" dt="2025-07-29T18:55:00.312" v="964" actId="478"/>
          <ac:spMkLst>
            <pc:docMk/>
            <pc:sldMk cId="3778873680" sldId="2147477581"/>
            <ac:spMk id="9" creationId="{E73D94E5-A5FA-78D4-D69A-9ED647AF7A94}"/>
          </ac:spMkLst>
        </pc:spChg>
        <pc:spChg chg="add del mod modVis">
          <ac:chgData name="Juan Brihet" userId="a342b04a-bfbb-46ac-afab-56b648586653" providerId="ADAL" clId="{9AC61E4A-24C0-4C19-89C3-EB5CA640B032}" dt="2025-07-29T18:39:05.610" v="545"/>
          <ac:spMkLst>
            <pc:docMk/>
            <pc:sldMk cId="3778873680" sldId="2147477581"/>
            <ac:spMk id="12" creationId="{EA17A0BF-BA6C-0BF7-A4FB-A6FB94174183}"/>
          </ac:spMkLst>
        </pc:spChg>
        <pc:spChg chg="add del mod modVis">
          <ac:chgData name="Juan Brihet" userId="a342b04a-bfbb-46ac-afab-56b648586653" providerId="ADAL" clId="{9AC61E4A-24C0-4C19-89C3-EB5CA640B032}" dt="2025-07-29T18:39:07.203" v="588"/>
          <ac:spMkLst>
            <pc:docMk/>
            <pc:sldMk cId="3778873680" sldId="2147477581"/>
            <ac:spMk id="14" creationId="{4AA4DC7C-29C9-E75D-D046-6883A837AB93}"/>
          </ac:spMkLst>
        </pc:spChg>
        <pc:spChg chg="add del mod modVis">
          <ac:chgData name="Juan Brihet" userId="a342b04a-bfbb-46ac-afab-56b648586653" providerId="ADAL" clId="{9AC61E4A-24C0-4C19-89C3-EB5CA640B032}" dt="2025-07-29T18:39:13.393" v="634"/>
          <ac:spMkLst>
            <pc:docMk/>
            <pc:sldMk cId="3778873680" sldId="2147477581"/>
            <ac:spMk id="15" creationId="{46178CBA-E090-4679-9B94-24CD00773FF3}"/>
          </ac:spMkLst>
        </pc:spChg>
        <pc:spChg chg="add del mod modVis">
          <ac:chgData name="Juan Brihet" userId="a342b04a-bfbb-46ac-afab-56b648586653" providerId="ADAL" clId="{9AC61E4A-24C0-4C19-89C3-EB5CA640B032}" dt="2025-07-29T18:39:14.544" v="663"/>
          <ac:spMkLst>
            <pc:docMk/>
            <pc:sldMk cId="3778873680" sldId="2147477581"/>
            <ac:spMk id="16" creationId="{044EB143-14C8-E028-2B1B-061725B6CF9B}"/>
          </ac:spMkLst>
        </pc:spChg>
        <pc:spChg chg="add mod">
          <ac:chgData name="Juan Brihet" userId="a342b04a-bfbb-46ac-afab-56b648586653" providerId="ADAL" clId="{9AC61E4A-24C0-4C19-89C3-EB5CA640B032}" dt="2025-07-29T21:18:55.872" v="1966" actId="14100"/>
          <ac:spMkLst>
            <pc:docMk/>
            <pc:sldMk cId="3778873680" sldId="2147477581"/>
            <ac:spMk id="17" creationId="{AEFADE0F-CB92-0445-0DFF-10DA416B0BAB}"/>
          </ac:spMkLst>
        </pc:spChg>
        <pc:spChg chg="add del mod modVis">
          <ac:chgData name="Juan Brihet" userId="a342b04a-bfbb-46ac-afab-56b648586653" providerId="ADAL" clId="{9AC61E4A-24C0-4C19-89C3-EB5CA640B032}" dt="2025-07-29T18:40:50.540" v="695"/>
          <ac:spMkLst>
            <pc:docMk/>
            <pc:sldMk cId="3778873680" sldId="2147477581"/>
            <ac:spMk id="19" creationId="{BE260701-4DBA-62CA-45C7-ED4FE0369ED5}"/>
          </ac:spMkLst>
        </pc:spChg>
        <pc:spChg chg="add mod">
          <ac:chgData name="Juan Brihet" userId="a342b04a-bfbb-46ac-afab-56b648586653" providerId="ADAL" clId="{9AC61E4A-24C0-4C19-89C3-EB5CA640B032}" dt="2025-07-29T18:55:00.632" v="965"/>
          <ac:spMkLst>
            <pc:docMk/>
            <pc:sldMk cId="3778873680" sldId="2147477581"/>
            <ac:spMk id="20" creationId="{DC24BFB5-FFAE-9B09-91FA-53F1881184EB}"/>
          </ac:spMkLst>
        </pc:spChg>
        <pc:spChg chg="add del mod modVis">
          <ac:chgData name="Juan Brihet" userId="a342b04a-bfbb-46ac-afab-56b648586653" providerId="ADAL" clId="{9AC61E4A-24C0-4C19-89C3-EB5CA640B032}" dt="2025-07-29T20:55:16.076" v="1725" actId="962"/>
          <ac:spMkLst>
            <pc:docMk/>
            <pc:sldMk cId="3778873680" sldId="2147477581"/>
            <ac:spMk id="21" creationId="{E9F2AF18-1EDD-DF36-30BC-50DBAF490160}"/>
          </ac:spMkLst>
        </pc:spChg>
        <pc:spChg chg="add del mod modVis">
          <ac:chgData name="Juan Brihet" userId="a342b04a-bfbb-46ac-afab-56b648586653" providerId="ADAL" clId="{9AC61E4A-24C0-4C19-89C3-EB5CA640B032}" dt="2025-07-29T20:55:18.833" v="1752"/>
          <ac:spMkLst>
            <pc:docMk/>
            <pc:sldMk cId="3778873680" sldId="2147477581"/>
            <ac:spMk id="22" creationId="{5F844392-262B-DFD3-6E2C-E532E6AB097D}"/>
          </ac:spMkLst>
        </pc:spChg>
        <pc:spChg chg="add del mod modVis">
          <ac:chgData name="Juan Brihet" userId="a342b04a-bfbb-46ac-afab-56b648586653" providerId="ADAL" clId="{9AC61E4A-24C0-4C19-89C3-EB5CA640B032}" dt="2025-07-29T21:25:53.231" v="2503"/>
          <ac:spMkLst>
            <pc:docMk/>
            <pc:sldMk cId="3778873680" sldId="2147477581"/>
            <ac:spMk id="23" creationId="{F57A289E-D762-7AA3-83BF-3B6522ED7B60}"/>
          </ac:spMkLst>
        </pc:spChg>
        <pc:graphicFrameChg chg="add del mod">
          <ac:chgData name="Juan Brihet" userId="a342b04a-bfbb-46ac-afab-56b648586653" providerId="ADAL" clId="{9AC61E4A-24C0-4C19-89C3-EB5CA640B032}" dt="2025-07-29T18:36:53.390" v="514" actId="478"/>
          <ac:graphicFrameMkLst>
            <pc:docMk/>
            <pc:sldMk cId="3778873680" sldId="2147477581"/>
            <ac:graphicFrameMk id="6" creationId="{B70CC8B9-ADCD-2B58-382E-9BD748B9A097}"/>
          </ac:graphicFrameMkLst>
        </pc:graphicFrameChg>
        <pc:graphicFrameChg chg="add mod">
          <ac:chgData name="Juan Brihet" userId="a342b04a-bfbb-46ac-afab-56b648586653" providerId="ADAL" clId="{9AC61E4A-24C0-4C19-89C3-EB5CA640B032}" dt="2025-07-29T21:00:30.542" v="1767" actId="14100"/>
          <ac:graphicFrameMkLst>
            <pc:docMk/>
            <pc:sldMk cId="3778873680" sldId="2147477581"/>
            <ac:graphicFrameMk id="10" creationId="{9E67881E-2E82-7041-65B1-9B4AD56AC217}"/>
          </ac:graphicFrameMkLst>
        </pc:graphicFrameChg>
        <pc:graphicFrameChg chg="add del mod">
          <ac:chgData name="Juan Brihet" userId="a342b04a-bfbb-46ac-afab-56b648586653" providerId="ADAL" clId="{9AC61E4A-24C0-4C19-89C3-EB5CA640B032}" dt="2025-07-29T18:39:47.699" v="667" actId="478"/>
          <ac:graphicFrameMkLst>
            <pc:docMk/>
            <pc:sldMk cId="3778873680" sldId="2147477581"/>
            <ac:graphicFrameMk id="11" creationId="{EAD02EC2-D529-71D0-57C2-D36D26BC639F}"/>
          </ac:graphicFrameMkLst>
        </pc:graphicFrameChg>
        <pc:graphicFrameChg chg="add mod ord modVis">
          <ac:chgData name="Juan Brihet" userId="a342b04a-bfbb-46ac-afab-56b648586653" providerId="ADAL" clId="{9AC61E4A-24C0-4C19-89C3-EB5CA640B032}" dt="2025-07-29T22:41:35.550" v="4998"/>
          <ac:graphicFrameMkLst>
            <pc:docMk/>
            <pc:sldMk cId="3778873680" sldId="2147477581"/>
            <ac:graphicFrameMk id="13" creationId="{8DE76DDE-3BED-A719-5217-40EA84407233}"/>
          </ac:graphicFrameMkLst>
        </pc:graphicFrameChg>
        <pc:graphicFrameChg chg="add del mod">
          <ac:chgData name="Juan Brihet" userId="a342b04a-bfbb-46ac-afab-56b648586653" providerId="ADAL" clId="{9AC61E4A-24C0-4C19-89C3-EB5CA640B032}" dt="2025-07-29T21:05:03.202" v="1798" actId="21"/>
          <ac:graphicFrameMkLst>
            <pc:docMk/>
            <pc:sldMk cId="3778873680" sldId="2147477581"/>
            <ac:graphicFrameMk id="18" creationId="{706E4035-ECA1-1D65-6E17-6249B9E7EDA3}"/>
          </ac:graphicFrameMkLst>
        </pc:graphicFrameChg>
      </pc:sldChg>
      <pc:sldChg chg="addSp delSp modSp add mod modAnim">
        <pc:chgData name="Juan Brihet" userId="a342b04a-bfbb-46ac-afab-56b648586653" providerId="ADAL" clId="{9AC61E4A-24C0-4C19-89C3-EB5CA640B032}" dt="2025-07-29T23:19:30.889" v="5838" actId="14100"/>
        <pc:sldMkLst>
          <pc:docMk/>
          <pc:sldMk cId="2520326924" sldId="2147477582"/>
        </pc:sldMkLst>
        <pc:spChg chg="del">
          <ac:chgData name="Juan Brihet" userId="a342b04a-bfbb-46ac-afab-56b648586653" providerId="ADAL" clId="{9AC61E4A-24C0-4C19-89C3-EB5CA640B032}" dt="2025-07-29T22:43:04.414" v="5023" actId="478"/>
          <ac:spMkLst>
            <pc:docMk/>
            <pc:sldMk cId="2520326924" sldId="2147477582"/>
            <ac:spMk id="2" creationId="{1EAB8E7E-1F1F-5E76-EF57-AF4006061055}"/>
          </ac:spMkLst>
        </pc:spChg>
        <pc:spChg chg="del">
          <ac:chgData name="Juan Brihet" userId="a342b04a-bfbb-46ac-afab-56b648586653" providerId="ADAL" clId="{9AC61E4A-24C0-4C19-89C3-EB5CA640B032}" dt="2025-07-29T18:46:17.913" v="814" actId="478"/>
          <ac:spMkLst>
            <pc:docMk/>
            <pc:sldMk cId="2520326924" sldId="2147477582"/>
            <ac:spMk id="3" creationId="{F8EEB163-45B7-6D30-321C-81010486359D}"/>
          </ac:spMkLst>
        </pc:spChg>
        <pc:spChg chg="mod">
          <ac:chgData name="Juan Brihet" userId="a342b04a-bfbb-46ac-afab-56b648586653" providerId="ADAL" clId="{9AC61E4A-24C0-4C19-89C3-EB5CA640B032}" dt="2025-07-29T22:58:01.549" v="5439" actId="948"/>
          <ac:spMkLst>
            <pc:docMk/>
            <pc:sldMk cId="2520326924" sldId="2147477582"/>
            <ac:spMk id="4" creationId="{E584827C-41C8-8D44-7187-373C16C8AE72}"/>
          </ac:spMkLst>
        </pc:spChg>
        <pc:spChg chg="add mod">
          <ac:chgData name="Juan Brihet" userId="a342b04a-bfbb-46ac-afab-56b648586653" providerId="ADAL" clId="{9AC61E4A-24C0-4C19-89C3-EB5CA640B032}" dt="2025-07-29T22:59:01.591" v="5476" actId="14100"/>
          <ac:spMkLst>
            <pc:docMk/>
            <pc:sldMk cId="2520326924" sldId="2147477582"/>
            <ac:spMk id="13" creationId="{3C3AA7B4-DB52-87BC-ABCC-C78DE824CA61}"/>
          </ac:spMkLst>
        </pc:spChg>
        <pc:spChg chg="add mod">
          <ac:chgData name="Juan Brihet" userId="a342b04a-bfbb-46ac-afab-56b648586653" providerId="ADAL" clId="{9AC61E4A-24C0-4C19-89C3-EB5CA640B032}" dt="2025-07-29T23:09:40.489" v="5639" actId="20577"/>
          <ac:spMkLst>
            <pc:docMk/>
            <pc:sldMk cId="2520326924" sldId="2147477582"/>
            <ac:spMk id="14" creationId="{388410FE-E0CB-5C33-CD7C-7F9C163E7BBE}"/>
          </ac:spMkLst>
        </pc:spChg>
        <pc:spChg chg="add mod">
          <ac:chgData name="Juan Brihet" userId="a342b04a-bfbb-46ac-afab-56b648586653" providerId="ADAL" clId="{9AC61E4A-24C0-4C19-89C3-EB5CA640B032}" dt="2025-07-29T22:43:04.565" v="5024"/>
          <ac:spMkLst>
            <pc:docMk/>
            <pc:sldMk cId="2520326924" sldId="2147477582"/>
            <ac:spMk id="15" creationId="{8E16EF3B-AC0F-FFDB-4F91-0AC64C94A7C5}"/>
          </ac:spMkLst>
        </pc:spChg>
        <pc:spChg chg="add del mod modVis">
          <ac:chgData name="Juan Brihet" userId="a342b04a-bfbb-46ac-afab-56b648586653" providerId="ADAL" clId="{9AC61E4A-24C0-4C19-89C3-EB5CA640B032}" dt="2025-07-29T22:57:43.149" v="5275"/>
          <ac:spMkLst>
            <pc:docMk/>
            <pc:sldMk cId="2520326924" sldId="2147477582"/>
            <ac:spMk id="16" creationId="{0C8C72E1-F82A-534C-F08F-CE4E2C8008BF}"/>
          </ac:spMkLst>
        </pc:spChg>
        <pc:spChg chg="add del mod modVis">
          <ac:chgData name="Juan Brihet" userId="a342b04a-bfbb-46ac-afab-56b648586653" providerId="ADAL" clId="{9AC61E4A-24C0-4C19-89C3-EB5CA640B032}" dt="2025-07-29T22:57:46.619" v="5312"/>
          <ac:spMkLst>
            <pc:docMk/>
            <pc:sldMk cId="2520326924" sldId="2147477582"/>
            <ac:spMk id="18" creationId="{D7295E12-E61D-9241-BFF0-2586F03E894F}"/>
          </ac:spMkLst>
        </pc:spChg>
        <pc:spChg chg="add del mod modVis">
          <ac:chgData name="Juan Brihet" userId="a342b04a-bfbb-46ac-afab-56b648586653" providerId="ADAL" clId="{9AC61E4A-24C0-4C19-89C3-EB5CA640B032}" dt="2025-07-29T22:57:52.780" v="5350"/>
          <ac:spMkLst>
            <pc:docMk/>
            <pc:sldMk cId="2520326924" sldId="2147477582"/>
            <ac:spMk id="19" creationId="{5ABB8393-4394-E782-8B5D-D73A1632A562}"/>
          </ac:spMkLst>
        </pc:spChg>
        <pc:spChg chg="add del mod modVis">
          <ac:chgData name="Juan Brihet" userId="a342b04a-bfbb-46ac-afab-56b648586653" providerId="ADAL" clId="{9AC61E4A-24C0-4C19-89C3-EB5CA640B032}" dt="2025-07-29T22:57:54.959" v="5376"/>
          <ac:spMkLst>
            <pc:docMk/>
            <pc:sldMk cId="2520326924" sldId="2147477582"/>
            <ac:spMk id="20" creationId="{6B2A8DC5-5EAD-6580-604B-582A46B61DEA}"/>
          </ac:spMkLst>
        </pc:spChg>
        <pc:spChg chg="add del mod modVis">
          <ac:chgData name="Juan Brihet" userId="a342b04a-bfbb-46ac-afab-56b648586653" providerId="ADAL" clId="{9AC61E4A-24C0-4C19-89C3-EB5CA640B032}" dt="2025-07-29T22:57:55.929" v="5405"/>
          <ac:spMkLst>
            <pc:docMk/>
            <pc:sldMk cId="2520326924" sldId="2147477582"/>
            <ac:spMk id="21" creationId="{D017E77B-8E79-A2EA-6B13-619074BB6275}"/>
          </ac:spMkLst>
        </pc:spChg>
        <pc:spChg chg="add del mod modVis">
          <ac:chgData name="Juan Brihet" userId="a342b04a-bfbb-46ac-afab-56b648586653" providerId="ADAL" clId="{9AC61E4A-24C0-4C19-89C3-EB5CA640B032}" dt="2025-07-29T22:57:57.319" v="5435"/>
          <ac:spMkLst>
            <pc:docMk/>
            <pc:sldMk cId="2520326924" sldId="2147477582"/>
            <ac:spMk id="22" creationId="{CFF6FEFC-9E81-B9EA-FC43-2D9627AF520F}"/>
          </ac:spMkLst>
        </pc:spChg>
        <pc:spChg chg="add del mod modVis">
          <ac:chgData name="Juan Brihet" userId="a342b04a-bfbb-46ac-afab-56b648586653" providerId="ADAL" clId="{9AC61E4A-24C0-4C19-89C3-EB5CA640B032}" dt="2025-07-29T22:58:01.580" v="5460"/>
          <ac:spMkLst>
            <pc:docMk/>
            <pc:sldMk cId="2520326924" sldId="2147477582"/>
            <ac:spMk id="23" creationId="{F5A3138E-AC96-421B-BE6B-9FA0AA4E6048}"/>
          </ac:spMkLst>
        </pc:spChg>
        <pc:spChg chg="add mod">
          <ac:chgData name="Juan Brihet" userId="a342b04a-bfbb-46ac-afab-56b648586653" providerId="ADAL" clId="{9AC61E4A-24C0-4C19-89C3-EB5CA640B032}" dt="2025-07-29T22:59:28.919" v="5500" actId="20577"/>
          <ac:spMkLst>
            <pc:docMk/>
            <pc:sldMk cId="2520326924" sldId="2147477582"/>
            <ac:spMk id="24" creationId="{D0452196-A7A1-6AA4-E7C5-22541E809423}"/>
          </ac:spMkLst>
        </pc:spChg>
        <pc:spChg chg="add mod">
          <ac:chgData name="Juan Brihet" userId="a342b04a-bfbb-46ac-afab-56b648586653" providerId="ADAL" clId="{9AC61E4A-24C0-4C19-89C3-EB5CA640B032}" dt="2025-07-29T23:18:59.985" v="5834" actId="404"/>
          <ac:spMkLst>
            <pc:docMk/>
            <pc:sldMk cId="2520326924" sldId="2147477582"/>
            <ac:spMk id="26" creationId="{72642999-CA30-2123-C576-E0376C7731FB}"/>
          </ac:spMkLst>
        </pc:spChg>
        <pc:spChg chg="add del">
          <ac:chgData name="Juan Brihet" userId="a342b04a-bfbb-46ac-afab-56b648586653" providerId="ADAL" clId="{9AC61E4A-24C0-4C19-89C3-EB5CA640B032}" dt="2025-07-29T23:09:04.779" v="5604" actId="22"/>
          <ac:spMkLst>
            <pc:docMk/>
            <pc:sldMk cId="2520326924" sldId="2147477582"/>
            <ac:spMk id="31" creationId="{6AF795F7-5724-FEBA-C739-EA3BF897B572}"/>
          </ac:spMkLst>
        </pc:spChg>
        <pc:spChg chg="add mod">
          <ac:chgData name="Juan Brihet" userId="a342b04a-bfbb-46ac-afab-56b648586653" providerId="ADAL" clId="{9AC61E4A-24C0-4C19-89C3-EB5CA640B032}" dt="2025-07-29T23:18:59.985" v="5834" actId="404"/>
          <ac:spMkLst>
            <pc:docMk/>
            <pc:sldMk cId="2520326924" sldId="2147477582"/>
            <ac:spMk id="32" creationId="{54825507-68A0-362F-368E-A34F1994177D}"/>
          </ac:spMkLst>
        </pc:spChg>
        <pc:graphicFrameChg chg="add mod ord modVis">
          <ac:chgData name="Juan Brihet" userId="a342b04a-bfbb-46ac-afab-56b648586653" providerId="ADAL" clId="{9AC61E4A-24C0-4C19-89C3-EB5CA640B032}" dt="2025-07-29T22:58:01.580" v="5462"/>
          <ac:graphicFrameMkLst>
            <pc:docMk/>
            <pc:sldMk cId="2520326924" sldId="2147477582"/>
            <ac:graphicFrameMk id="17" creationId="{4C2C2828-9E06-C790-E7A7-0B3D6C8392ED}"/>
          </ac:graphicFrameMkLst>
        </pc:graphicFrameChg>
        <pc:picChg chg="add mod">
          <ac:chgData name="Juan Brihet" userId="a342b04a-bfbb-46ac-afab-56b648586653" providerId="ADAL" clId="{9AC61E4A-24C0-4C19-89C3-EB5CA640B032}" dt="2025-07-29T23:19:30.889" v="5838" actId="14100"/>
          <ac:picMkLst>
            <pc:docMk/>
            <pc:sldMk cId="2520326924" sldId="2147477582"/>
            <ac:picMk id="6" creationId="{B9224F7A-DD5E-4E5D-6E33-177E3AA6B489}"/>
          </ac:picMkLst>
        </pc:picChg>
        <pc:picChg chg="add mod">
          <ac:chgData name="Juan Brihet" userId="a342b04a-bfbb-46ac-afab-56b648586653" providerId="ADAL" clId="{9AC61E4A-24C0-4C19-89C3-EB5CA640B032}" dt="2025-07-29T23:19:30.889" v="5838" actId="14100"/>
          <ac:picMkLst>
            <pc:docMk/>
            <pc:sldMk cId="2520326924" sldId="2147477582"/>
            <ac:picMk id="7" creationId="{8254DE47-1875-D27C-ACAB-CE7876AE18B7}"/>
          </ac:picMkLst>
        </pc:picChg>
        <pc:picChg chg="add mod">
          <ac:chgData name="Juan Brihet" userId="a342b04a-bfbb-46ac-afab-56b648586653" providerId="ADAL" clId="{9AC61E4A-24C0-4C19-89C3-EB5CA640B032}" dt="2025-07-29T23:19:30.889" v="5838" actId="14100"/>
          <ac:picMkLst>
            <pc:docMk/>
            <pc:sldMk cId="2520326924" sldId="2147477582"/>
            <ac:picMk id="8" creationId="{50F2A3C4-420C-7425-54CD-67CA61FA5890}"/>
          </ac:picMkLst>
        </pc:picChg>
        <pc:picChg chg="add del mod">
          <ac:chgData name="Juan Brihet" userId="a342b04a-bfbb-46ac-afab-56b648586653" providerId="ADAL" clId="{9AC61E4A-24C0-4C19-89C3-EB5CA640B032}" dt="2025-07-29T19:11:59.030" v="1359" actId="478"/>
          <ac:picMkLst>
            <pc:docMk/>
            <pc:sldMk cId="2520326924" sldId="2147477582"/>
            <ac:picMk id="9" creationId="{5F636FB0-AFCE-CA04-A0B0-67C7CFB66393}"/>
          </ac:picMkLst>
        </pc:picChg>
        <pc:picChg chg="add del mod">
          <ac:chgData name="Juan Brihet" userId="a342b04a-bfbb-46ac-afab-56b648586653" providerId="ADAL" clId="{9AC61E4A-24C0-4C19-89C3-EB5CA640B032}" dt="2025-07-29T19:12:00.445" v="1361" actId="478"/>
          <ac:picMkLst>
            <pc:docMk/>
            <pc:sldMk cId="2520326924" sldId="2147477582"/>
            <ac:picMk id="10" creationId="{0A70EF31-FC06-47D1-69D7-CF26DCEFA0CB}"/>
          </ac:picMkLst>
        </pc:picChg>
        <pc:picChg chg="add del mod">
          <ac:chgData name="Juan Brihet" userId="a342b04a-bfbb-46ac-afab-56b648586653" providerId="ADAL" clId="{9AC61E4A-24C0-4C19-89C3-EB5CA640B032}" dt="2025-07-29T19:12:00.847" v="1362" actId="478"/>
          <ac:picMkLst>
            <pc:docMk/>
            <pc:sldMk cId="2520326924" sldId="2147477582"/>
            <ac:picMk id="11" creationId="{5C8D9F8C-3765-F101-5FEE-E6E0CFCA3F35}"/>
          </ac:picMkLst>
        </pc:picChg>
        <pc:picChg chg="add del mod">
          <ac:chgData name="Juan Brihet" userId="a342b04a-bfbb-46ac-afab-56b648586653" providerId="ADAL" clId="{9AC61E4A-24C0-4C19-89C3-EB5CA640B032}" dt="2025-07-29T19:11:59.837" v="1360" actId="478"/>
          <ac:picMkLst>
            <pc:docMk/>
            <pc:sldMk cId="2520326924" sldId="2147477582"/>
            <ac:picMk id="12" creationId="{671CFBB6-C3C7-7AA1-BA01-B4B10A724000}"/>
          </ac:picMkLst>
        </pc:picChg>
        <pc:picChg chg="add mod">
          <ac:chgData name="Juan Brihet" userId="a342b04a-bfbb-46ac-afab-56b648586653" providerId="ADAL" clId="{9AC61E4A-24C0-4C19-89C3-EB5CA640B032}" dt="2025-07-29T23:19:30.889" v="5838" actId="14100"/>
          <ac:picMkLst>
            <pc:docMk/>
            <pc:sldMk cId="2520326924" sldId="2147477582"/>
            <ac:picMk id="27" creationId="{2E7640F4-452F-BBE0-7218-935132D7C99D}"/>
          </ac:picMkLst>
        </pc:picChg>
        <pc:picChg chg="add mod">
          <ac:chgData name="Juan Brihet" userId="a342b04a-bfbb-46ac-afab-56b648586653" providerId="ADAL" clId="{9AC61E4A-24C0-4C19-89C3-EB5CA640B032}" dt="2025-07-29T23:19:30.889" v="5838" actId="14100"/>
          <ac:picMkLst>
            <pc:docMk/>
            <pc:sldMk cId="2520326924" sldId="2147477582"/>
            <ac:picMk id="28" creationId="{917BF741-FF08-B1FA-8537-365BA8238203}"/>
          </ac:picMkLst>
        </pc:picChg>
        <pc:picChg chg="add mod">
          <ac:chgData name="Juan Brihet" userId="a342b04a-bfbb-46ac-afab-56b648586653" providerId="ADAL" clId="{9AC61E4A-24C0-4C19-89C3-EB5CA640B032}" dt="2025-07-29T23:19:30.889" v="5838" actId="14100"/>
          <ac:picMkLst>
            <pc:docMk/>
            <pc:sldMk cId="2520326924" sldId="2147477582"/>
            <ac:picMk id="29" creationId="{1CA781D8-F501-B7E5-4F6B-CE7E51EEE185}"/>
          </ac:picMkLst>
        </pc:picChg>
      </pc:sldChg>
      <pc:sldChg chg="addSp delSp modSp add mod ord delAnim modAnim">
        <pc:chgData name="Juan Brihet" userId="a342b04a-bfbb-46ac-afab-56b648586653" providerId="ADAL" clId="{9AC61E4A-24C0-4C19-89C3-EB5CA640B032}" dt="2025-07-29T23:12:50.292" v="5705"/>
        <pc:sldMkLst>
          <pc:docMk/>
          <pc:sldMk cId="643819981" sldId="2147477583"/>
        </pc:sldMkLst>
        <pc:spChg chg="del mod ord">
          <ac:chgData name="Juan Brihet" userId="a342b04a-bfbb-46ac-afab-56b648586653" providerId="ADAL" clId="{9AC61E4A-24C0-4C19-89C3-EB5CA640B032}" dt="2025-07-29T22:42:59.755" v="5021" actId="478"/>
          <ac:spMkLst>
            <pc:docMk/>
            <pc:sldMk cId="643819981" sldId="2147477583"/>
            <ac:spMk id="2" creationId="{6D901DF1-B8A0-BA0E-6BDA-BCB52A8D7118}"/>
          </ac:spMkLst>
        </pc:spChg>
        <pc:spChg chg="del">
          <ac:chgData name="Juan Brihet" userId="a342b04a-bfbb-46ac-afab-56b648586653" providerId="ADAL" clId="{9AC61E4A-24C0-4C19-89C3-EB5CA640B032}" dt="2025-07-29T18:48:10.084" v="828" actId="478"/>
          <ac:spMkLst>
            <pc:docMk/>
            <pc:sldMk cId="643819981" sldId="2147477583"/>
            <ac:spMk id="3" creationId="{BC864422-025C-E456-E5C5-B651364A0B93}"/>
          </ac:spMkLst>
        </pc:spChg>
        <pc:spChg chg="mod ord">
          <ac:chgData name="Juan Brihet" userId="a342b04a-bfbb-46ac-afab-56b648586653" providerId="ADAL" clId="{9AC61E4A-24C0-4C19-89C3-EB5CA640B032}" dt="2025-07-29T22:52:54.790" v="5132"/>
          <ac:spMkLst>
            <pc:docMk/>
            <pc:sldMk cId="643819981" sldId="2147477583"/>
            <ac:spMk id="4" creationId="{414B9B5D-42D7-164B-4A9B-D6116BD254B6}"/>
          </ac:spMkLst>
        </pc:spChg>
        <pc:spChg chg="mod ord">
          <ac:chgData name="Juan Brihet" userId="a342b04a-bfbb-46ac-afab-56b648586653" providerId="ADAL" clId="{9AC61E4A-24C0-4C19-89C3-EB5CA640B032}" dt="2025-07-29T22:12:57.169" v="3623"/>
          <ac:spMkLst>
            <pc:docMk/>
            <pc:sldMk cId="643819981" sldId="2147477583"/>
            <ac:spMk id="5" creationId="{A7427DF6-264F-9FFF-AB59-601918D4B27A}"/>
          </ac:spMkLst>
        </pc:spChg>
        <pc:spChg chg="add mod ord">
          <ac:chgData name="Juan Brihet" userId="a342b04a-bfbb-46ac-afab-56b648586653" providerId="ADAL" clId="{9AC61E4A-24C0-4C19-89C3-EB5CA640B032}" dt="2025-07-29T22:13:34.541" v="3636" actId="14100"/>
          <ac:spMkLst>
            <pc:docMk/>
            <pc:sldMk cId="643819981" sldId="2147477583"/>
            <ac:spMk id="7" creationId="{C3CFD639-56A2-253B-B3CE-8C73D936D5A4}"/>
          </ac:spMkLst>
        </pc:spChg>
        <pc:spChg chg="add del mod">
          <ac:chgData name="Juan Brihet" userId="a342b04a-bfbb-46ac-afab-56b648586653" providerId="ADAL" clId="{9AC61E4A-24C0-4C19-89C3-EB5CA640B032}" dt="2025-07-29T22:11:18.410" v="3591" actId="478"/>
          <ac:spMkLst>
            <pc:docMk/>
            <pc:sldMk cId="643819981" sldId="2147477583"/>
            <ac:spMk id="8" creationId="{AE980CDD-2AFE-C144-9E0A-FE7FF9BC0F38}"/>
          </ac:spMkLst>
        </pc:spChg>
        <pc:spChg chg="add mod ord">
          <ac:chgData name="Juan Brihet" userId="a342b04a-bfbb-46ac-afab-56b648586653" providerId="ADAL" clId="{9AC61E4A-24C0-4C19-89C3-EB5CA640B032}" dt="2025-07-29T22:12:57.170" v="3627"/>
          <ac:spMkLst>
            <pc:docMk/>
            <pc:sldMk cId="643819981" sldId="2147477583"/>
            <ac:spMk id="9" creationId="{6E9443B0-3285-E429-1D81-3DCDFD2D5B8F}"/>
          </ac:spMkLst>
        </pc:spChg>
        <pc:spChg chg="add del mod ord">
          <ac:chgData name="Juan Brihet" userId="a342b04a-bfbb-46ac-afab-56b648586653" providerId="ADAL" clId="{9AC61E4A-24C0-4C19-89C3-EB5CA640B032}" dt="2025-07-29T22:13:37.610" v="3637" actId="478"/>
          <ac:spMkLst>
            <pc:docMk/>
            <pc:sldMk cId="643819981" sldId="2147477583"/>
            <ac:spMk id="11" creationId="{587BD71A-E6D5-53E7-BF71-910304D6D7EA}"/>
          </ac:spMkLst>
        </pc:spChg>
        <pc:spChg chg="add del mod modVis">
          <ac:chgData name="Juan Brihet" userId="a342b04a-bfbb-46ac-afab-56b648586653" providerId="ADAL" clId="{9AC61E4A-24C0-4C19-89C3-EB5CA640B032}" dt="2025-07-29T22:11:04.630" v="3455"/>
          <ac:spMkLst>
            <pc:docMk/>
            <pc:sldMk cId="643819981" sldId="2147477583"/>
            <ac:spMk id="12" creationId="{8333B97E-3D9E-D7CD-1F2E-C5DDE83231EA}"/>
          </ac:spMkLst>
        </pc:spChg>
        <pc:spChg chg="add del mod modVis">
          <ac:chgData name="Juan Brihet" userId="a342b04a-bfbb-46ac-afab-56b648586653" providerId="ADAL" clId="{9AC61E4A-24C0-4C19-89C3-EB5CA640B032}" dt="2025-07-29T22:11:07.272" v="3500"/>
          <ac:spMkLst>
            <pc:docMk/>
            <pc:sldMk cId="643819981" sldId="2147477583"/>
            <ac:spMk id="14" creationId="{0D15CC61-B1B2-DE44-F384-FD0E9C3529C3}"/>
          </ac:spMkLst>
        </pc:spChg>
        <pc:spChg chg="add del mod modVis">
          <ac:chgData name="Juan Brihet" userId="a342b04a-bfbb-46ac-afab-56b648586653" providerId="ADAL" clId="{9AC61E4A-24C0-4C19-89C3-EB5CA640B032}" dt="2025-07-29T22:11:08.880" v="3525"/>
          <ac:spMkLst>
            <pc:docMk/>
            <pc:sldMk cId="643819981" sldId="2147477583"/>
            <ac:spMk id="15" creationId="{713BF2DC-5550-1259-7875-69A46C67276A}"/>
          </ac:spMkLst>
        </pc:spChg>
        <pc:spChg chg="add del mod modVis">
          <ac:chgData name="Juan Brihet" userId="a342b04a-bfbb-46ac-afab-56b648586653" providerId="ADAL" clId="{9AC61E4A-24C0-4C19-89C3-EB5CA640B032}" dt="2025-07-29T22:11:11.145" v="3557"/>
          <ac:spMkLst>
            <pc:docMk/>
            <pc:sldMk cId="643819981" sldId="2147477583"/>
            <ac:spMk id="16" creationId="{107A3E1C-66A3-3534-3290-3EEAD052F0F0}"/>
          </ac:spMkLst>
        </pc:spChg>
        <pc:spChg chg="add del mod modVis">
          <ac:chgData name="Juan Brihet" userId="a342b04a-bfbb-46ac-afab-56b648586653" providerId="ADAL" clId="{9AC61E4A-24C0-4C19-89C3-EB5CA640B032}" dt="2025-07-29T22:11:12.666" v="3588"/>
          <ac:spMkLst>
            <pc:docMk/>
            <pc:sldMk cId="643819981" sldId="2147477583"/>
            <ac:spMk id="17" creationId="{FEACE9FE-B34C-D6B8-7F12-47F89CE7EF33}"/>
          </ac:spMkLst>
        </pc:spChg>
        <pc:spChg chg="add mod ord">
          <ac:chgData name="Juan Brihet" userId="a342b04a-bfbb-46ac-afab-56b648586653" providerId="ADAL" clId="{9AC61E4A-24C0-4C19-89C3-EB5CA640B032}" dt="2025-07-29T22:12:57.170" v="3631"/>
          <ac:spMkLst>
            <pc:docMk/>
            <pc:sldMk cId="643819981" sldId="2147477583"/>
            <ac:spMk id="18" creationId="{09F69474-FF7B-96A3-88F2-39DC02ED2EFD}"/>
          </ac:spMkLst>
        </pc:spChg>
        <pc:spChg chg="add del mod modVis">
          <ac:chgData name="Juan Brihet" userId="a342b04a-bfbb-46ac-afab-56b648586653" providerId="ADAL" clId="{9AC61E4A-24C0-4C19-89C3-EB5CA640B032}" dt="2025-07-29T22:14:40.391" v="3665"/>
          <ac:spMkLst>
            <pc:docMk/>
            <pc:sldMk cId="643819981" sldId="2147477583"/>
            <ac:spMk id="19" creationId="{39EB3F3A-3095-7648-8584-B39AF2FD70EB}"/>
          </ac:spMkLst>
        </pc:spChg>
        <pc:spChg chg="add mod">
          <ac:chgData name="Juan Brihet" userId="a342b04a-bfbb-46ac-afab-56b648586653" providerId="ADAL" clId="{9AC61E4A-24C0-4C19-89C3-EB5CA640B032}" dt="2025-07-29T22:43:00.041" v="5022"/>
          <ac:spMkLst>
            <pc:docMk/>
            <pc:sldMk cId="643819981" sldId="2147477583"/>
            <ac:spMk id="20" creationId="{7A3437FB-177C-917F-357E-62D721BB6EEC}"/>
          </ac:spMkLst>
        </pc:spChg>
        <pc:spChg chg="add del mod modVis">
          <ac:chgData name="Juan Brihet" userId="a342b04a-bfbb-46ac-afab-56b648586653" providerId="ADAL" clId="{9AC61E4A-24C0-4C19-89C3-EB5CA640B032}" dt="2025-07-29T22:52:54.837" v="5153"/>
          <ac:spMkLst>
            <pc:docMk/>
            <pc:sldMk cId="643819981" sldId="2147477583"/>
            <ac:spMk id="21" creationId="{42EADF7A-97A1-5287-50B7-7DD87A5D6CBF}"/>
          </ac:spMkLst>
        </pc:spChg>
        <pc:spChg chg="add mod">
          <ac:chgData name="Juan Brihet" userId="a342b04a-bfbb-46ac-afab-56b648586653" providerId="ADAL" clId="{9AC61E4A-24C0-4C19-89C3-EB5CA640B032}" dt="2025-07-29T22:53:41.099" v="5159" actId="14100"/>
          <ac:spMkLst>
            <pc:docMk/>
            <pc:sldMk cId="643819981" sldId="2147477583"/>
            <ac:spMk id="22" creationId="{B76292E3-5CFC-0FE8-226C-AEB3BDEFF985}"/>
          </ac:spMkLst>
        </pc:spChg>
        <pc:graphicFrameChg chg="add del mod">
          <ac:chgData name="Juan Brihet" userId="a342b04a-bfbb-46ac-afab-56b648586653" providerId="ADAL" clId="{9AC61E4A-24C0-4C19-89C3-EB5CA640B032}" dt="2025-07-29T21:26:34.991" v="2532" actId="478"/>
          <ac:graphicFrameMkLst>
            <pc:docMk/>
            <pc:sldMk cId="643819981" sldId="2147477583"/>
            <ac:graphicFrameMk id="6" creationId="{12B3D29E-0B31-BDC0-D27C-7728237540B8}"/>
          </ac:graphicFrameMkLst>
        </pc:graphicFrameChg>
        <pc:graphicFrameChg chg="add mod ord">
          <ac:chgData name="Juan Brihet" userId="a342b04a-bfbb-46ac-afab-56b648586653" providerId="ADAL" clId="{9AC61E4A-24C0-4C19-89C3-EB5CA640B032}" dt="2025-07-29T22:13:57.625" v="3638"/>
          <ac:graphicFrameMkLst>
            <pc:docMk/>
            <pc:sldMk cId="643819981" sldId="2147477583"/>
            <ac:graphicFrameMk id="10" creationId="{09720CBE-60B7-0271-E36B-8A5485DF77F4}"/>
          </ac:graphicFrameMkLst>
        </pc:graphicFrameChg>
        <pc:graphicFrameChg chg="add mod ord modVis">
          <ac:chgData name="Juan Brihet" userId="a342b04a-bfbb-46ac-afab-56b648586653" providerId="ADAL" clId="{9AC61E4A-24C0-4C19-89C3-EB5CA640B032}" dt="2025-07-29T22:52:54.839" v="5155"/>
          <ac:graphicFrameMkLst>
            <pc:docMk/>
            <pc:sldMk cId="643819981" sldId="2147477583"/>
            <ac:graphicFrameMk id="13" creationId="{E4C65779-44EC-A1D0-1011-A4270D1A277C}"/>
          </ac:graphicFrameMkLst>
        </pc:graphicFrameChg>
      </pc:sldChg>
      <pc:sldChg chg="addSp delSp modSp add del mod ord modShow">
        <pc:chgData name="Juan Brihet" userId="a342b04a-bfbb-46ac-afab-56b648586653" providerId="ADAL" clId="{9AC61E4A-24C0-4C19-89C3-EB5CA640B032}" dt="2025-07-29T22:15:53.590" v="3698" actId="47"/>
        <pc:sldMkLst>
          <pc:docMk/>
          <pc:sldMk cId="3708668225" sldId="2147477584"/>
        </pc:sldMkLst>
        <pc:spChg chg="del">
          <ac:chgData name="Juan Brihet" userId="a342b04a-bfbb-46ac-afab-56b648586653" providerId="ADAL" clId="{9AC61E4A-24C0-4C19-89C3-EB5CA640B032}" dt="2025-07-29T18:48:33.800" v="831" actId="478"/>
          <ac:spMkLst>
            <pc:docMk/>
            <pc:sldMk cId="3708668225" sldId="2147477584"/>
            <ac:spMk id="3" creationId="{C95DF9F7-73AF-6382-F212-8535FCDEF790}"/>
          </ac:spMkLst>
        </pc:spChg>
        <pc:spChg chg="add mod">
          <ac:chgData name="Juan Brihet" userId="a342b04a-bfbb-46ac-afab-56b648586653" providerId="ADAL" clId="{9AC61E4A-24C0-4C19-89C3-EB5CA640B032}" dt="2025-07-29T19:00:21.325" v="1308" actId="14100"/>
          <ac:spMkLst>
            <pc:docMk/>
            <pc:sldMk cId="3708668225" sldId="2147477584"/>
            <ac:spMk id="6" creationId="{C4FED61D-5670-9F86-FFF6-F144AEE1032B}"/>
          </ac:spMkLst>
        </pc:spChg>
        <pc:spChg chg="add mod">
          <ac:chgData name="Juan Brihet" userId="a342b04a-bfbb-46ac-afab-56b648586653" providerId="ADAL" clId="{9AC61E4A-24C0-4C19-89C3-EB5CA640B032}" dt="2025-07-29T18:48:35.828" v="832"/>
          <ac:spMkLst>
            <pc:docMk/>
            <pc:sldMk cId="3708668225" sldId="2147477584"/>
            <ac:spMk id="7" creationId="{4DC9EC84-1772-7E24-7DC6-DE0FD3449398}"/>
          </ac:spMkLst>
        </pc:spChg>
        <pc:spChg chg="add del mod">
          <ac:chgData name="Juan Brihet" userId="a342b04a-bfbb-46ac-afab-56b648586653" providerId="ADAL" clId="{9AC61E4A-24C0-4C19-89C3-EB5CA640B032}" dt="2025-07-29T19:16:03.585" v="1367" actId="478"/>
          <ac:spMkLst>
            <pc:docMk/>
            <pc:sldMk cId="3708668225" sldId="2147477584"/>
            <ac:spMk id="8" creationId="{FD901448-E707-2017-1E09-3D45D0377909}"/>
          </ac:spMkLst>
        </pc:spChg>
        <pc:spChg chg="add mod">
          <ac:chgData name="Juan Brihet" userId="a342b04a-bfbb-46ac-afab-56b648586653" providerId="ADAL" clId="{9AC61E4A-24C0-4C19-89C3-EB5CA640B032}" dt="2025-07-29T18:54:27.202" v="960"/>
          <ac:spMkLst>
            <pc:docMk/>
            <pc:sldMk cId="3708668225" sldId="2147477584"/>
            <ac:spMk id="11" creationId="{F792CBFB-936A-9A93-41E3-796DEB03BEC1}"/>
          </ac:spMkLst>
        </pc:spChg>
        <pc:graphicFrameChg chg="add mod">
          <ac:chgData name="Juan Brihet" userId="a342b04a-bfbb-46ac-afab-56b648586653" providerId="ADAL" clId="{9AC61E4A-24C0-4C19-89C3-EB5CA640B032}" dt="2025-07-29T19:00:09.411" v="1306" actId="14100"/>
          <ac:graphicFrameMkLst>
            <pc:docMk/>
            <pc:sldMk cId="3708668225" sldId="2147477584"/>
            <ac:graphicFrameMk id="9" creationId="{4A176351-9A53-D200-7273-E15D7F808888}"/>
          </ac:graphicFrameMkLst>
        </pc:graphicFrameChg>
        <pc:graphicFrameChg chg="add del mod">
          <ac:chgData name="Juan Brihet" userId="a342b04a-bfbb-46ac-afab-56b648586653" providerId="ADAL" clId="{9AC61E4A-24C0-4C19-89C3-EB5CA640B032}" dt="2025-07-29T19:16:01.781" v="1366" actId="478"/>
          <ac:graphicFrameMkLst>
            <pc:docMk/>
            <pc:sldMk cId="3708668225" sldId="2147477584"/>
            <ac:graphicFrameMk id="10" creationId="{B3E5F92A-C4D8-C14A-1ED7-2322C2C30EBB}"/>
          </ac:graphicFrameMkLst>
        </pc:graphicFrameChg>
      </pc:sldChg>
      <pc:sldChg chg="addSp delSp modSp add del mod">
        <pc:chgData name="Juan Brihet" userId="a342b04a-bfbb-46ac-afab-56b648586653" providerId="ADAL" clId="{9AC61E4A-24C0-4C19-89C3-EB5CA640B032}" dt="2025-07-29T23:05:25.160" v="5520" actId="47"/>
        <pc:sldMkLst>
          <pc:docMk/>
          <pc:sldMk cId="262568185" sldId="2147477585"/>
        </pc:sldMkLst>
        <pc:spChg chg="del">
          <ac:chgData name="Juan Brihet" userId="a342b04a-bfbb-46ac-afab-56b648586653" providerId="ADAL" clId="{9AC61E4A-24C0-4C19-89C3-EB5CA640B032}" dt="2025-07-29T22:43:08.370" v="5025" actId="478"/>
          <ac:spMkLst>
            <pc:docMk/>
            <pc:sldMk cId="262568185" sldId="2147477585"/>
            <ac:spMk id="2" creationId="{13415045-CF95-525C-FE87-BB3246C67314}"/>
          </ac:spMkLst>
        </pc:spChg>
        <pc:spChg chg="del">
          <ac:chgData name="Juan Brihet" userId="a342b04a-bfbb-46ac-afab-56b648586653" providerId="ADAL" clId="{9AC61E4A-24C0-4C19-89C3-EB5CA640B032}" dt="2025-07-29T18:48:48.220" v="833" actId="478"/>
          <ac:spMkLst>
            <pc:docMk/>
            <pc:sldMk cId="262568185" sldId="2147477585"/>
            <ac:spMk id="3" creationId="{1921BA55-93AB-08FC-3D53-2767E6490F0C}"/>
          </ac:spMkLst>
        </pc:spChg>
        <pc:spChg chg="add mod">
          <ac:chgData name="Juan Brihet" userId="a342b04a-bfbb-46ac-afab-56b648586653" providerId="ADAL" clId="{9AC61E4A-24C0-4C19-89C3-EB5CA640B032}" dt="2025-07-29T18:54:28.764" v="961"/>
          <ac:spMkLst>
            <pc:docMk/>
            <pc:sldMk cId="262568185" sldId="2147477585"/>
            <ac:spMk id="7" creationId="{D978E4BE-D153-ED9E-EBD5-E9530486A4A6}"/>
          </ac:spMkLst>
        </pc:spChg>
        <pc:spChg chg="add mod">
          <ac:chgData name="Juan Brihet" userId="a342b04a-bfbb-46ac-afab-56b648586653" providerId="ADAL" clId="{9AC61E4A-24C0-4C19-89C3-EB5CA640B032}" dt="2025-07-29T22:43:08.814" v="5026"/>
          <ac:spMkLst>
            <pc:docMk/>
            <pc:sldMk cId="262568185" sldId="2147477585"/>
            <ac:spMk id="8" creationId="{5728F67C-5780-5E94-2D30-A8FC807E4A19}"/>
          </ac:spMkLst>
        </pc:spChg>
        <pc:picChg chg="add mod">
          <ac:chgData name="Juan Brihet" userId="a342b04a-bfbb-46ac-afab-56b648586653" providerId="ADAL" clId="{9AC61E4A-24C0-4C19-89C3-EB5CA640B032}" dt="2025-07-29T18:48:48.630" v="834"/>
          <ac:picMkLst>
            <pc:docMk/>
            <pc:sldMk cId="262568185" sldId="2147477585"/>
            <ac:picMk id="6" creationId="{17C8346B-C10B-7477-70D5-6E7A7F5504EE}"/>
          </ac:picMkLst>
        </pc:picChg>
      </pc:sldChg>
      <pc:sldChg chg="addSp delSp modSp new mod ord">
        <pc:chgData name="Juan Brihet" userId="a342b04a-bfbb-46ac-afab-56b648586653" providerId="ADAL" clId="{9AC61E4A-24C0-4C19-89C3-EB5CA640B032}" dt="2025-07-29T22:42:33.041" v="5009"/>
        <pc:sldMkLst>
          <pc:docMk/>
          <pc:sldMk cId="3917103931" sldId="2147477586"/>
        </pc:sldMkLst>
        <pc:spChg chg="mod">
          <ac:chgData name="Juan Brihet" userId="a342b04a-bfbb-46ac-afab-56b648586653" providerId="ADAL" clId="{9AC61E4A-24C0-4C19-89C3-EB5CA640B032}" dt="2025-07-29T18:53:07.348" v="934" actId="403"/>
          <ac:spMkLst>
            <pc:docMk/>
            <pc:sldMk cId="3917103931" sldId="2147477586"/>
            <ac:spMk id="2" creationId="{E300E901-E4A2-8B29-E882-B40A6AF66EF6}"/>
          </ac:spMkLst>
        </pc:spChg>
        <pc:spChg chg="del">
          <ac:chgData name="Juan Brihet" userId="a342b04a-bfbb-46ac-afab-56b648586653" providerId="ADAL" clId="{9AC61E4A-24C0-4C19-89C3-EB5CA640B032}" dt="2025-07-29T22:42:32.753" v="5008" actId="478"/>
          <ac:spMkLst>
            <pc:docMk/>
            <pc:sldMk cId="3917103931" sldId="2147477586"/>
            <ac:spMk id="4" creationId="{2266BA81-45EB-25BE-7070-F23215089685}"/>
          </ac:spMkLst>
        </pc:spChg>
        <pc:spChg chg="add mod">
          <ac:chgData name="Juan Brihet" userId="a342b04a-bfbb-46ac-afab-56b648586653" providerId="ADAL" clId="{9AC61E4A-24C0-4C19-89C3-EB5CA640B032}" dt="2025-07-29T22:42:33.041" v="5009"/>
          <ac:spMkLst>
            <pc:docMk/>
            <pc:sldMk cId="3917103931" sldId="2147477586"/>
            <ac:spMk id="5" creationId="{AE2D2048-9351-F548-8B9B-4ED738E28471}"/>
          </ac:spMkLst>
        </pc:spChg>
      </pc:sldChg>
      <pc:sldChg chg="addSp delSp modSp new mod">
        <pc:chgData name="Juan Brihet" userId="a342b04a-bfbb-46ac-afab-56b648586653" providerId="ADAL" clId="{9AC61E4A-24C0-4C19-89C3-EB5CA640B032}" dt="2025-07-29T22:42:49.119" v="5017"/>
        <pc:sldMkLst>
          <pc:docMk/>
          <pc:sldMk cId="2650243211" sldId="2147477587"/>
        </pc:sldMkLst>
        <pc:spChg chg="mod">
          <ac:chgData name="Juan Brihet" userId="a342b04a-bfbb-46ac-afab-56b648586653" providerId="ADAL" clId="{9AC61E4A-24C0-4C19-89C3-EB5CA640B032}" dt="2025-07-29T18:53:12.759" v="936" actId="403"/>
          <ac:spMkLst>
            <pc:docMk/>
            <pc:sldMk cId="2650243211" sldId="2147477587"/>
            <ac:spMk id="2" creationId="{5EF30CB3-05B7-09A2-0157-000731CBF41D}"/>
          </ac:spMkLst>
        </pc:spChg>
        <pc:spChg chg="del">
          <ac:chgData name="Juan Brihet" userId="a342b04a-bfbb-46ac-afab-56b648586653" providerId="ADAL" clId="{9AC61E4A-24C0-4C19-89C3-EB5CA640B032}" dt="2025-07-29T22:42:48.942" v="5016" actId="478"/>
          <ac:spMkLst>
            <pc:docMk/>
            <pc:sldMk cId="2650243211" sldId="2147477587"/>
            <ac:spMk id="4" creationId="{B6D53FDE-4BB0-D5DE-4B64-88F213C9CA37}"/>
          </ac:spMkLst>
        </pc:spChg>
        <pc:spChg chg="add mod">
          <ac:chgData name="Juan Brihet" userId="a342b04a-bfbb-46ac-afab-56b648586653" providerId="ADAL" clId="{9AC61E4A-24C0-4C19-89C3-EB5CA640B032}" dt="2025-07-29T22:42:49.119" v="5017"/>
          <ac:spMkLst>
            <pc:docMk/>
            <pc:sldMk cId="2650243211" sldId="2147477587"/>
            <ac:spMk id="5" creationId="{4839869F-2846-33CD-CE31-517AC2755625}"/>
          </ac:spMkLst>
        </pc:spChg>
      </pc:sldChg>
      <pc:sldChg chg="addSp delSp modSp new mod modAnim">
        <pc:chgData name="Juan Brihet" userId="a342b04a-bfbb-46ac-afab-56b648586653" providerId="ADAL" clId="{9AC61E4A-24C0-4C19-89C3-EB5CA640B032}" dt="2025-07-29T22:49:59.940" v="5128"/>
        <pc:sldMkLst>
          <pc:docMk/>
          <pc:sldMk cId="3074098039" sldId="2147477588"/>
        </pc:sldMkLst>
        <pc:spChg chg="del">
          <ac:chgData name="Juan Brihet" userId="a342b04a-bfbb-46ac-afab-56b648586653" providerId="ADAL" clId="{9AC61E4A-24C0-4C19-89C3-EB5CA640B032}" dt="2025-07-29T22:42:44.649" v="5014" actId="478"/>
          <ac:spMkLst>
            <pc:docMk/>
            <pc:sldMk cId="3074098039" sldId="2147477588"/>
            <ac:spMk id="2" creationId="{88EC728E-429D-35A5-D089-8F1182F5C3C4}"/>
          </ac:spMkLst>
        </pc:spChg>
        <pc:spChg chg="del">
          <ac:chgData name="Juan Brihet" userId="a342b04a-bfbb-46ac-afab-56b648586653" providerId="ADAL" clId="{9AC61E4A-24C0-4C19-89C3-EB5CA640B032}" dt="2025-07-29T20:29:58.740" v="1382" actId="478"/>
          <ac:spMkLst>
            <pc:docMk/>
            <pc:sldMk cId="3074098039" sldId="2147477588"/>
            <ac:spMk id="3" creationId="{69087C4D-70AE-B380-1322-1A8166175C77}"/>
          </ac:spMkLst>
        </pc:spChg>
        <pc:spChg chg="mod">
          <ac:chgData name="Juan Brihet" userId="a342b04a-bfbb-46ac-afab-56b648586653" providerId="ADAL" clId="{9AC61E4A-24C0-4C19-89C3-EB5CA640B032}" dt="2025-07-29T21:25:38.701" v="2375" actId="948"/>
          <ac:spMkLst>
            <pc:docMk/>
            <pc:sldMk cId="3074098039" sldId="2147477588"/>
            <ac:spMk id="4" creationId="{7CF00544-8192-30CF-0441-DE4DD9400EE6}"/>
          </ac:spMkLst>
        </pc:spChg>
        <pc:spChg chg="add del mod">
          <ac:chgData name="Juan Brihet" userId="a342b04a-bfbb-46ac-afab-56b648586653" providerId="ADAL" clId="{9AC61E4A-24C0-4C19-89C3-EB5CA640B032}" dt="2025-07-29T21:20:28.642" v="1995" actId="478"/>
          <ac:spMkLst>
            <pc:docMk/>
            <pc:sldMk cId="3074098039" sldId="2147477588"/>
            <ac:spMk id="8" creationId="{288A5893-29A8-3468-5E08-91663894E67F}"/>
          </ac:spMkLst>
        </pc:spChg>
        <pc:spChg chg="add mod">
          <ac:chgData name="Juan Brihet" userId="a342b04a-bfbb-46ac-afab-56b648586653" providerId="ADAL" clId="{9AC61E4A-24C0-4C19-89C3-EB5CA640B032}" dt="2025-07-29T21:22:06.302" v="2071" actId="1036"/>
          <ac:spMkLst>
            <pc:docMk/>
            <pc:sldMk cId="3074098039" sldId="2147477588"/>
            <ac:spMk id="9" creationId="{660760AF-893E-422E-C962-05F777D62E44}"/>
          </ac:spMkLst>
        </pc:spChg>
        <pc:spChg chg="add del mod">
          <ac:chgData name="Juan Brihet" userId="a342b04a-bfbb-46ac-afab-56b648586653" providerId="ADAL" clId="{9AC61E4A-24C0-4C19-89C3-EB5CA640B032}" dt="2025-07-29T21:20:34.690" v="1997" actId="478"/>
          <ac:spMkLst>
            <pc:docMk/>
            <pc:sldMk cId="3074098039" sldId="2147477588"/>
            <ac:spMk id="10" creationId="{672196C7-BF1F-D738-2B42-15473C042C83}"/>
          </ac:spMkLst>
        </pc:spChg>
        <pc:spChg chg="add mod">
          <ac:chgData name="Juan Brihet" userId="a342b04a-bfbb-46ac-afab-56b648586653" providerId="ADAL" clId="{9AC61E4A-24C0-4C19-89C3-EB5CA640B032}" dt="2025-07-29T21:20:08.802" v="1972"/>
          <ac:spMkLst>
            <pc:docMk/>
            <pc:sldMk cId="3074098039" sldId="2147477588"/>
            <ac:spMk id="12" creationId="{BB33699A-1B8B-D235-6E54-A7D8BF1BE950}"/>
          </ac:spMkLst>
        </pc:spChg>
        <pc:spChg chg="add mod">
          <ac:chgData name="Juan Brihet" userId="a342b04a-bfbb-46ac-afab-56b648586653" providerId="ADAL" clId="{9AC61E4A-24C0-4C19-89C3-EB5CA640B032}" dt="2025-07-29T21:20:08.802" v="1972"/>
          <ac:spMkLst>
            <pc:docMk/>
            <pc:sldMk cId="3074098039" sldId="2147477588"/>
            <ac:spMk id="13" creationId="{ADF9C0A7-A6E9-F57C-CC6F-504C14D3932F}"/>
          </ac:spMkLst>
        </pc:spChg>
        <pc:spChg chg="add mod">
          <ac:chgData name="Juan Brihet" userId="a342b04a-bfbb-46ac-afab-56b648586653" providerId="ADAL" clId="{9AC61E4A-24C0-4C19-89C3-EB5CA640B032}" dt="2025-07-29T21:24:44.871" v="2299" actId="14100"/>
          <ac:spMkLst>
            <pc:docMk/>
            <pc:sldMk cId="3074098039" sldId="2147477588"/>
            <ac:spMk id="14" creationId="{8341CCA0-A998-1A9D-7791-6F5D1A0DB94F}"/>
          </ac:spMkLst>
        </pc:spChg>
        <pc:spChg chg="add mod">
          <ac:chgData name="Juan Brihet" userId="a342b04a-bfbb-46ac-afab-56b648586653" providerId="ADAL" clId="{9AC61E4A-24C0-4C19-89C3-EB5CA640B032}" dt="2025-07-29T21:24:40.672" v="2298" actId="14100"/>
          <ac:spMkLst>
            <pc:docMk/>
            <pc:sldMk cId="3074098039" sldId="2147477588"/>
            <ac:spMk id="15" creationId="{F808C9D8-F04A-5BEB-BA8A-9A8CFE4FE8E0}"/>
          </ac:spMkLst>
        </pc:spChg>
        <pc:spChg chg="add del mod modVis">
          <ac:chgData name="Juan Brihet" userId="a342b04a-bfbb-46ac-afab-56b648586653" providerId="ADAL" clId="{9AC61E4A-24C0-4C19-89C3-EB5CA640B032}" dt="2025-07-29T21:23:09.156" v="2144"/>
          <ac:spMkLst>
            <pc:docMk/>
            <pc:sldMk cId="3074098039" sldId="2147477588"/>
            <ac:spMk id="17" creationId="{E6162D48-E62B-FFC8-FDE8-E2D9559188EB}"/>
          </ac:spMkLst>
        </pc:spChg>
        <pc:spChg chg="add del mod modVis">
          <ac:chgData name="Juan Brihet" userId="a342b04a-bfbb-46ac-afab-56b648586653" providerId="ADAL" clId="{9AC61E4A-24C0-4C19-89C3-EB5CA640B032}" dt="2025-07-29T21:23:09.921" v="2171"/>
          <ac:spMkLst>
            <pc:docMk/>
            <pc:sldMk cId="3074098039" sldId="2147477588"/>
            <ac:spMk id="18" creationId="{17B01EBF-7440-EF7A-4723-11E425D85A64}"/>
          </ac:spMkLst>
        </pc:spChg>
        <pc:spChg chg="add del mod modVis">
          <ac:chgData name="Juan Brihet" userId="a342b04a-bfbb-46ac-afab-56b648586653" providerId="ADAL" clId="{9AC61E4A-24C0-4C19-89C3-EB5CA640B032}" dt="2025-07-29T21:23:11.222" v="2200"/>
          <ac:spMkLst>
            <pc:docMk/>
            <pc:sldMk cId="3074098039" sldId="2147477588"/>
            <ac:spMk id="19" creationId="{CBE99230-4BC8-D7E9-04DF-6EEB041BF221}"/>
          </ac:spMkLst>
        </pc:spChg>
        <pc:spChg chg="add del mod modVis">
          <ac:chgData name="Juan Brihet" userId="a342b04a-bfbb-46ac-afab-56b648586653" providerId="ADAL" clId="{9AC61E4A-24C0-4C19-89C3-EB5CA640B032}" dt="2025-07-29T21:23:14.763" v="2248"/>
          <ac:spMkLst>
            <pc:docMk/>
            <pc:sldMk cId="3074098039" sldId="2147477588"/>
            <ac:spMk id="20" creationId="{52C17D53-6033-2801-F81A-AC2387B0F30D}"/>
          </ac:spMkLst>
        </pc:spChg>
        <pc:spChg chg="add del mod modVis">
          <ac:chgData name="Juan Brihet" userId="a342b04a-bfbb-46ac-afab-56b648586653" providerId="ADAL" clId="{9AC61E4A-24C0-4C19-89C3-EB5CA640B032}" dt="2025-07-29T21:23:22.177" v="2280"/>
          <ac:spMkLst>
            <pc:docMk/>
            <pc:sldMk cId="3074098039" sldId="2147477588"/>
            <ac:spMk id="21" creationId="{08D8FC60-5654-347B-6376-190BF7D787A5}"/>
          </ac:spMkLst>
        </pc:spChg>
        <pc:spChg chg="add del mod modVis">
          <ac:chgData name="Juan Brihet" userId="a342b04a-bfbb-46ac-afab-56b648586653" providerId="ADAL" clId="{9AC61E4A-24C0-4C19-89C3-EB5CA640B032}" dt="2025-07-29T21:25:25.631" v="2340"/>
          <ac:spMkLst>
            <pc:docMk/>
            <pc:sldMk cId="3074098039" sldId="2147477588"/>
            <ac:spMk id="22" creationId="{3CF2E3B3-C521-27F8-347D-9467EC906776}"/>
          </ac:spMkLst>
        </pc:spChg>
        <pc:spChg chg="add del mod modVis">
          <ac:chgData name="Juan Brihet" userId="a342b04a-bfbb-46ac-afab-56b648586653" providerId="ADAL" clId="{9AC61E4A-24C0-4C19-89C3-EB5CA640B032}" dt="2025-07-29T21:25:34.512" v="2371"/>
          <ac:spMkLst>
            <pc:docMk/>
            <pc:sldMk cId="3074098039" sldId="2147477588"/>
            <ac:spMk id="23" creationId="{56B3B597-9686-2EC6-A36B-BDFB73CE7010}"/>
          </ac:spMkLst>
        </pc:spChg>
        <pc:spChg chg="add del mod modVis">
          <ac:chgData name="Juan Brihet" userId="a342b04a-bfbb-46ac-afab-56b648586653" providerId="ADAL" clId="{9AC61E4A-24C0-4C19-89C3-EB5CA640B032}" dt="2025-07-29T21:25:38.737" v="2396"/>
          <ac:spMkLst>
            <pc:docMk/>
            <pc:sldMk cId="3074098039" sldId="2147477588"/>
            <ac:spMk id="24" creationId="{466FC71B-6952-B07D-91C4-D81AC9CFE25F}"/>
          </ac:spMkLst>
        </pc:spChg>
        <pc:spChg chg="add mod">
          <ac:chgData name="Juan Brihet" userId="a342b04a-bfbb-46ac-afab-56b648586653" providerId="ADAL" clId="{9AC61E4A-24C0-4C19-89C3-EB5CA640B032}" dt="2025-07-29T22:42:44.830" v="5015"/>
          <ac:spMkLst>
            <pc:docMk/>
            <pc:sldMk cId="3074098039" sldId="2147477588"/>
            <ac:spMk id="25" creationId="{080DDA07-5F88-D12B-5C2E-6177A6A3BB04}"/>
          </ac:spMkLst>
        </pc:spChg>
        <pc:graphicFrameChg chg="add del mod">
          <ac:chgData name="Juan Brihet" userId="a342b04a-bfbb-46ac-afab-56b648586653" providerId="ADAL" clId="{9AC61E4A-24C0-4C19-89C3-EB5CA640B032}" dt="2025-07-29T20:31:41.143" v="1394" actId="478"/>
          <ac:graphicFrameMkLst>
            <pc:docMk/>
            <pc:sldMk cId="3074098039" sldId="2147477588"/>
            <ac:graphicFrameMk id="6" creationId="{ACE4E23C-10EB-DDCB-DF82-4F451A2B97A5}"/>
          </ac:graphicFrameMkLst>
        </pc:graphicFrameChg>
        <pc:graphicFrameChg chg="add mod">
          <ac:chgData name="Juan Brihet" userId="a342b04a-bfbb-46ac-afab-56b648586653" providerId="ADAL" clId="{9AC61E4A-24C0-4C19-89C3-EB5CA640B032}" dt="2025-07-29T21:25:13.157" v="2314" actId="404"/>
          <ac:graphicFrameMkLst>
            <pc:docMk/>
            <pc:sldMk cId="3074098039" sldId="2147477588"/>
            <ac:graphicFrameMk id="7" creationId="{6AB9FFAB-90CF-F1C5-AA2A-B3F3922061B5}"/>
          </ac:graphicFrameMkLst>
        </pc:graphicFrameChg>
        <pc:graphicFrameChg chg="add mod">
          <ac:chgData name="Juan Brihet" userId="a342b04a-bfbb-46ac-afab-56b648586653" providerId="ADAL" clId="{9AC61E4A-24C0-4C19-89C3-EB5CA640B032}" dt="2025-07-29T21:24:52.842" v="2302" actId="14100"/>
          <ac:graphicFrameMkLst>
            <pc:docMk/>
            <pc:sldMk cId="3074098039" sldId="2147477588"/>
            <ac:graphicFrameMk id="11" creationId="{73665760-DEE5-473D-9770-B38C971BD597}"/>
          </ac:graphicFrameMkLst>
        </pc:graphicFrameChg>
        <pc:graphicFrameChg chg="add mod ord modVis">
          <ac:chgData name="Juan Brihet" userId="a342b04a-bfbb-46ac-afab-56b648586653" providerId="ADAL" clId="{9AC61E4A-24C0-4C19-89C3-EB5CA640B032}" dt="2025-07-29T21:25:38.741" v="2398"/>
          <ac:graphicFrameMkLst>
            <pc:docMk/>
            <pc:sldMk cId="3074098039" sldId="2147477588"/>
            <ac:graphicFrameMk id="16" creationId="{CF4E546D-A9BA-F818-C78A-C3FD3078EB92}"/>
          </ac:graphicFrameMkLst>
        </pc:graphicFrameChg>
      </pc:sldChg>
      <pc:sldChg chg="addSp delSp modSp new mod">
        <pc:chgData name="Juan Brihet" userId="a342b04a-bfbb-46ac-afab-56b648586653" providerId="ADAL" clId="{9AC61E4A-24C0-4C19-89C3-EB5CA640B032}" dt="2025-07-29T23:18:06.616" v="5832" actId="14826"/>
        <pc:sldMkLst>
          <pc:docMk/>
          <pc:sldMk cId="937635298" sldId="2147477589"/>
        </pc:sldMkLst>
        <pc:spChg chg="del">
          <ac:chgData name="Juan Brihet" userId="a342b04a-bfbb-46ac-afab-56b648586653" providerId="ADAL" clId="{9AC61E4A-24C0-4C19-89C3-EB5CA640B032}" dt="2025-07-29T22:20:18.771" v="3701" actId="478"/>
          <ac:spMkLst>
            <pc:docMk/>
            <pc:sldMk cId="937635298" sldId="2147477589"/>
            <ac:spMk id="2" creationId="{17FC49FD-D981-E375-A1CE-C76FF579EE64}"/>
          </ac:spMkLst>
        </pc:spChg>
        <pc:spChg chg="mod ord">
          <ac:chgData name="Juan Brihet" userId="a342b04a-bfbb-46ac-afab-56b648586653" providerId="ADAL" clId="{9AC61E4A-24C0-4C19-89C3-EB5CA640B032}" dt="2025-07-29T22:22:35.160" v="3735"/>
          <ac:spMkLst>
            <pc:docMk/>
            <pc:sldMk cId="937635298" sldId="2147477589"/>
            <ac:spMk id="3" creationId="{583B0CE5-C7F6-863A-5C09-A48747A185D0}"/>
          </ac:spMkLst>
        </pc:spChg>
        <pc:spChg chg="del mod ord">
          <ac:chgData name="Juan Brihet" userId="a342b04a-bfbb-46ac-afab-56b648586653" providerId="ADAL" clId="{9AC61E4A-24C0-4C19-89C3-EB5CA640B032}" dt="2025-07-29T22:43:12.289" v="5027" actId="478"/>
          <ac:spMkLst>
            <pc:docMk/>
            <pc:sldMk cId="937635298" sldId="2147477589"/>
            <ac:spMk id="4" creationId="{6F0B87F8-59C9-78B2-E30D-DD52D6F0B361}"/>
          </ac:spMkLst>
        </pc:spChg>
        <pc:spChg chg="add mod ord">
          <ac:chgData name="Juan Brihet" userId="a342b04a-bfbb-46ac-afab-56b648586653" providerId="ADAL" clId="{9AC61E4A-24C0-4C19-89C3-EB5CA640B032}" dt="2025-07-29T22:22:35.160" v="3739"/>
          <ac:spMkLst>
            <pc:docMk/>
            <pc:sldMk cId="937635298" sldId="2147477589"/>
            <ac:spMk id="5" creationId="{F1227DB3-05B1-1499-8AA2-1445C4E5C1F4}"/>
          </ac:spMkLst>
        </pc:spChg>
        <pc:spChg chg="mod ord">
          <ac:chgData name="Juan Brihet" userId="a342b04a-bfbb-46ac-afab-56b648586653" providerId="ADAL" clId="{9AC61E4A-24C0-4C19-89C3-EB5CA640B032}" dt="2025-07-29T23:16:02.331" v="5825" actId="113"/>
          <ac:spMkLst>
            <pc:docMk/>
            <pc:sldMk cId="937635298" sldId="2147477589"/>
            <ac:spMk id="6" creationId="{BA1B42B6-AD91-A08D-ABB1-9C51591813D9}"/>
          </ac:spMkLst>
        </pc:spChg>
        <pc:spChg chg="add mod ord">
          <ac:chgData name="Juan Brihet" userId="a342b04a-bfbb-46ac-afab-56b648586653" providerId="ADAL" clId="{9AC61E4A-24C0-4C19-89C3-EB5CA640B032}" dt="2025-07-29T22:57:05.106" v="5204" actId="3064"/>
          <ac:spMkLst>
            <pc:docMk/>
            <pc:sldMk cId="937635298" sldId="2147477589"/>
            <ac:spMk id="7" creationId="{398F02BA-E8D9-C134-6523-F2139E5C5818}"/>
          </ac:spMkLst>
        </pc:spChg>
        <pc:spChg chg="mod ord">
          <ac:chgData name="Juan Brihet" userId="a342b04a-bfbb-46ac-afab-56b648586653" providerId="ADAL" clId="{9AC61E4A-24C0-4C19-89C3-EB5CA640B032}" dt="2025-07-29T22:57:05.106" v="5204" actId="3064"/>
          <ac:spMkLst>
            <pc:docMk/>
            <pc:sldMk cId="937635298" sldId="2147477589"/>
            <ac:spMk id="8" creationId="{624187AE-B427-0D94-CC6F-6C135F4F28A9}"/>
          </ac:spMkLst>
        </pc:spChg>
        <pc:spChg chg="add mod ord">
          <ac:chgData name="Juan Brihet" userId="a342b04a-bfbb-46ac-afab-56b648586653" providerId="ADAL" clId="{9AC61E4A-24C0-4C19-89C3-EB5CA640B032}" dt="2025-07-29T22:57:12.890" v="5205" actId="2710"/>
          <ac:spMkLst>
            <pc:docMk/>
            <pc:sldMk cId="937635298" sldId="2147477589"/>
            <ac:spMk id="9" creationId="{544E91CF-5E9A-B177-DB34-187B130BB722}"/>
          </ac:spMkLst>
        </pc:spChg>
        <pc:spChg chg="mod">
          <ac:chgData name="Juan Brihet" userId="a342b04a-bfbb-46ac-afab-56b648586653" providerId="ADAL" clId="{9AC61E4A-24C0-4C19-89C3-EB5CA640B032}" dt="2025-07-29T22:21:57.080" v="3726" actId="207"/>
          <ac:spMkLst>
            <pc:docMk/>
            <pc:sldMk cId="937635298" sldId="2147477589"/>
            <ac:spMk id="11" creationId="{C6687F72-40D0-C79D-1E49-1532D6B7CB26}"/>
          </ac:spMkLst>
        </pc:spChg>
        <pc:spChg chg="add mod ord">
          <ac:chgData name="Juan Brihet" userId="a342b04a-bfbb-46ac-afab-56b648586653" providerId="ADAL" clId="{9AC61E4A-24C0-4C19-89C3-EB5CA640B032}" dt="2025-07-29T23:16:22.349" v="5826" actId="403"/>
          <ac:spMkLst>
            <pc:docMk/>
            <pc:sldMk cId="937635298" sldId="2147477589"/>
            <ac:spMk id="14" creationId="{4665E241-1448-63DC-99EC-452352EB0960}"/>
          </ac:spMkLst>
        </pc:spChg>
        <pc:spChg chg="add mod ord">
          <ac:chgData name="Juan Brihet" userId="a342b04a-bfbb-46ac-afab-56b648586653" providerId="ADAL" clId="{9AC61E4A-24C0-4C19-89C3-EB5CA640B032}" dt="2025-07-29T23:16:22.349" v="5826" actId="403"/>
          <ac:spMkLst>
            <pc:docMk/>
            <pc:sldMk cId="937635298" sldId="2147477589"/>
            <ac:spMk id="15" creationId="{C77D1C18-CAAD-059E-4B7E-AF59D7AB8062}"/>
          </ac:spMkLst>
        </pc:spChg>
        <pc:spChg chg="add mod ord">
          <ac:chgData name="Juan Brihet" userId="a342b04a-bfbb-46ac-afab-56b648586653" providerId="ADAL" clId="{9AC61E4A-24C0-4C19-89C3-EB5CA640B032}" dt="2025-07-29T22:22:35.170" v="3757"/>
          <ac:spMkLst>
            <pc:docMk/>
            <pc:sldMk cId="937635298" sldId="2147477589"/>
            <ac:spMk id="16" creationId="{AE8FF807-858C-6286-196C-779C0FD42E92}"/>
          </ac:spMkLst>
        </pc:spChg>
        <pc:spChg chg="add mod ord">
          <ac:chgData name="Juan Brihet" userId="a342b04a-bfbb-46ac-afab-56b648586653" providerId="ADAL" clId="{9AC61E4A-24C0-4C19-89C3-EB5CA640B032}" dt="2025-07-29T23:16:22.349" v="5826" actId="403"/>
          <ac:spMkLst>
            <pc:docMk/>
            <pc:sldMk cId="937635298" sldId="2147477589"/>
            <ac:spMk id="17" creationId="{720E2C2A-232F-093D-0998-19CC456C9114}"/>
          </ac:spMkLst>
        </pc:spChg>
        <pc:spChg chg="mod">
          <ac:chgData name="Juan Brihet" userId="a342b04a-bfbb-46ac-afab-56b648586653" providerId="ADAL" clId="{9AC61E4A-24C0-4C19-89C3-EB5CA640B032}" dt="2025-07-29T22:22:11.927" v="3727" actId="207"/>
          <ac:spMkLst>
            <pc:docMk/>
            <pc:sldMk cId="937635298" sldId="2147477589"/>
            <ac:spMk id="19" creationId="{5F76C33E-9C4D-80B2-D826-A7DC32DFEC4E}"/>
          </ac:spMkLst>
        </pc:spChg>
        <pc:spChg chg="add mod ord">
          <ac:chgData name="Juan Brihet" userId="a342b04a-bfbb-46ac-afab-56b648586653" providerId="ADAL" clId="{9AC61E4A-24C0-4C19-89C3-EB5CA640B032}" dt="2025-07-29T23:16:27.559" v="5831" actId="20577"/>
          <ac:spMkLst>
            <pc:docMk/>
            <pc:sldMk cId="937635298" sldId="2147477589"/>
            <ac:spMk id="21" creationId="{DD704F4C-E42F-64A1-CBAC-ABEA2BAB13DB}"/>
          </ac:spMkLst>
        </pc:spChg>
        <pc:spChg chg="add mod ord">
          <ac:chgData name="Juan Brihet" userId="a342b04a-bfbb-46ac-afab-56b648586653" providerId="ADAL" clId="{9AC61E4A-24C0-4C19-89C3-EB5CA640B032}" dt="2025-07-29T22:22:35.175" v="3765"/>
          <ac:spMkLst>
            <pc:docMk/>
            <pc:sldMk cId="937635298" sldId="2147477589"/>
            <ac:spMk id="23" creationId="{037E4513-AC00-6C5A-68B8-DCF278E8DA41}"/>
          </ac:spMkLst>
        </pc:spChg>
        <pc:spChg chg="add mod">
          <ac:chgData name="Juan Brihet" userId="a342b04a-bfbb-46ac-afab-56b648586653" providerId="ADAL" clId="{9AC61E4A-24C0-4C19-89C3-EB5CA640B032}" dt="2025-07-29T22:28:56.292" v="4314"/>
          <ac:spMkLst>
            <pc:docMk/>
            <pc:sldMk cId="937635298" sldId="2147477589"/>
            <ac:spMk id="25" creationId="{BABEFD69-3B09-5104-1A5F-3466AE891C44}"/>
          </ac:spMkLst>
        </pc:spChg>
        <pc:spChg chg="add mod">
          <ac:chgData name="Juan Brihet" userId="a342b04a-bfbb-46ac-afab-56b648586653" providerId="ADAL" clId="{9AC61E4A-24C0-4C19-89C3-EB5CA640B032}" dt="2025-07-29T22:43:12.642" v="5028"/>
          <ac:spMkLst>
            <pc:docMk/>
            <pc:sldMk cId="937635298" sldId="2147477589"/>
            <ac:spMk id="27" creationId="{59900739-BAE8-53D6-58D6-88D5ABA1A1F7}"/>
          </ac:spMkLst>
        </pc:spChg>
        <pc:grpChg chg="mod ord">
          <ac:chgData name="Juan Brihet" userId="a342b04a-bfbb-46ac-afab-56b648586653" providerId="ADAL" clId="{9AC61E4A-24C0-4C19-89C3-EB5CA640B032}" dt="2025-07-29T22:22:35.170" v="3749"/>
          <ac:grpSpMkLst>
            <pc:docMk/>
            <pc:sldMk cId="937635298" sldId="2147477589"/>
            <ac:grpSpMk id="10" creationId="{2F6B07BA-58F3-DC9D-3C45-05DC8743719A}"/>
          </ac:grpSpMkLst>
        </pc:grpChg>
        <pc:grpChg chg="mod ord">
          <ac:chgData name="Juan Brihet" userId="a342b04a-bfbb-46ac-afab-56b648586653" providerId="ADAL" clId="{9AC61E4A-24C0-4C19-89C3-EB5CA640B032}" dt="2025-07-29T22:22:35.160" v="3733"/>
          <ac:grpSpMkLst>
            <pc:docMk/>
            <pc:sldMk cId="937635298" sldId="2147477589"/>
            <ac:grpSpMk id="18" creationId="{756D1C1C-B57A-A8F0-072D-70D0B1B69440}"/>
          </ac:grpSpMkLst>
        </pc:grpChg>
        <pc:graphicFrameChg chg="add mod ord modVis">
          <ac:chgData name="Juan Brihet" userId="a342b04a-bfbb-46ac-afab-56b648586653" providerId="ADAL" clId="{9AC61E4A-24C0-4C19-89C3-EB5CA640B032}" dt="2025-07-29T22:22:35.210" v="3779"/>
          <ac:graphicFrameMkLst>
            <pc:docMk/>
            <pc:sldMk cId="937635298" sldId="2147477589"/>
            <ac:graphicFrameMk id="24" creationId="{6892D8A0-501E-0B95-26C6-DB6723E3D68E}"/>
          </ac:graphicFrameMkLst>
        </pc:graphicFrameChg>
        <pc:picChg chg="mod">
          <ac:chgData name="Juan Brihet" userId="a342b04a-bfbb-46ac-afab-56b648586653" providerId="ADAL" clId="{9AC61E4A-24C0-4C19-89C3-EB5CA640B032}" dt="2025-07-29T22:56:18.460" v="5193" actId="207"/>
          <ac:picMkLst>
            <pc:docMk/>
            <pc:sldMk cId="937635298" sldId="2147477589"/>
            <ac:picMk id="12" creationId="{FF4302FF-D5FD-2DAC-E86D-EBA4AF90F6D2}"/>
          </ac:picMkLst>
        </pc:picChg>
        <pc:picChg chg="mod ord">
          <ac:chgData name="Juan Brihet" userId="a342b04a-bfbb-46ac-afab-56b648586653" providerId="ADAL" clId="{9AC61E4A-24C0-4C19-89C3-EB5CA640B032}" dt="2025-07-29T22:22:35.170" v="3751"/>
          <ac:picMkLst>
            <pc:docMk/>
            <pc:sldMk cId="937635298" sldId="2147477589"/>
            <ac:picMk id="13" creationId="{F39C2933-31E4-CE7F-32F7-D16A67FE7861}"/>
          </ac:picMkLst>
        </pc:picChg>
        <pc:picChg chg="mod">
          <ac:chgData name="Juan Brihet" userId="a342b04a-bfbb-46ac-afab-56b648586653" providerId="ADAL" clId="{9AC61E4A-24C0-4C19-89C3-EB5CA640B032}" dt="2025-07-29T22:22:11.927" v="3727" actId="207"/>
          <ac:picMkLst>
            <pc:docMk/>
            <pc:sldMk cId="937635298" sldId="2147477589"/>
            <ac:picMk id="20" creationId="{0EFC2228-60BC-C6D6-BBB8-B8C0490275B2}"/>
          </ac:picMkLst>
        </pc:picChg>
        <pc:picChg chg="mod ord">
          <ac:chgData name="Juan Brihet" userId="a342b04a-bfbb-46ac-afab-56b648586653" providerId="ADAL" clId="{9AC61E4A-24C0-4C19-89C3-EB5CA640B032}" dt="2025-07-29T23:18:06.616" v="5832" actId="14826"/>
          <ac:picMkLst>
            <pc:docMk/>
            <pc:sldMk cId="937635298" sldId="2147477589"/>
            <ac:picMk id="22" creationId="{03C14394-2E54-6705-C878-87D3FAA587A2}"/>
          </ac:picMkLst>
        </pc:picChg>
        <pc:picChg chg="add mod">
          <ac:chgData name="Juan Brihet" userId="a342b04a-bfbb-46ac-afab-56b648586653" providerId="ADAL" clId="{9AC61E4A-24C0-4C19-89C3-EB5CA640B032}" dt="2025-07-29T22:56:10.202" v="5190" actId="207"/>
          <ac:picMkLst>
            <pc:docMk/>
            <pc:sldMk cId="937635298" sldId="2147477589"/>
            <ac:picMk id="26" creationId="{C5B55504-E5B7-364D-944F-7990E2846106}"/>
          </ac:picMkLst>
        </pc:picChg>
      </pc:sldChg>
      <pc:sldChg chg="delSp new del mod">
        <pc:chgData name="Juan Brihet" userId="a342b04a-bfbb-46ac-afab-56b648586653" providerId="ADAL" clId="{9AC61E4A-24C0-4C19-89C3-EB5CA640B032}" dt="2025-07-29T22:42:16.428" v="5007" actId="47"/>
        <pc:sldMkLst>
          <pc:docMk/>
          <pc:sldMk cId="2680126068" sldId="2147477590"/>
        </pc:sldMkLst>
        <pc:spChg chg="del">
          <ac:chgData name="Juan Brihet" userId="a342b04a-bfbb-46ac-afab-56b648586653" providerId="ADAL" clId="{9AC61E4A-24C0-4C19-89C3-EB5CA640B032}" dt="2025-07-29T22:41:20.715" v="4992" actId="478"/>
          <ac:spMkLst>
            <pc:docMk/>
            <pc:sldMk cId="2680126068" sldId="2147477590"/>
            <ac:spMk id="6" creationId="{2FB19941-6732-4E0F-9210-8C922F121CEF}"/>
          </ac:spMkLst>
        </pc:spChg>
      </pc:sldChg>
      <pc:sldChg chg="addSp delSp modSp add mod modAnim">
        <pc:chgData name="Juan Brihet" userId="a342b04a-bfbb-46ac-afab-56b648586653" providerId="ADAL" clId="{9AC61E4A-24C0-4C19-89C3-EB5CA640B032}" dt="2025-07-29T22:48:39.790" v="5122"/>
        <pc:sldMkLst>
          <pc:docMk/>
          <pc:sldMk cId="2390099492" sldId="2147477591"/>
        </pc:sldMkLst>
        <pc:spChg chg="del">
          <ac:chgData name="Juan Brihet" userId="a342b04a-bfbb-46ac-afab-56b648586653" providerId="ADAL" clId="{9AC61E4A-24C0-4C19-89C3-EB5CA640B032}" dt="2025-07-29T22:42:37.060" v="5010" actId="478"/>
          <ac:spMkLst>
            <pc:docMk/>
            <pc:sldMk cId="2390099492" sldId="2147477591"/>
            <ac:spMk id="2" creationId="{81D63A57-2CB0-10A6-2014-0C736CDDA582}"/>
          </ac:spMkLst>
        </pc:spChg>
        <pc:spChg chg="add mod">
          <ac:chgData name="Juan Brihet" userId="a342b04a-bfbb-46ac-afab-56b648586653" providerId="ADAL" clId="{9AC61E4A-24C0-4C19-89C3-EB5CA640B032}" dt="2025-07-29T22:42:37.260" v="5011"/>
          <ac:spMkLst>
            <pc:docMk/>
            <pc:sldMk cId="2390099492" sldId="2147477591"/>
            <ac:spMk id="3" creationId="{CDA6E912-B54C-613E-24B0-A88A23AD9FDE}"/>
          </ac:spMkLst>
        </pc:spChg>
        <pc:graphicFrameChg chg="mod">
          <ac:chgData name="Juan Brihet" userId="a342b04a-bfbb-46ac-afab-56b648586653" providerId="ADAL" clId="{9AC61E4A-24C0-4C19-89C3-EB5CA640B032}" dt="2025-07-29T22:48:39.790" v="5122"/>
          <ac:graphicFrameMkLst>
            <pc:docMk/>
            <pc:sldMk cId="2390099492" sldId="2147477591"/>
            <ac:graphicFrameMk id="10" creationId="{E9914F68-E908-3DC3-1BDC-63E68B8322A4}"/>
          </ac:graphicFrameMkLst>
        </pc:graphicFrameChg>
      </pc:sldChg>
      <pc:sldChg chg="addSp delSp modSp add mod">
        <pc:chgData name="Juan Brihet" userId="a342b04a-bfbb-46ac-afab-56b648586653" providerId="ADAL" clId="{9AC61E4A-24C0-4C19-89C3-EB5CA640B032}" dt="2025-07-29T22:47:11.600" v="5117" actId="404"/>
        <pc:sldMkLst>
          <pc:docMk/>
          <pc:sldMk cId="3936457369" sldId="2147477592"/>
        </pc:sldMkLst>
        <pc:spChg chg="add del mod">
          <ac:chgData name="Juan Brihet" userId="a342b04a-bfbb-46ac-afab-56b648586653" providerId="ADAL" clId="{9AC61E4A-24C0-4C19-89C3-EB5CA640B032}" dt="2025-07-29T22:41:54.649" v="5001" actId="478"/>
          <ac:spMkLst>
            <pc:docMk/>
            <pc:sldMk cId="3936457369" sldId="2147477592"/>
            <ac:spMk id="5" creationId="{4C88BD59-B650-1BD6-4234-B78AE72A2E14}"/>
          </ac:spMkLst>
        </pc:spChg>
        <pc:spChg chg="add del mod">
          <ac:chgData name="Juan Brihet" userId="a342b04a-bfbb-46ac-afab-56b648586653" providerId="ADAL" clId="{9AC61E4A-24C0-4C19-89C3-EB5CA640B032}" dt="2025-07-29T22:42:04.380" v="5003" actId="478"/>
          <ac:spMkLst>
            <pc:docMk/>
            <pc:sldMk cId="3936457369" sldId="2147477592"/>
            <ac:spMk id="7" creationId="{421CD80B-D69D-2D2B-0117-ADFEA44DD705}"/>
          </ac:spMkLst>
        </pc:spChg>
        <pc:spChg chg="del">
          <ac:chgData name="Juan Brihet" userId="a342b04a-bfbb-46ac-afab-56b648586653" providerId="ADAL" clId="{9AC61E4A-24C0-4C19-89C3-EB5CA640B032}" dt="2025-07-29T22:41:55.580" v="5002" actId="478"/>
          <ac:spMkLst>
            <pc:docMk/>
            <pc:sldMk cId="3936457369" sldId="2147477592"/>
            <ac:spMk id="8" creationId="{F1F87AC7-BE67-F49F-7467-FF023B5C0260}"/>
          </ac:spMkLst>
        </pc:spChg>
        <pc:spChg chg="del">
          <ac:chgData name="Juan Brihet" userId="a342b04a-bfbb-46ac-afab-56b648586653" providerId="ADAL" clId="{9AC61E4A-24C0-4C19-89C3-EB5CA640B032}" dt="2025-07-29T22:41:53.800" v="5000" actId="478"/>
          <ac:spMkLst>
            <pc:docMk/>
            <pc:sldMk cId="3936457369" sldId="2147477592"/>
            <ac:spMk id="9" creationId="{805D117E-AF93-DCE3-71A2-0C60572F9DAF}"/>
          </ac:spMkLst>
        </pc:spChg>
        <pc:spChg chg="add mod">
          <ac:chgData name="Juan Brihet" userId="a342b04a-bfbb-46ac-afab-56b648586653" providerId="ADAL" clId="{9AC61E4A-24C0-4C19-89C3-EB5CA640B032}" dt="2025-07-29T22:42:04.780" v="5004"/>
          <ac:spMkLst>
            <pc:docMk/>
            <pc:sldMk cId="3936457369" sldId="2147477592"/>
            <ac:spMk id="11" creationId="{E7D7B680-B127-F863-ADC4-FBC3D298ED1F}"/>
          </ac:spMkLst>
        </pc:spChg>
        <pc:spChg chg="add mod">
          <ac:chgData name="Juan Brihet" userId="a342b04a-bfbb-46ac-afab-56b648586653" providerId="ADAL" clId="{9AC61E4A-24C0-4C19-89C3-EB5CA640B032}" dt="2025-07-29T22:42:04.780" v="5004"/>
          <ac:spMkLst>
            <pc:docMk/>
            <pc:sldMk cId="3936457369" sldId="2147477592"/>
            <ac:spMk id="13" creationId="{8C7A17F3-8ED7-815E-B3B5-EBBEF0EC1815}"/>
          </ac:spMkLst>
        </pc:spChg>
        <pc:spChg chg="add mod">
          <ac:chgData name="Juan Brihet" userId="a342b04a-bfbb-46ac-afab-56b648586653" providerId="ADAL" clId="{9AC61E4A-24C0-4C19-89C3-EB5CA640B032}" dt="2025-07-29T22:42:04.780" v="5004"/>
          <ac:spMkLst>
            <pc:docMk/>
            <pc:sldMk cId="3936457369" sldId="2147477592"/>
            <ac:spMk id="14" creationId="{A43364FA-367D-5F4B-663E-33A3FEBC8ED0}"/>
          </ac:spMkLst>
        </pc:spChg>
        <pc:spChg chg="add mod">
          <ac:chgData name="Juan Brihet" userId="a342b04a-bfbb-46ac-afab-56b648586653" providerId="ADAL" clId="{9AC61E4A-24C0-4C19-89C3-EB5CA640B032}" dt="2025-07-29T22:42:04.780" v="5004"/>
          <ac:spMkLst>
            <pc:docMk/>
            <pc:sldMk cId="3936457369" sldId="2147477592"/>
            <ac:spMk id="16" creationId="{DB246A30-C8AE-9A22-A6E0-B9CB5C0C5CA1}"/>
          </ac:spMkLst>
        </pc:spChg>
        <pc:spChg chg="add mod">
          <ac:chgData name="Juan Brihet" userId="a342b04a-bfbb-46ac-afab-56b648586653" providerId="ADAL" clId="{9AC61E4A-24C0-4C19-89C3-EB5CA640B032}" dt="2025-07-29T22:42:04.780" v="5004"/>
          <ac:spMkLst>
            <pc:docMk/>
            <pc:sldMk cId="3936457369" sldId="2147477592"/>
            <ac:spMk id="17" creationId="{1A2A5999-490F-9D33-E3AE-5EDB7EF14E9C}"/>
          </ac:spMkLst>
        </pc:spChg>
        <pc:spChg chg="add mod">
          <ac:chgData name="Juan Brihet" userId="a342b04a-bfbb-46ac-afab-56b648586653" providerId="ADAL" clId="{9AC61E4A-24C0-4C19-89C3-EB5CA640B032}" dt="2025-07-29T22:42:04.780" v="5004"/>
          <ac:spMkLst>
            <pc:docMk/>
            <pc:sldMk cId="3936457369" sldId="2147477592"/>
            <ac:spMk id="18" creationId="{7CD25CEF-406B-39DF-AE32-E19CF645A374}"/>
          </ac:spMkLst>
        </pc:spChg>
        <pc:spChg chg="add mod">
          <ac:chgData name="Juan Brihet" userId="a342b04a-bfbb-46ac-afab-56b648586653" providerId="ADAL" clId="{9AC61E4A-24C0-4C19-89C3-EB5CA640B032}" dt="2025-07-29T22:42:04.780" v="5004"/>
          <ac:spMkLst>
            <pc:docMk/>
            <pc:sldMk cId="3936457369" sldId="2147477592"/>
            <ac:spMk id="21" creationId="{228669C1-E98D-82BA-6489-E405C9214406}"/>
          </ac:spMkLst>
        </pc:spChg>
        <pc:spChg chg="add mod">
          <ac:chgData name="Juan Brihet" userId="a342b04a-bfbb-46ac-afab-56b648586653" providerId="ADAL" clId="{9AC61E4A-24C0-4C19-89C3-EB5CA640B032}" dt="2025-07-29T22:42:04.780" v="5004"/>
          <ac:spMkLst>
            <pc:docMk/>
            <pc:sldMk cId="3936457369" sldId="2147477592"/>
            <ac:spMk id="22" creationId="{9DD50B44-6A8B-2F54-A5A6-CAFB7B1DA179}"/>
          </ac:spMkLst>
        </pc:spChg>
        <pc:spChg chg="add mod">
          <ac:chgData name="Juan Brihet" userId="a342b04a-bfbb-46ac-afab-56b648586653" providerId="ADAL" clId="{9AC61E4A-24C0-4C19-89C3-EB5CA640B032}" dt="2025-07-29T22:42:04.780" v="5004"/>
          <ac:spMkLst>
            <pc:docMk/>
            <pc:sldMk cId="3936457369" sldId="2147477592"/>
            <ac:spMk id="23" creationId="{5B40B86B-A1BB-92B1-8512-83348AF027EC}"/>
          </ac:spMkLst>
        </pc:spChg>
        <pc:spChg chg="add mod">
          <ac:chgData name="Juan Brihet" userId="a342b04a-bfbb-46ac-afab-56b648586653" providerId="ADAL" clId="{9AC61E4A-24C0-4C19-89C3-EB5CA640B032}" dt="2025-07-29T22:42:04.780" v="5004"/>
          <ac:spMkLst>
            <pc:docMk/>
            <pc:sldMk cId="3936457369" sldId="2147477592"/>
            <ac:spMk id="24" creationId="{5C3EA7FA-B61F-0648-A69B-D9D13ED9B6AD}"/>
          </ac:spMkLst>
        </pc:spChg>
        <pc:spChg chg="add mod">
          <ac:chgData name="Juan Brihet" userId="a342b04a-bfbb-46ac-afab-56b648586653" providerId="ADAL" clId="{9AC61E4A-24C0-4C19-89C3-EB5CA640B032}" dt="2025-07-29T22:47:11.600" v="5117" actId="404"/>
          <ac:spMkLst>
            <pc:docMk/>
            <pc:sldMk cId="3936457369" sldId="2147477592"/>
            <ac:spMk id="31" creationId="{FD745681-E93B-4E25-FFFC-84824F01FBB9}"/>
          </ac:spMkLst>
        </pc:spChg>
      </pc:sldChg>
      <pc:sldMasterChg chg="modSldLayout">
        <pc:chgData name="Juan Brihet" userId="a342b04a-bfbb-46ac-afab-56b648586653" providerId="ADAL" clId="{9AC61E4A-24C0-4C19-89C3-EB5CA640B032}" dt="2025-07-29T22:20:31.050" v="3702" actId="732"/>
        <pc:sldMasterMkLst>
          <pc:docMk/>
          <pc:sldMasterMk cId="2084119668" sldId="2147483721"/>
        </pc:sldMasterMkLst>
        <pc:sldLayoutChg chg="modSp mod">
          <pc:chgData name="Juan Brihet" userId="a342b04a-bfbb-46ac-afab-56b648586653" providerId="ADAL" clId="{9AC61E4A-24C0-4C19-89C3-EB5CA640B032}" dt="2025-07-29T22:20:31.050" v="3702" actId="732"/>
          <pc:sldLayoutMkLst>
            <pc:docMk/>
            <pc:sldMasterMk cId="2084119668" sldId="2147483721"/>
            <pc:sldLayoutMk cId="3217949232" sldId="2147483804"/>
          </pc:sldLayoutMkLst>
          <pc:picChg chg="mod modCrop">
            <ac:chgData name="Juan Brihet" userId="a342b04a-bfbb-46ac-afab-56b648586653" providerId="ADAL" clId="{9AC61E4A-24C0-4C19-89C3-EB5CA640B032}" dt="2025-07-29T22:20:31.050" v="3702" actId="732"/>
            <ac:picMkLst>
              <pc:docMk/>
              <pc:sldMasterMk cId="2084119668" sldId="2147483721"/>
              <pc:sldLayoutMk cId="3217949232" sldId="2147483804"/>
              <ac:picMk id="3" creationId="{8828859D-C46D-ECC7-BBF0-2E5698D538AE}"/>
            </ac:picMkLst>
          </pc:picChg>
        </pc:sldLayoutChg>
      </pc:sldMasterChg>
      <pc:sldMasterChg chg="modSldLayout">
        <pc:chgData name="Juan Brihet" userId="a342b04a-bfbb-46ac-afab-56b648586653" providerId="ADAL" clId="{9AC61E4A-24C0-4C19-89C3-EB5CA640B032}" dt="2025-07-29T22:46:22.104" v="5116" actId="732"/>
        <pc:sldMasterMkLst>
          <pc:docMk/>
          <pc:sldMasterMk cId="3076401422" sldId="2147483859"/>
        </pc:sldMasterMkLst>
        <pc:sldLayoutChg chg="modSp mod">
          <pc:chgData name="Juan Brihet" userId="a342b04a-bfbb-46ac-afab-56b648586653" providerId="ADAL" clId="{9AC61E4A-24C0-4C19-89C3-EB5CA640B032}" dt="2025-07-29T22:46:22.104" v="5116" actId="732"/>
          <pc:sldLayoutMkLst>
            <pc:docMk/>
            <pc:sldMasterMk cId="3076401422" sldId="2147483859"/>
            <pc:sldLayoutMk cId="57539104" sldId="2147483861"/>
          </pc:sldLayoutMkLst>
          <pc:picChg chg="mod modCrop">
            <ac:chgData name="Juan Brihet" userId="a342b04a-bfbb-46ac-afab-56b648586653" providerId="ADAL" clId="{9AC61E4A-24C0-4C19-89C3-EB5CA640B032}" dt="2025-07-29T22:46:22.104" v="5116" actId="732"/>
            <ac:picMkLst>
              <pc:docMk/>
              <pc:sldMasterMk cId="3076401422" sldId="2147483859"/>
              <pc:sldLayoutMk cId="57539104" sldId="2147483861"/>
              <ac:picMk id="7" creationId="{68BFEF26-4ACE-DB1C-195A-81A2012553D0}"/>
            </ac:picMkLst>
          </pc:picChg>
        </pc:sldLayoutChg>
      </pc:sldMasterChg>
      <pc:sldMasterChg chg="addSp delSp modSp mod">
        <pc:chgData name="Juan Brihet" userId="a342b04a-bfbb-46ac-afab-56b648586653" providerId="ADAL" clId="{9AC61E4A-24C0-4C19-89C3-EB5CA640B032}" dt="2025-07-29T20:54:33.213" v="1456"/>
        <pc:sldMasterMkLst>
          <pc:docMk/>
          <pc:sldMasterMk cId="1148848687" sldId="2147483892"/>
        </pc:sldMasterMkLst>
        <pc:spChg chg="add del mod modVis">
          <ac:chgData name="Juan Brihet" userId="a342b04a-bfbb-46ac-afab-56b648586653" providerId="ADAL" clId="{9AC61E4A-24C0-4C19-89C3-EB5CA640B032}" dt="2025-07-29T20:54:33.183" v="1442"/>
          <ac:spMkLst>
            <pc:docMk/>
            <pc:sldMasterMk cId="1148848687" sldId="2147483892"/>
            <ac:spMk id="2" creationId="{00F97290-776E-8AA0-4BA2-EA3B01D0BABE}"/>
          </ac:spMkLst>
        </pc:spChg>
        <pc:spChg chg="mod">
          <ac:chgData name="Juan Brihet" userId="a342b04a-bfbb-46ac-afab-56b648586653" providerId="ADAL" clId="{9AC61E4A-24C0-4C19-89C3-EB5CA640B032}" dt="2025-07-29T20:54:33.118" v="1401" actId="948"/>
          <ac:spMkLst>
            <pc:docMk/>
            <pc:sldMasterMk cId="1148848687" sldId="2147483892"/>
            <ac:spMk id="7" creationId="{51EBF452-44C8-6CE1-4BE2-D9CFDCE749B5}"/>
          </ac:spMkLst>
        </pc:spChg>
        <pc:graphicFrameChg chg="add mod ord modVis">
          <ac:chgData name="Juan Brihet" userId="a342b04a-bfbb-46ac-afab-56b648586653" providerId="ADAL" clId="{9AC61E4A-24C0-4C19-89C3-EB5CA640B032}" dt="2025-07-29T20:54:33.213" v="1456"/>
          <ac:graphicFrameMkLst>
            <pc:docMk/>
            <pc:sldMasterMk cId="1148848687" sldId="2147483892"/>
            <ac:graphicFrameMk id="5" creationId="{026F840B-BC30-9C83-F646-A6DA2B7E1332}"/>
          </ac:graphicFrameMkLst>
        </pc:graphicFrameChg>
      </pc:sldMasterChg>
      <pc:sldMasterChg chg="delSldLayout">
        <pc:chgData name="Juan Brihet" userId="a342b04a-bfbb-46ac-afab-56b648586653" providerId="ADAL" clId="{9AC61E4A-24C0-4C19-89C3-EB5CA640B032}" dt="2025-07-29T22:38:06.184" v="4846" actId="47"/>
        <pc:sldMasterMkLst>
          <pc:docMk/>
          <pc:sldMasterMk cId="3197193912" sldId="2147483906"/>
        </pc:sldMasterMkLst>
        <pc:sldLayoutChg chg="del">
          <pc:chgData name="Juan Brihet" userId="a342b04a-bfbb-46ac-afab-56b648586653" providerId="ADAL" clId="{9AC61E4A-24C0-4C19-89C3-EB5CA640B032}" dt="2025-07-29T22:38:06.184" v="4846" actId="47"/>
          <pc:sldLayoutMkLst>
            <pc:docMk/>
            <pc:sldMasterMk cId="3197193912" sldId="2147483906"/>
            <pc:sldLayoutMk cId="849885847" sldId="2147483920"/>
          </pc:sldLayoutMkLst>
        </pc:sldLayoutChg>
      </pc:sldMasterChg>
    </pc:docChg>
  </pc:docChgLst>
  <pc:docChgLst>
    <pc:chgData name="Lewis Pegrum" userId="60858e15-68dd-4ae2-9bab-6a131d879550" providerId="ADAL" clId="{7CE3865F-190A-4F41-9F7F-3CE67B724BC2}"/>
    <pc:docChg chg="undo custSel modSld modMainMaster">
      <pc:chgData name="Lewis Pegrum" userId="60858e15-68dd-4ae2-9bab-6a131d879550" providerId="ADAL" clId="{7CE3865F-190A-4F41-9F7F-3CE67B724BC2}" dt="2025-04-16T11:22:48.531" v="318" actId="404"/>
      <pc:docMkLst>
        <pc:docMk/>
      </pc:docMkLst>
      <pc:sldChg chg="modSp mod modClrScheme chgLayout">
        <pc:chgData name="Lewis Pegrum" userId="60858e15-68dd-4ae2-9bab-6a131d879550" providerId="ADAL" clId="{7CE3865F-190A-4F41-9F7F-3CE67B724BC2}" dt="2025-04-16T11:11:12.011" v="112" actId="700"/>
        <pc:sldMkLst>
          <pc:docMk/>
          <pc:sldMk cId="3762300206" sldId="264"/>
        </pc:sldMkLst>
      </pc:sldChg>
      <pc:sldChg chg="addSp delSp modSp mod modClrScheme chgLayout">
        <pc:chgData name="Lewis Pegrum" userId="60858e15-68dd-4ae2-9bab-6a131d879550" providerId="ADAL" clId="{7CE3865F-190A-4F41-9F7F-3CE67B724BC2}" dt="2025-04-16T11:22:48.531" v="318" actId="404"/>
        <pc:sldMkLst>
          <pc:docMk/>
          <pc:sldMk cId="1344598625" sldId="297"/>
        </pc:sldMkLst>
      </pc:sldChg>
      <pc:sldChg chg="addSp delSp modSp mod">
        <pc:chgData name="Lewis Pegrum" userId="60858e15-68dd-4ae2-9bab-6a131d879550" providerId="ADAL" clId="{7CE3865F-190A-4F41-9F7F-3CE67B724BC2}" dt="2025-04-16T11:13:16.981" v="199"/>
        <pc:sldMkLst>
          <pc:docMk/>
          <pc:sldMk cId="4156614476" sldId="374"/>
        </pc:sldMkLst>
      </pc:sldChg>
      <pc:sldChg chg="addSp delSp modSp mod modClrScheme chgLayout">
        <pc:chgData name="Lewis Pegrum" userId="60858e15-68dd-4ae2-9bab-6a131d879550" providerId="ADAL" clId="{7CE3865F-190A-4F41-9F7F-3CE67B724BC2}" dt="2025-04-16T11:09:43.986" v="109"/>
        <pc:sldMkLst>
          <pc:docMk/>
          <pc:sldMk cId="3583888427" sldId="377"/>
        </pc:sldMkLst>
      </pc:sldChg>
      <pc:sldChg chg="addSp delSp modSp mod modClrScheme chgLayout">
        <pc:chgData name="Lewis Pegrum" userId="60858e15-68dd-4ae2-9bab-6a131d879550" providerId="ADAL" clId="{7CE3865F-190A-4F41-9F7F-3CE67B724BC2}" dt="2025-04-16T11:14:36.161" v="202" actId="207"/>
        <pc:sldMkLst>
          <pc:docMk/>
          <pc:sldMk cId="2104734574" sldId="379"/>
        </pc:sldMkLst>
      </pc:sldChg>
      <pc:sldChg chg="addSp delSp modSp mod">
        <pc:chgData name="Lewis Pegrum" userId="60858e15-68dd-4ae2-9bab-6a131d879550" providerId="ADAL" clId="{7CE3865F-190A-4F41-9F7F-3CE67B724BC2}" dt="2025-04-16T11:17:44.797" v="277" actId="207"/>
        <pc:sldMkLst>
          <pc:docMk/>
          <pc:sldMk cId="1054298161" sldId="384"/>
        </pc:sldMkLst>
      </pc:sldChg>
      <pc:sldChg chg="addSp modSp mod">
        <pc:chgData name="Lewis Pegrum" userId="60858e15-68dd-4ae2-9bab-6a131d879550" providerId="ADAL" clId="{7CE3865F-190A-4F41-9F7F-3CE67B724BC2}" dt="2025-04-16T11:12:46.913" v="161" actId="1076"/>
        <pc:sldMkLst>
          <pc:docMk/>
          <pc:sldMk cId="2743338978" sldId="386"/>
        </pc:sldMkLst>
      </pc:sldChg>
      <pc:sldMasterChg chg="addSp delSp modSp mod">
        <pc:chgData name="Lewis Pegrum" userId="60858e15-68dd-4ae2-9bab-6a131d879550" providerId="ADAL" clId="{7CE3865F-190A-4F41-9F7F-3CE67B724BC2}" dt="2025-04-16T11:10:10.697" v="111"/>
        <pc:sldMasterMkLst>
          <pc:docMk/>
          <pc:sldMasterMk cId="1079327369" sldId="2147483772"/>
        </pc:sldMasterMkLst>
      </pc:sldMasterChg>
      <pc:sldMasterChg chg="addSp delSp modSp mod modSldLayout">
        <pc:chgData name="Lewis Pegrum" userId="60858e15-68dd-4ae2-9bab-6a131d879550" providerId="ADAL" clId="{7CE3865F-190A-4F41-9F7F-3CE67B724BC2}" dt="2025-04-16T11:09:30.772" v="84"/>
        <pc:sldMasterMkLst>
          <pc:docMk/>
          <pc:sldMasterMk cId="3076401422" sldId="2147483859"/>
        </pc:sldMasterMkLst>
        <pc:sldLayoutChg chg="addSp delSp modSp mod">
          <pc:chgData name="Lewis Pegrum" userId="60858e15-68dd-4ae2-9bab-6a131d879550" providerId="ADAL" clId="{7CE3865F-190A-4F41-9F7F-3CE67B724BC2}" dt="2025-04-16T11:07:23.287" v="68" actId="1036"/>
          <pc:sldLayoutMkLst>
            <pc:docMk/>
            <pc:sldMasterMk cId="3076401422" sldId="2147483859"/>
            <pc:sldLayoutMk cId="2797717871" sldId="2147483860"/>
          </pc:sldLayoutMkLst>
        </pc:sldLayoutChg>
        <pc:sldLayoutChg chg="addSp delSp modSp mod">
          <pc:chgData name="Lewis Pegrum" userId="60858e15-68dd-4ae2-9bab-6a131d879550" providerId="ADAL" clId="{7CE3865F-190A-4F41-9F7F-3CE67B724BC2}" dt="2025-04-16T11:09:30.772" v="84"/>
          <pc:sldLayoutMkLst>
            <pc:docMk/>
            <pc:sldMasterMk cId="3076401422" sldId="2147483859"/>
            <pc:sldLayoutMk cId="57539104" sldId="2147483861"/>
          </pc:sldLayoutMkLst>
        </pc:sldLayoutChg>
        <pc:sldLayoutChg chg="addSp delSp modSp mod">
          <pc:chgData name="Lewis Pegrum" userId="60858e15-68dd-4ae2-9bab-6a131d879550" providerId="ADAL" clId="{7CE3865F-190A-4F41-9F7F-3CE67B724BC2}" dt="2025-04-16T11:09:14.401" v="82"/>
          <pc:sldLayoutMkLst>
            <pc:docMk/>
            <pc:sldMasterMk cId="3076401422" sldId="2147483859"/>
            <pc:sldLayoutMk cId="417124840" sldId="21474838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zurepanzura01\data\Basemetals\Group\COPPER\2.%20DATA\2.%20DEMAND\1.%20CONSUMPTION\CopperMarketOutlook_Charts.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rugroup-my.sharepoint.com/personal/craig_lang_crugroup_com/Documents/Documents/craig/notes/Ore%20Grades_NR%20-%20CL%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crugroup.sharepoint.com/sites/ehub-base-metals/Team%20Work/2.%20Commodity%20Team%20working%20folders/Copper/Cu%20Long%20Term%202025/Stages%20of%20Development%20by%20years_25.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647222222222216E-2"/>
          <c:y val="0.10105747947060043"/>
          <c:w val="0.92116370370370371"/>
          <c:h val="0.77577751585127408"/>
        </c:manualLayout>
      </c:layout>
      <c:areaChart>
        <c:grouping val="stacked"/>
        <c:varyColors val="0"/>
        <c:ser>
          <c:idx val="0"/>
          <c:order val="0"/>
          <c:tx>
            <c:strRef>
              <c:f>Green_Chart!$A$3</c:f>
              <c:strCache>
                <c:ptCount val="1"/>
                <c:pt idx="0">
                  <c:v>Total excluding GET</c:v>
                </c:pt>
              </c:strCache>
            </c:strRef>
          </c:tx>
          <c:spPr>
            <a:solidFill>
              <a:srgbClr val="000E24">
                <a:lumMod val="90000"/>
                <a:lumOff val="10000"/>
              </a:srgbClr>
            </a:solidFill>
            <a:ln>
              <a:noFill/>
            </a:ln>
            <a:effectLst/>
          </c:spPr>
          <c:cat>
            <c:strRef>
              <c:f>Green_Chart!$B$1:$AK$1</c:f>
              <c:strCache>
                <c:ptCount val="36"/>
                <c:pt idx="0">
                  <c:v>2015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strCache>
            </c:strRef>
          </c:cat>
          <c:val>
            <c:numRef>
              <c:f>Green_Chart!$B$3:$AK$3</c:f>
              <c:numCache>
                <c:formatCode>0.00</c:formatCode>
                <c:ptCount val="36"/>
                <c:pt idx="0">
                  <c:v>21.235255781830617</c:v>
                </c:pt>
                <c:pt idx="1">
                  <c:v>21.674953139394606</c:v>
                </c:pt>
                <c:pt idx="2">
                  <c:v>22.170655866069641</c:v>
                </c:pt>
                <c:pt idx="3">
                  <c:v>22.740864080196975</c:v>
                </c:pt>
                <c:pt idx="4">
                  <c:v>22.56474857408794</c:v>
                </c:pt>
                <c:pt idx="5">
                  <c:v>22.032127898629316</c:v>
                </c:pt>
                <c:pt idx="6">
                  <c:v>23.033548019803348</c:v>
                </c:pt>
                <c:pt idx="7">
                  <c:v>23.07159311730738</c:v>
                </c:pt>
                <c:pt idx="8">
                  <c:v>22.757672450395773</c:v>
                </c:pt>
                <c:pt idx="9">
                  <c:v>23.114792276266474</c:v>
                </c:pt>
                <c:pt idx="10">
                  <c:v>23.258802890751571</c:v>
                </c:pt>
                <c:pt idx="11">
                  <c:v>23.402813505236669</c:v>
                </c:pt>
                <c:pt idx="12">
                  <c:v>23.546824119721766</c:v>
                </c:pt>
                <c:pt idx="13">
                  <c:v>23.690834734206863</c:v>
                </c:pt>
                <c:pt idx="14">
                  <c:v>23.83484534869196</c:v>
                </c:pt>
                <c:pt idx="15">
                  <c:v>23.978855963177057</c:v>
                </c:pt>
                <c:pt idx="16">
                  <c:v>24.122866577662155</c:v>
                </c:pt>
                <c:pt idx="17">
                  <c:v>24.266877192147252</c:v>
                </c:pt>
                <c:pt idx="18">
                  <c:v>24.410887806632349</c:v>
                </c:pt>
                <c:pt idx="19">
                  <c:v>24.554898421117446</c:v>
                </c:pt>
                <c:pt idx="20">
                  <c:v>24.698909035602544</c:v>
                </c:pt>
                <c:pt idx="21">
                  <c:v>24.842919650087641</c:v>
                </c:pt>
                <c:pt idx="22">
                  <c:v>24.986930264572738</c:v>
                </c:pt>
                <c:pt idx="23">
                  <c:v>25.130940879057839</c:v>
                </c:pt>
                <c:pt idx="24">
                  <c:v>25.274951493542936</c:v>
                </c:pt>
                <c:pt idx="25">
                  <c:v>25.418962108028033</c:v>
                </c:pt>
                <c:pt idx="26">
                  <c:v>25.56297272251313</c:v>
                </c:pt>
                <c:pt idx="27">
                  <c:v>25.706983336998228</c:v>
                </c:pt>
                <c:pt idx="28">
                  <c:v>25.850993951483325</c:v>
                </c:pt>
                <c:pt idx="29">
                  <c:v>25.995004565968422</c:v>
                </c:pt>
                <c:pt idx="30">
                  <c:v>26.139015180453519</c:v>
                </c:pt>
                <c:pt idx="31">
                  <c:v>26.283025794938617</c:v>
                </c:pt>
                <c:pt idx="32">
                  <c:v>26.427036409423714</c:v>
                </c:pt>
                <c:pt idx="33">
                  <c:v>26.571047023908811</c:v>
                </c:pt>
                <c:pt idx="34">
                  <c:v>26.715057638393908</c:v>
                </c:pt>
                <c:pt idx="35">
                  <c:v>26.859068252879005</c:v>
                </c:pt>
              </c:numCache>
            </c:numRef>
          </c:val>
          <c:extLst>
            <c:ext xmlns:c16="http://schemas.microsoft.com/office/drawing/2014/chart" uri="{C3380CC4-5D6E-409C-BE32-E72D297353CC}">
              <c16:uniqueId val="{00000000-1ED1-455E-BE8C-C85EF8D90EA7}"/>
            </c:ext>
          </c:extLst>
        </c:ser>
        <c:ser>
          <c:idx val="1"/>
          <c:order val="1"/>
          <c:tx>
            <c:strRef>
              <c:f>Green_Chart!$A$4</c:f>
              <c:strCache>
                <c:ptCount val="1"/>
                <c:pt idx="0">
                  <c:v>Electric vehicles</c:v>
                </c:pt>
              </c:strCache>
            </c:strRef>
          </c:tx>
          <c:spPr>
            <a:solidFill>
              <a:srgbClr val="61C0BA"/>
            </a:solidFill>
            <a:ln>
              <a:noFill/>
            </a:ln>
            <a:effectLst/>
          </c:spPr>
          <c:cat>
            <c:strRef>
              <c:f>Green_Chart!$B$1:$AK$1</c:f>
              <c:strCache>
                <c:ptCount val="36"/>
                <c:pt idx="0">
                  <c:v>2015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strCache>
            </c:strRef>
          </c:cat>
          <c:val>
            <c:numRef>
              <c:f>Green_Chart!$B$4:$AK$4</c:f>
              <c:numCache>
                <c:formatCode>0.00</c:formatCode>
                <c:ptCount val="36"/>
                <c:pt idx="0">
                  <c:v>0.10543414425155032</c:v>
                </c:pt>
                <c:pt idx="1">
                  <c:v>0.14487610494454042</c:v>
                </c:pt>
                <c:pt idx="2">
                  <c:v>0.17812436975929796</c:v>
                </c:pt>
                <c:pt idx="3">
                  <c:v>0.23290391131778368</c:v>
                </c:pt>
                <c:pt idx="4">
                  <c:v>0.28228677108000422</c:v>
                </c:pt>
                <c:pt idx="5">
                  <c:v>0.35990498538281823</c:v>
                </c:pt>
                <c:pt idx="6">
                  <c:v>0.61025264629565867</c:v>
                </c:pt>
                <c:pt idx="7">
                  <c:v>0.87747481534188931</c:v>
                </c:pt>
                <c:pt idx="8">
                  <c:v>1.1578229025534352</c:v>
                </c:pt>
                <c:pt idx="9">
                  <c:v>1.3537490925770361</c:v>
                </c:pt>
                <c:pt idx="10">
                  <c:v>1.5835361951842044</c:v>
                </c:pt>
                <c:pt idx="11">
                  <c:v>1.8126900147981375</c:v>
                </c:pt>
                <c:pt idx="12">
                  <c:v>2.0813747697627933</c:v>
                </c:pt>
                <c:pt idx="13">
                  <c:v>2.2541871407053953</c:v>
                </c:pt>
                <c:pt idx="14">
                  <c:v>2.4409496558332373</c:v>
                </c:pt>
                <c:pt idx="15">
                  <c:v>2.631357949191711</c:v>
                </c:pt>
                <c:pt idx="16">
                  <c:v>2.8108596627424984</c:v>
                </c:pt>
                <c:pt idx="17">
                  <c:v>2.9604777055655633</c:v>
                </c:pt>
                <c:pt idx="18">
                  <c:v>3.071489362964321</c:v>
                </c:pt>
                <c:pt idx="19">
                  <c:v>3.2274151665940498</c:v>
                </c:pt>
                <c:pt idx="20">
                  <c:v>3.3152698527309052</c:v>
                </c:pt>
                <c:pt idx="21">
                  <c:v>3.3957615789978779</c:v>
                </c:pt>
                <c:pt idx="22">
                  <c:v>3.4244038513702093</c:v>
                </c:pt>
                <c:pt idx="23">
                  <c:v>3.424806978723288</c:v>
                </c:pt>
                <c:pt idx="24">
                  <c:v>3.4073822627280226</c:v>
                </c:pt>
                <c:pt idx="25">
                  <c:v>3.3967163552628969</c:v>
                </c:pt>
                <c:pt idx="26">
                  <c:v>3.3636715324420812</c:v>
                </c:pt>
                <c:pt idx="27">
                  <c:v>3.3223179434078376</c:v>
                </c:pt>
                <c:pt idx="28">
                  <c:v>3.2774059014692556</c:v>
                </c:pt>
                <c:pt idx="29">
                  <c:v>3.2244373830703799</c:v>
                </c:pt>
                <c:pt idx="30">
                  <c:v>3.1808671821463927</c:v>
                </c:pt>
                <c:pt idx="31">
                  <c:v>3.1316732970573322</c:v>
                </c:pt>
                <c:pt idx="32">
                  <c:v>3.0855145695270405</c:v>
                </c:pt>
                <c:pt idx="33">
                  <c:v>3.0451177818613995</c:v>
                </c:pt>
                <c:pt idx="34">
                  <c:v>3.0031441031443338</c:v>
                </c:pt>
                <c:pt idx="35">
                  <c:v>2.9587486339064046</c:v>
                </c:pt>
              </c:numCache>
            </c:numRef>
          </c:val>
          <c:extLst>
            <c:ext xmlns:c16="http://schemas.microsoft.com/office/drawing/2014/chart" uri="{C3380CC4-5D6E-409C-BE32-E72D297353CC}">
              <c16:uniqueId val="{00000001-1ED1-455E-BE8C-C85EF8D90EA7}"/>
            </c:ext>
          </c:extLst>
        </c:ser>
        <c:ser>
          <c:idx val="2"/>
          <c:order val="2"/>
          <c:tx>
            <c:strRef>
              <c:f>Green_Chart!$A$5</c:f>
              <c:strCache>
                <c:ptCount val="1"/>
                <c:pt idx="0">
                  <c:v>Renewables</c:v>
                </c:pt>
              </c:strCache>
            </c:strRef>
          </c:tx>
          <c:spPr>
            <a:solidFill>
              <a:srgbClr val="BF59A6"/>
            </a:solidFill>
            <a:ln>
              <a:noFill/>
            </a:ln>
            <a:effectLst/>
          </c:spPr>
          <c:cat>
            <c:strRef>
              <c:f>Green_Chart!$B$1:$AK$1</c:f>
              <c:strCache>
                <c:ptCount val="36"/>
                <c:pt idx="0">
                  <c:v>2015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strCache>
            </c:strRef>
          </c:cat>
          <c:val>
            <c:numRef>
              <c:f>Green_Chart!$B$5:$AK$5</c:f>
              <c:numCache>
                <c:formatCode>0.00</c:formatCode>
                <c:ptCount val="36"/>
                <c:pt idx="0">
                  <c:v>0.29411849742118884</c:v>
                </c:pt>
                <c:pt idx="1">
                  <c:v>0.316108427474731</c:v>
                </c:pt>
                <c:pt idx="2">
                  <c:v>0.38945666589795991</c:v>
                </c:pt>
                <c:pt idx="3">
                  <c:v>0.41179463012344947</c:v>
                </c:pt>
                <c:pt idx="4">
                  <c:v>0.42443522878837275</c:v>
                </c:pt>
                <c:pt idx="5">
                  <c:v>0.64948478407603982</c:v>
                </c:pt>
                <c:pt idx="6">
                  <c:v>0.73204024026202064</c:v>
                </c:pt>
                <c:pt idx="7">
                  <c:v>0.79105262325096981</c:v>
                </c:pt>
                <c:pt idx="8">
                  <c:v>1.3572639531077098</c:v>
                </c:pt>
                <c:pt idx="9">
                  <c:v>1.6337051995686924</c:v>
                </c:pt>
                <c:pt idx="10">
                  <c:v>1.762421059103799</c:v>
                </c:pt>
                <c:pt idx="11">
                  <c:v>1.8865735341620471</c:v>
                </c:pt>
                <c:pt idx="12">
                  <c:v>1.9193781193139687</c:v>
                </c:pt>
                <c:pt idx="13">
                  <c:v>2.0276223217935097</c:v>
                </c:pt>
                <c:pt idx="14">
                  <c:v>2.1176827117533201</c:v>
                </c:pt>
                <c:pt idx="15">
                  <c:v>2.2007072714041485</c:v>
                </c:pt>
                <c:pt idx="16">
                  <c:v>2.2666457210865616</c:v>
                </c:pt>
                <c:pt idx="17">
                  <c:v>2.3130347925154258</c:v>
                </c:pt>
                <c:pt idx="18">
                  <c:v>2.3454179754377962</c:v>
                </c:pt>
                <c:pt idx="19">
                  <c:v>2.3738719601787368</c:v>
                </c:pt>
                <c:pt idx="20">
                  <c:v>2.3874203469482143</c:v>
                </c:pt>
                <c:pt idx="21">
                  <c:v>2.4035886098098751</c:v>
                </c:pt>
                <c:pt idx="22">
                  <c:v>2.4326708205485748</c:v>
                </c:pt>
                <c:pt idx="23">
                  <c:v>2.4107374779448389</c:v>
                </c:pt>
                <c:pt idx="24">
                  <c:v>2.3992361991257183</c:v>
                </c:pt>
                <c:pt idx="25">
                  <c:v>2.4114075263361423</c:v>
                </c:pt>
                <c:pt idx="26">
                  <c:v>2.4137218145531869</c:v>
                </c:pt>
                <c:pt idx="27">
                  <c:v>2.4340968562084107</c:v>
                </c:pt>
                <c:pt idx="28">
                  <c:v>2.4241578994810844</c:v>
                </c:pt>
                <c:pt idx="29">
                  <c:v>2.4360941775811558</c:v>
                </c:pt>
                <c:pt idx="30">
                  <c:v>2.4113447942209199</c:v>
                </c:pt>
                <c:pt idx="31">
                  <c:v>2.3315506770336829</c:v>
                </c:pt>
                <c:pt idx="32">
                  <c:v>2.256403221412715</c:v>
                </c:pt>
                <c:pt idx="33">
                  <c:v>2.1954751729433033</c:v>
                </c:pt>
                <c:pt idx="34">
                  <c:v>2.120700683743626</c:v>
                </c:pt>
                <c:pt idx="35">
                  <c:v>2.0324020044054922</c:v>
                </c:pt>
              </c:numCache>
            </c:numRef>
          </c:val>
          <c:extLst>
            <c:ext xmlns:c16="http://schemas.microsoft.com/office/drawing/2014/chart" uri="{C3380CC4-5D6E-409C-BE32-E72D297353CC}">
              <c16:uniqueId val="{00000002-1ED1-455E-BE8C-C85EF8D90EA7}"/>
            </c:ext>
          </c:extLst>
        </c:ser>
        <c:ser>
          <c:idx val="3"/>
          <c:order val="3"/>
          <c:tx>
            <c:strRef>
              <c:f>Green_Chart!$A$6</c:f>
              <c:strCache>
                <c:ptCount val="1"/>
                <c:pt idx="0">
                  <c:v>Grid (incremental)</c:v>
                </c:pt>
              </c:strCache>
            </c:strRef>
          </c:tx>
          <c:spPr>
            <a:solidFill>
              <a:srgbClr val="F07169"/>
            </a:solidFill>
            <a:ln>
              <a:noFill/>
            </a:ln>
            <a:effectLst/>
          </c:spPr>
          <c:cat>
            <c:strRef>
              <c:f>Green_Chart!$B$1:$AK$1</c:f>
              <c:strCache>
                <c:ptCount val="36"/>
                <c:pt idx="0">
                  <c:v>2015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strCache>
            </c:strRef>
          </c:cat>
          <c:val>
            <c:numRef>
              <c:f>Green_Chart!$B$6:$AK$6</c:f>
              <c:numCache>
                <c:formatCode>0.00</c:formatCode>
                <c:ptCount val="36"/>
                <c:pt idx="0">
                  <c:v>0</c:v>
                </c:pt>
                <c:pt idx="1">
                  <c:v>0</c:v>
                </c:pt>
                <c:pt idx="2">
                  <c:v>0</c:v>
                </c:pt>
                <c:pt idx="3">
                  <c:v>0</c:v>
                </c:pt>
                <c:pt idx="4">
                  <c:v>0</c:v>
                </c:pt>
                <c:pt idx="5">
                  <c:v>0</c:v>
                </c:pt>
                <c:pt idx="6">
                  <c:v>6.1135302837236845E-2</c:v>
                </c:pt>
                <c:pt idx="7">
                  <c:v>0.12801920627595836</c:v>
                </c:pt>
                <c:pt idx="8">
                  <c:v>0.32476569292192442</c:v>
                </c:pt>
                <c:pt idx="9">
                  <c:v>0.46632732706734253</c:v>
                </c:pt>
                <c:pt idx="10">
                  <c:v>0.61139338891075379</c:v>
                </c:pt>
                <c:pt idx="11">
                  <c:v>0.76703033118502206</c:v>
                </c:pt>
                <c:pt idx="12">
                  <c:v>0.97168206279918867</c:v>
                </c:pt>
                <c:pt idx="13">
                  <c:v>1.2343219381804007</c:v>
                </c:pt>
                <c:pt idx="14">
                  <c:v>1.5135354320861887</c:v>
                </c:pt>
                <c:pt idx="15">
                  <c:v>1.8006117280801446</c:v>
                </c:pt>
                <c:pt idx="16">
                  <c:v>1.973397009525947</c:v>
                </c:pt>
                <c:pt idx="17">
                  <c:v>2.1591009481811585</c:v>
                </c:pt>
                <c:pt idx="18">
                  <c:v>2.321455105332864</c:v>
                </c:pt>
                <c:pt idx="19">
                  <c:v>2.4727093647640062</c:v>
                </c:pt>
                <c:pt idx="20">
                  <c:v>2.594830493843709</c:v>
                </c:pt>
                <c:pt idx="21">
                  <c:v>2.6062430759947266</c:v>
                </c:pt>
                <c:pt idx="22">
                  <c:v>2.6262692780734969</c:v>
                </c:pt>
                <c:pt idx="23">
                  <c:v>2.5839958149100939</c:v>
                </c:pt>
                <c:pt idx="24">
                  <c:v>2.5712457653161849</c:v>
                </c:pt>
                <c:pt idx="25">
                  <c:v>2.5737408292423765</c:v>
                </c:pt>
                <c:pt idx="26">
                  <c:v>2.5873959331294536</c:v>
                </c:pt>
                <c:pt idx="27">
                  <c:v>2.5929221711301986</c:v>
                </c:pt>
                <c:pt idx="28">
                  <c:v>2.595292570021448</c:v>
                </c:pt>
                <c:pt idx="29">
                  <c:v>2.6147667052752093</c:v>
                </c:pt>
                <c:pt idx="30">
                  <c:v>2.6009165530398395</c:v>
                </c:pt>
                <c:pt idx="31">
                  <c:v>2.52398728274762</c:v>
                </c:pt>
                <c:pt idx="32">
                  <c:v>2.4320103838043829</c:v>
                </c:pt>
                <c:pt idx="33">
                  <c:v>2.3844788975627704</c:v>
                </c:pt>
                <c:pt idx="34">
                  <c:v>2.3126944702329584</c:v>
                </c:pt>
                <c:pt idx="35">
                  <c:v>2.2253986114317765</c:v>
                </c:pt>
              </c:numCache>
            </c:numRef>
          </c:val>
          <c:extLst>
            <c:ext xmlns:c16="http://schemas.microsoft.com/office/drawing/2014/chart" uri="{C3380CC4-5D6E-409C-BE32-E72D297353CC}">
              <c16:uniqueId val="{00000003-1ED1-455E-BE8C-C85EF8D90EA7}"/>
            </c:ext>
          </c:extLst>
        </c:ser>
        <c:dLbls>
          <c:showLegendKey val="0"/>
          <c:showVal val="0"/>
          <c:showCatName val="0"/>
          <c:showSerName val="0"/>
          <c:showPercent val="0"/>
          <c:showBubbleSize val="0"/>
        </c:dLbls>
        <c:axId val="283751552"/>
        <c:axId val="283753088"/>
      </c:areaChart>
      <c:lineChart>
        <c:grouping val="standard"/>
        <c:varyColors val="0"/>
        <c:ser>
          <c:idx val="4"/>
          <c:order val="4"/>
          <c:tx>
            <c:strRef>
              <c:f>Green_Chart!$A$7</c:f>
              <c:strCache>
                <c:ptCount val="1"/>
                <c:pt idx="0">
                  <c:v>Green energy share</c:v>
                </c:pt>
              </c:strCache>
            </c:strRef>
          </c:tx>
          <c:spPr>
            <a:ln w="28575" cap="rnd" cmpd="sng" algn="ctr">
              <a:solidFill>
                <a:srgbClr val="18517F"/>
              </a:solidFill>
              <a:prstDash val="sysDash"/>
              <a:round/>
            </a:ln>
            <a:effectLst/>
          </c:spPr>
          <c:marker>
            <c:symbol val="none"/>
          </c:marker>
          <c:dPt>
            <c:idx val="7"/>
            <c:bubble3D val="0"/>
            <c:extLst>
              <c:ext xmlns:c16="http://schemas.microsoft.com/office/drawing/2014/chart" uri="{C3380CC4-5D6E-409C-BE32-E72D297353CC}">
                <c16:uniqueId val="{00000004-1ED1-455E-BE8C-C85EF8D90EA7}"/>
              </c:ext>
            </c:extLst>
          </c:dPt>
          <c:cat>
            <c:strRef>
              <c:f>Green_Chart!$B$1:$AK$1</c:f>
              <c:strCache>
                <c:ptCount val="36"/>
                <c:pt idx="0">
                  <c:v>2015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strCache>
            </c:strRef>
          </c:cat>
          <c:val>
            <c:numRef>
              <c:f>Green_Chart!$B$7:$AK$7</c:f>
              <c:numCache>
                <c:formatCode>0.0</c:formatCode>
                <c:ptCount val="36"/>
                <c:pt idx="0">
                  <c:v>1.8468046208288962</c:v>
                </c:pt>
                <c:pt idx="1">
                  <c:v>2.0825164004967904</c:v>
                </c:pt>
                <c:pt idx="2">
                  <c:v>2.4961523538975525</c:v>
                </c:pt>
                <c:pt idx="3">
                  <c:v>2.7568813828445915</c:v>
                </c:pt>
                <c:pt idx="4">
                  <c:v>3.0368352005748793</c:v>
                </c:pt>
                <c:pt idx="5">
                  <c:v>4.380364696098825</c:v>
                </c:pt>
                <c:pt idx="6">
                  <c:v>5.7423888954803539</c:v>
                </c:pt>
                <c:pt idx="7">
                  <c:v>7.2227992361231035</c:v>
                </c:pt>
                <c:pt idx="8">
                  <c:v>11.082477417274896</c:v>
                </c:pt>
                <c:pt idx="9">
                  <c:v>13.001747517848328</c:v>
                </c:pt>
                <c:pt idx="10">
                  <c:v>14.540447966911369</c:v>
                </c:pt>
                <c:pt idx="11">
                  <c:v>16.025966739386504</c:v>
                </c:pt>
                <c:pt idx="12">
                  <c:v>17.435358118500314</c:v>
                </c:pt>
                <c:pt idx="13">
                  <c:v>18.886355314017294</c:v>
                </c:pt>
                <c:pt idx="14">
                  <c:v>20.303491256547524</c:v>
                </c:pt>
                <c:pt idx="15">
                  <c:v>21.667248640487951</c:v>
                </c:pt>
                <c:pt idx="16">
                  <c:v>22.618061999209534</c:v>
                </c:pt>
                <c:pt idx="17">
                  <c:v>23.447106866935755</c:v>
                </c:pt>
                <c:pt idx="18">
                  <c:v>24.070117914014386</c:v>
                </c:pt>
                <c:pt idx="19">
                  <c:v>24.744927810612154</c:v>
                </c:pt>
                <c:pt idx="20">
                  <c:v>25.146722726182556</c:v>
                </c:pt>
                <c:pt idx="21">
                  <c:v>25.281110425357074</c:v>
                </c:pt>
                <c:pt idx="22">
                  <c:v>25.345905132443296</c:v>
                </c:pt>
                <c:pt idx="23">
                  <c:v>25.09514016736717</c:v>
                </c:pt>
                <c:pt idx="24">
                  <c:v>24.894987381437627</c:v>
                </c:pt>
                <c:pt idx="25">
                  <c:v>24.79780969784504</c:v>
                </c:pt>
                <c:pt idx="26">
                  <c:v>24.654703954461741</c:v>
                </c:pt>
                <c:pt idx="27">
                  <c:v>24.51626275328325</c:v>
                </c:pt>
                <c:pt idx="28">
                  <c:v>24.296862884853105</c:v>
                </c:pt>
                <c:pt idx="29">
                  <c:v>24.147140766509288</c:v>
                </c:pt>
                <c:pt idx="30">
                  <c:v>23.86430803344788</c:v>
                </c:pt>
                <c:pt idx="31">
                  <c:v>23.306553861215324</c:v>
                </c:pt>
                <c:pt idx="32">
                  <c:v>22.730143050827312</c:v>
                </c:pt>
                <c:pt idx="33">
                  <c:v>22.298062186400344</c:v>
                </c:pt>
                <c:pt idx="34">
                  <c:v>21.775085012489029</c:v>
                </c:pt>
                <c:pt idx="35">
                  <c:v>20.935426326819019</c:v>
                </c:pt>
              </c:numCache>
            </c:numRef>
          </c:val>
          <c:smooth val="1"/>
          <c:extLst>
            <c:ext xmlns:c16="http://schemas.microsoft.com/office/drawing/2014/chart" uri="{C3380CC4-5D6E-409C-BE32-E72D297353CC}">
              <c16:uniqueId val="{00000005-1ED1-455E-BE8C-C85EF8D90EA7}"/>
            </c:ext>
          </c:extLst>
        </c:ser>
        <c:ser>
          <c:idx val="5"/>
          <c:order val="5"/>
          <c:tx>
            <c:strRef>
              <c:f>Green_Chart!$A$8</c:f>
              <c:strCache>
                <c:ptCount val="1"/>
                <c:pt idx="0">
                  <c:v>Green energy share labels</c:v>
                </c:pt>
              </c:strCache>
            </c:strRef>
          </c:tx>
          <c:spPr>
            <a:ln w="28575" cap="rnd" cmpd="sng" algn="ctr">
              <a:solidFill>
                <a:schemeClr val="accent6">
                  <a:shade val="95000"/>
                  <a:satMod val="105000"/>
                </a:schemeClr>
              </a:solidFill>
              <a:prstDash val="solid"/>
              <a:round/>
            </a:ln>
            <a:effectLst/>
          </c:spPr>
          <c:marker>
            <c:symbol val="none"/>
          </c:marker>
          <c:cat>
            <c:strRef>
              <c:f>Green_Chart!$B$1:$AK$1</c:f>
              <c:strCache>
                <c:ptCount val="36"/>
                <c:pt idx="0">
                  <c:v>2015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strCache>
            </c:strRef>
          </c:cat>
          <c:val>
            <c:numRef>
              <c:f>Green_Chart!$B$18:$AK$18</c:f>
              <c:numCache>
                <c:formatCode>General</c:formatCode>
                <c:ptCount val="36"/>
                <c:pt idx="0" formatCode="0">
                  <c:v>1.8468046208288962</c:v>
                </c:pt>
                <c:pt idx="9" formatCode="0">
                  <c:v>13.001747517848328</c:v>
                </c:pt>
                <c:pt idx="15" formatCode="0">
                  <c:v>21.365726120801813</c:v>
                </c:pt>
                <c:pt idx="25" formatCode="0">
                  <c:v>24.696244518220329</c:v>
                </c:pt>
                <c:pt idx="35" formatCode="0">
                  <c:v>20.935426326819019</c:v>
                </c:pt>
              </c:numCache>
            </c:numRef>
          </c:val>
          <c:smooth val="0"/>
          <c:extLst>
            <c:ext xmlns:c16="http://schemas.microsoft.com/office/drawing/2014/chart" uri="{C3380CC4-5D6E-409C-BE32-E72D297353CC}">
              <c16:uniqueId val="{0000000B-1ED1-455E-BE8C-C85EF8D90EA7}"/>
            </c:ext>
          </c:extLst>
        </c:ser>
        <c:dLbls>
          <c:showLegendKey val="0"/>
          <c:showVal val="0"/>
          <c:showCatName val="0"/>
          <c:showSerName val="0"/>
          <c:showPercent val="0"/>
          <c:showBubbleSize val="0"/>
        </c:dLbls>
        <c:marker val="1"/>
        <c:smooth val="0"/>
        <c:axId val="391337743"/>
        <c:axId val="391336911"/>
      </c:lineChart>
      <c:catAx>
        <c:axId val="283751552"/>
        <c:scaling>
          <c:orientation val="minMax"/>
        </c:scaling>
        <c:delete val="0"/>
        <c:axPos val="b"/>
        <c:numFmt formatCode="General" sourceLinked="0"/>
        <c:majorTickMark val="none"/>
        <c:minorTickMark val="none"/>
        <c:tickLblPos val="nextTo"/>
        <c:spPr>
          <a:noFill/>
          <a:ln w="9525" cap="flat" cmpd="sng" algn="ctr">
            <a:solidFill>
              <a:srgbClr val="A9A9A9"/>
            </a:solidFill>
            <a:prstDash val="solid"/>
            <a:round/>
          </a:ln>
          <a:effectLst/>
        </c:spPr>
        <c:txPr>
          <a:bodyPr rot="-60000000" spcFirstLastPara="1" vertOverflow="ellipsis" vert="horz" wrap="square" anchor="ctr" anchorCtr="1"/>
          <a:lstStyle/>
          <a:p>
            <a:pPr>
              <a:defRPr sz="1100" b="0" i="0" u="none" strike="noStrike" kern="1200" baseline="0">
                <a:solidFill>
                  <a:srgbClr val="000E24"/>
                </a:solidFill>
                <a:latin typeface="Arial" panose="020B0604020202020204" pitchFamily="34" charset="0"/>
                <a:ea typeface="+mn-ea"/>
                <a:cs typeface="Arial" panose="020B0604020202020204" pitchFamily="34" charset="0"/>
              </a:defRPr>
            </a:pPr>
            <a:endParaRPr lang="en-US"/>
          </a:p>
        </c:txPr>
        <c:crossAx val="283753088"/>
        <c:crosses val="autoZero"/>
        <c:auto val="1"/>
        <c:lblAlgn val="ctr"/>
        <c:lblOffset val="100"/>
        <c:tickLblSkip val="5"/>
        <c:tickMarkSkip val="5"/>
        <c:noMultiLvlLbl val="0"/>
      </c:catAx>
      <c:valAx>
        <c:axId val="283753088"/>
        <c:scaling>
          <c:orientation val="minMax"/>
          <c:max val="35"/>
          <c:min val="20"/>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rgbClr val="000E24"/>
                </a:solidFill>
                <a:latin typeface="Arial" panose="020B0604020202020204" pitchFamily="34" charset="0"/>
                <a:ea typeface="+mn-ea"/>
                <a:cs typeface="Arial" panose="020B0604020202020204" pitchFamily="34" charset="0"/>
              </a:defRPr>
            </a:pPr>
            <a:endParaRPr lang="en-US"/>
          </a:p>
        </c:txPr>
        <c:crossAx val="283751552"/>
        <c:crosses val="autoZero"/>
        <c:crossBetween val="between"/>
        <c:majorUnit val="7"/>
      </c:valAx>
      <c:valAx>
        <c:axId val="391336911"/>
        <c:scaling>
          <c:orientation val="minMax"/>
          <c:max val="30"/>
        </c:scaling>
        <c:delete val="0"/>
        <c:axPos val="r"/>
        <c:numFmt formatCode="#,##0&quot;%&quot;"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00" b="0" i="0" u="none" strike="noStrike" kern="1200" baseline="0">
                <a:solidFill>
                  <a:srgbClr val="000E24"/>
                </a:solidFill>
                <a:latin typeface="Arial" panose="020B0604020202020204" pitchFamily="34" charset="0"/>
                <a:ea typeface="+mn-ea"/>
                <a:cs typeface="Arial" panose="020B0604020202020204" pitchFamily="34" charset="0"/>
              </a:defRPr>
            </a:pPr>
            <a:endParaRPr lang="en-US"/>
          </a:p>
        </c:txPr>
        <c:crossAx val="391337743"/>
        <c:crosses val="max"/>
        <c:crossBetween val="between"/>
        <c:majorUnit val="15"/>
      </c:valAx>
      <c:catAx>
        <c:axId val="391337743"/>
        <c:scaling>
          <c:orientation val="minMax"/>
        </c:scaling>
        <c:delete val="1"/>
        <c:axPos val="b"/>
        <c:numFmt formatCode="General" sourceLinked="1"/>
        <c:majorTickMark val="out"/>
        <c:minorTickMark val="none"/>
        <c:tickLblPos val="nextTo"/>
        <c:crossAx val="391336911"/>
        <c:crosses val="autoZero"/>
        <c:auto val="1"/>
        <c:lblAlgn val="ctr"/>
        <c:lblOffset val="100"/>
        <c:noMultiLvlLbl val="0"/>
      </c:cat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t"/>
      <c:legendEntry>
        <c:idx val="5"/>
        <c:delete val="1"/>
      </c:legendEntry>
      <c:layout>
        <c:manualLayout>
          <c:xMode val="edge"/>
          <c:yMode val="edge"/>
          <c:x val="3.7993032369488769E-2"/>
          <c:y val="3.5441250955918338E-2"/>
          <c:w val="0.46098318078595141"/>
          <c:h val="0.26968333333333333"/>
        </c:manualLayout>
      </c:layout>
      <c:overlay val="1"/>
      <c:spPr>
        <a:noFill/>
        <a:ln>
          <a:noFill/>
        </a:ln>
        <a:effectLst/>
      </c:spPr>
      <c:txPr>
        <a:bodyPr rot="0" spcFirstLastPara="1" vertOverflow="ellipsis" vert="horz" wrap="square" anchor="ctr" anchorCtr="1"/>
        <a:lstStyle/>
        <a:p>
          <a:pPr>
            <a:defRPr sz="1100" b="0" i="0" u="none" strike="noStrike" kern="1200" baseline="0">
              <a:solidFill>
                <a:srgbClr val="000E24"/>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solidFill>
        <a:sysClr val="window" lastClr="FFFFFF"/>
      </a:solidFill>
      <a:prstDash val="solid"/>
      <a:round/>
    </a:ln>
    <a:effectLst/>
    <a:extLst>
      <a:ext uri="{909E8E84-426E-40DD-AFC4-6F175D3DCCD1}">
        <a14:hiddenFill xmlns:a14="http://schemas.microsoft.com/office/drawing/2010/main">
          <a:solidFill>
            <a:srgbClr val="EBEBEB"/>
          </a:solidFill>
        </a14:hiddenFill>
      </a:ext>
    </a:extLst>
  </c:spPr>
  <c:txPr>
    <a:bodyPr/>
    <a:lstStyle/>
    <a:p>
      <a:pPr>
        <a:defRPr sz="1100">
          <a:solidFill>
            <a:srgbClr val="4B4B4B"/>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38194726964688E-2"/>
          <c:y val="0.16582631269139617"/>
          <c:w val="0.86888078804964175"/>
          <c:h val="0.753522100511691"/>
        </c:manualLayout>
      </c:layout>
      <c:lineChart>
        <c:grouping val="standard"/>
        <c:varyColors val="0"/>
        <c:ser>
          <c:idx val="0"/>
          <c:order val="0"/>
          <c:tx>
            <c:strRef>
              <c:f>'Indicador movil 2022'!$F$39</c:f>
              <c:strCache>
                <c:ptCount val="1"/>
                <c:pt idx="0">
                  <c:v>Annual Investment</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0"/>
              <c:layout>
                <c:manualLayout>
                  <c:x val="-4.7017712864749692E-2"/>
                  <c:y val="-0.10784075838342209"/>
                </c:manualLayout>
              </c:layout>
              <c:tx>
                <c:rich>
                  <a:bodyPr/>
                  <a:lstStyle/>
                  <a:p>
                    <a:r>
                      <a:rPr lang="en-US"/>
                      <a:t>Centinela exp.</a:t>
                    </a:r>
                  </a:p>
                  <a:p>
                    <a:r>
                      <a:rPr lang="en-US"/>
                      <a:t>Spence growth option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3C-4417-8616-5988BA5A7AFE}"/>
                </c:ext>
              </c:extLst>
            </c:dLbl>
            <c:dLbl>
              <c:idx val="1"/>
              <c:layout>
                <c:manualLayout>
                  <c:x val="-0.12390121389702806"/>
                  <c:y val="0.19179053561378268"/>
                </c:manualLayout>
              </c:layout>
              <c:tx>
                <c:rich>
                  <a:bodyPr/>
                  <a:lstStyle/>
                  <a:p>
                    <a:r>
                      <a:rPr lang="en-US"/>
                      <a:t>QB2</a:t>
                    </a:r>
                  </a:p>
                  <a:p>
                    <a:r>
                      <a:rPr lang="en-US"/>
                      <a:t>Los Pelambres exp.</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3C-4417-8616-5988BA5A7AFE}"/>
                </c:ext>
              </c:extLst>
            </c:dLbl>
            <c:dLbl>
              <c:idx val="2"/>
              <c:layout>
                <c:manualLayout>
                  <c:x val="-7.1996651318543325E-2"/>
                  <c:y val="-0.10591417638373074"/>
                </c:manualLayout>
              </c:layout>
              <c:tx>
                <c:rich>
                  <a:bodyPr/>
                  <a:lstStyle/>
                  <a:p>
                    <a:r>
                      <a:rPr lang="es-ES"/>
                      <a:t>Sierra Gorda exp.</a:t>
                    </a:r>
                  </a:p>
                  <a:p>
                    <a:r>
                      <a:rPr lang="es-ES"/>
                      <a:t>Chuquicamata adj.</a:t>
                    </a:r>
                  </a:p>
                  <a:p>
                    <a:r>
                      <a:rPr lang="es-ES"/>
                      <a:t>El</a:t>
                    </a:r>
                    <a:r>
                      <a:rPr lang="es-ES" baseline="0"/>
                      <a:t> Teniente adj.</a:t>
                    </a:r>
                    <a:endParaRPr lang="es-E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C3C-4417-8616-5988BA5A7AFE}"/>
                </c:ext>
              </c:extLst>
            </c:dLbl>
            <c:dLbl>
              <c:idx val="3"/>
              <c:layout>
                <c:manualLayout>
                  <c:x val="-4.1858518208455424E-2"/>
                  <c:y val="0.11450181230673583"/>
                </c:manualLayout>
              </c:layout>
              <c:tx>
                <c:rich>
                  <a:bodyPr/>
                  <a:lstStyle/>
                  <a:p>
                    <a:r>
                      <a:rPr lang="en-US"/>
                      <a:t>Rajo Inca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C3C-4417-8616-5988BA5A7AFE}"/>
                </c:ext>
              </c:extLst>
            </c:dLbl>
            <c:dLbl>
              <c:idx val="4"/>
              <c:layout>
                <c:manualLayout>
                  <c:x val="-8.8740058601925548E-2"/>
                  <c:y val="-0.12595199353740955"/>
                </c:manualLayout>
              </c:layout>
              <c:tx>
                <c:rich>
                  <a:bodyPr/>
                  <a:lstStyle/>
                  <a:p>
                    <a:r>
                      <a:rPr lang="es-ES"/>
                      <a:t>Los Bronces Integrado</a:t>
                    </a:r>
                  </a:p>
                  <a:p>
                    <a:r>
                      <a:rPr lang="es-ES"/>
                      <a:t>Collahuasi 210 ktpd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C3C-4417-8616-5988BA5A7AFE}"/>
                </c:ext>
              </c:extLst>
            </c:dLbl>
            <c:dLbl>
              <c:idx val="5"/>
              <c:layout>
                <c:manualLayout>
                  <c:x val="-9.8786102971954851E-2"/>
                  <c:y val="0.10018908576839394"/>
                </c:manualLayout>
              </c:layout>
              <c:tx>
                <c:rich>
                  <a:bodyPr/>
                  <a:lstStyle/>
                  <a:p>
                    <a:r>
                      <a:rPr lang="en-US"/>
                      <a:t>Candelaria ext.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C3C-4417-8616-5988BA5A7AFE}"/>
                </c:ext>
              </c:extLst>
            </c:dLbl>
            <c:dLbl>
              <c:idx val="6"/>
              <c:layout>
                <c:manualLayout>
                  <c:x val="-0.11218082879866052"/>
                  <c:y val="-9.4463995153057145E-2"/>
                </c:manualLayout>
              </c:layout>
              <c:tx>
                <c:rich>
                  <a:bodyPr/>
                  <a:lstStyle/>
                  <a:p>
                    <a:r>
                      <a:rPr lang="en-US"/>
                      <a:t>Los Pelambres</a:t>
                    </a:r>
                    <a:r>
                      <a:rPr lang="en-US" baseline="0"/>
                      <a:t> exp. II</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C3C-4417-8616-5988BA5A7AFE}"/>
                </c:ext>
              </c:extLst>
            </c:dLbl>
            <c:dLbl>
              <c:idx val="7"/>
              <c:layout>
                <c:manualLayout>
                  <c:x val="-0.13442384128051812"/>
                  <c:y val="4.2431626429596414E-2"/>
                </c:manualLayout>
              </c:layout>
              <c:tx>
                <c:rich>
                  <a:bodyPr/>
                  <a:lstStyle/>
                  <a:p>
                    <a:r>
                      <a:rPr lang="en-US"/>
                      <a:t>Lomas Bayas ext.</a:t>
                    </a:r>
                  </a:p>
                  <a:p>
                    <a:r>
                      <a:rPr lang="en-US"/>
                      <a:t>Michilla ext.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C3C-4417-8616-5988BA5A7AFE}"/>
                </c:ext>
              </c:extLst>
            </c:dLbl>
            <c:dLbl>
              <c:idx val="8"/>
              <c:layout>
                <c:manualLayout>
                  <c:x val="-7.9632607715509774E-3"/>
                  <c:y val="-0.1204502798839989"/>
                </c:manualLayout>
              </c:layout>
              <c:tx>
                <c:rich>
                  <a:bodyPr/>
                  <a:lstStyle/>
                  <a:p>
                    <a:r>
                      <a:rPr lang="en-US" dirty="0"/>
                      <a:t>QB2 exp.</a:t>
                    </a:r>
                  </a:p>
                  <a:p>
                    <a:r>
                      <a:rPr lang="en-US" dirty="0"/>
                      <a:t>MMH ext.</a:t>
                    </a:r>
                  </a:p>
                  <a:p>
                    <a:r>
                      <a:rPr lang="en-US" dirty="0"/>
                      <a:t>Spence leaching ext.</a:t>
                    </a:r>
                  </a:p>
                  <a:p>
                    <a:r>
                      <a:rPr lang="en-US" dirty="0"/>
                      <a:t>Zaldivar ext.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C3C-4417-8616-5988BA5A7AFE}"/>
                </c:ext>
              </c:extLst>
            </c:dLbl>
            <c:dLbl>
              <c:idx val="9"/>
              <c:layout>
                <c:manualLayout>
                  <c:x val="-2.0173784000018357E-2"/>
                  <c:y val="-0.10176292505231453"/>
                </c:manualLayout>
              </c:layout>
              <c:tx>
                <c:rich>
                  <a:bodyPr/>
                  <a:lstStyle/>
                  <a:p>
                    <a:r>
                      <a:rPr lang="es-ES" dirty="0"/>
                      <a:t>Los</a:t>
                    </a:r>
                    <a:r>
                      <a:rPr lang="es-ES" baseline="0" dirty="0"/>
                      <a:t> </a:t>
                    </a:r>
                    <a:r>
                      <a:rPr lang="es-ES" baseline="0" dirty="0" err="1"/>
                      <a:t>Pelambres</a:t>
                    </a:r>
                    <a:r>
                      <a:rPr lang="es-ES" baseline="0" dirty="0"/>
                      <a:t> EVU</a:t>
                    </a:r>
                  </a:p>
                  <a:p>
                    <a:r>
                      <a:rPr lang="es-ES" baseline="0" dirty="0"/>
                      <a:t>Gaby </a:t>
                    </a:r>
                    <a:r>
                      <a:rPr lang="es-ES" baseline="0" dirty="0" err="1"/>
                      <a:t>Extension</a:t>
                    </a:r>
                    <a:r>
                      <a:rPr lang="es-ES" dirty="0"/>
                      <a:t>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C3C-4417-8616-5988BA5A7AFE}"/>
                </c:ext>
              </c:extLst>
            </c:dLbl>
            <c:dLbl>
              <c:idx val="10"/>
              <c:layout>
                <c:manualLayout>
                  <c:x val="0"/>
                  <c:y val="9.6544313511170099E-2"/>
                </c:manualLayout>
              </c:layout>
              <c:tx>
                <c:rich>
                  <a:bodyPr/>
                  <a:lstStyle/>
                  <a:p>
                    <a:r>
                      <a:rPr lang="en-US" dirty="0"/>
                      <a:t>Escondida Laguna</a:t>
                    </a:r>
                    <a:r>
                      <a:rPr lang="en-US" baseline="0" dirty="0"/>
                      <a:t> Seca Expansion</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C3C-4417-8616-5988BA5A7AFE}"/>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'Indicador movil 2022'!$E$40:$E$50</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'Indicador movil 2022'!$F$40:$F$50</c:f>
              <c:numCache>
                <c:formatCode>#,##0</c:formatCode>
                <c:ptCount val="11"/>
                <c:pt idx="0">
                  <c:v>10333.203100000001</c:v>
                </c:pt>
                <c:pt idx="1">
                  <c:v>7734.7860000000001</c:v>
                </c:pt>
                <c:pt idx="2">
                  <c:v>7215.7444319999995</c:v>
                </c:pt>
                <c:pt idx="3">
                  <c:v>5055.4431949999998</c:v>
                </c:pt>
                <c:pt idx="4">
                  <c:v>8450.7054100000005</c:v>
                </c:pt>
                <c:pt idx="5">
                  <c:v>2877.5000910000003</c:v>
                </c:pt>
                <c:pt idx="6">
                  <c:v>5497.2975710000001</c:v>
                </c:pt>
                <c:pt idx="7">
                  <c:v>1313.988636</c:v>
                </c:pt>
                <c:pt idx="8">
                  <c:v>10000.047739</c:v>
                </c:pt>
                <c:pt idx="9" formatCode="General">
                  <c:v>6590</c:v>
                </c:pt>
                <c:pt idx="10" formatCode="General">
                  <c:v>3956</c:v>
                </c:pt>
              </c:numCache>
            </c:numRef>
          </c:val>
          <c:smooth val="1"/>
          <c:extLst>
            <c:ext xmlns:c16="http://schemas.microsoft.com/office/drawing/2014/chart" uri="{C3380CC4-5D6E-409C-BE32-E72D297353CC}">
              <c16:uniqueId val="{0000000B-CC3C-4417-8616-5988BA5A7AFE}"/>
            </c:ext>
          </c:extLst>
        </c:ser>
        <c:dLbls>
          <c:showLegendKey val="0"/>
          <c:showVal val="0"/>
          <c:showCatName val="0"/>
          <c:showSerName val="0"/>
          <c:showPercent val="0"/>
          <c:showBubbleSize val="0"/>
        </c:dLbls>
        <c:marker val="1"/>
        <c:smooth val="0"/>
        <c:axId val="4928064"/>
        <c:axId val="2390816"/>
      </c:lineChart>
      <c:catAx>
        <c:axId val="492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90816"/>
        <c:crosses val="autoZero"/>
        <c:auto val="1"/>
        <c:lblAlgn val="ctr"/>
        <c:lblOffset val="100"/>
        <c:noMultiLvlLbl val="0"/>
      </c:catAx>
      <c:valAx>
        <c:axId val="23908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2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42128993135107E-2"/>
          <c:y val="7.8067347818801106E-2"/>
          <c:w val="0.85954274234239236"/>
          <c:h val="0.82146370556264181"/>
        </c:manualLayout>
      </c:layout>
      <c:barChart>
        <c:barDir val="col"/>
        <c:grouping val="clustered"/>
        <c:varyColors val="0"/>
        <c:ser>
          <c:idx val="2"/>
          <c:order val="1"/>
          <c:tx>
            <c:strRef>
              <c:f>Sheet1!$J$1</c:f>
              <c:strCache>
                <c:ptCount val="1"/>
                <c:pt idx="0">
                  <c:v>Utility</c:v>
                </c:pt>
              </c:strCache>
            </c:strRef>
          </c:tx>
          <c:spPr>
            <a:solidFill>
              <a:schemeClr val="accent5"/>
            </a:solidFill>
            <a:ln>
              <a:noFill/>
            </a:ln>
            <a:effectLst/>
          </c:spPr>
          <c:invertIfNegative val="0"/>
          <c:dLbls>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Sheet1!$J$2:$J$42</c:f>
              <c:numCache>
                <c:formatCode>#,##0.0</c:formatCode>
                <c:ptCount val="41"/>
                <c:pt idx="0">
                  <c:v>1.73</c:v>
                </c:pt>
                <c:pt idx="1">
                  <c:v>1.73</c:v>
                </c:pt>
                <c:pt idx="2">
                  <c:v>1.73</c:v>
                </c:pt>
                <c:pt idx="3">
                  <c:v>1.73</c:v>
                </c:pt>
                <c:pt idx="4">
                  <c:v>1.73</c:v>
                </c:pt>
                <c:pt idx="5">
                  <c:v>1.73</c:v>
                </c:pt>
                <c:pt idx="6">
                  <c:v>1.73</c:v>
                </c:pt>
                <c:pt idx="7">
                  <c:v>1.73</c:v>
                </c:pt>
              </c:numCache>
            </c:numRef>
          </c:val>
          <c:extLst>
            <c:ext xmlns:c16="http://schemas.microsoft.com/office/drawing/2014/chart" uri="{C3380CC4-5D6E-409C-BE32-E72D297353CC}">
              <c16:uniqueId val="{00000001-CF9A-42BA-B392-7A2CF3656748}"/>
            </c:ext>
          </c:extLst>
        </c:ser>
        <c:ser>
          <c:idx val="3"/>
          <c:order val="2"/>
          <c:tx>
            <c:strRef>
              <c:f>Sheet1!$K$1</c:f>
              <c:strCache>
                <c:ptCount val="1"/>
                <c:pt idx="0">
                  <c:v>Machinery</c:v>
                </c:pt>
              </c:strCache>
            </c:strRef>
          </c:tx>
          <c:spPr>
            <a:solidFill>
              <a:schemeClr val="accent1">
                <a:lumMod val="60000"/>
              </a:schemeClr>
            </a:solidFill>
            <a:ln>
              <a:noFill/>
            </a:ln>
            <a:effectLst/>
          </c:spPr>
          <c:invertIfNegative val="0"/>
          <c:dLbls>
            <c:dLbl>
              <c:idx val="1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Sheet1!$K$2:$K$42</c:f>
              <c:numCache>
                <c:formatCode>General</c:formatCode>
                <c:ptCount val="41"/>
                <c:pt idx="8" formatCode="#,##0.0">
                  <c:v>1.67</c:v>
                </c:pt>
                <c:pt idx="9" formatCode="#,##0.0">
                  <c:v>1.67</c:v>
                </c:pt>
                <c:pt idx="10" formatCode="#,##0.0">
                  <c:v>1.67</c:v>
                </c:pt>
                <c:pt idx="11" formatCode="#,##0.0">
                  <c:v>1.67</c:v>
                </c:pt>
                <c:pt idx="12" formatCode="#,##0.0">
                  <c:v>1.67</c:v>
                </c:pt>
                <c:pt idx="13" formatCode="#,##0.0">
                  <c:v>1.67</c:v>
                </c:pt>
              </c:numCache>
            </c:numRef>
          </c:val>
          <c:extLst>
            <c:ext xmlns:c16="http://schemas.microsoft.com/office/drawing/2014/chart" uri="{C3380CC4-5D6E-409C-BE32-E72D297353CC}">
              <c16:uniqueId val="{00000003-CF9A-42BA-B392-7A2CF3656748}"/>
            </c:ext>
          </c:extLst>
        </c:ser>
        <c:ser>
          <c:idx val="4"/>
          <c:order val="3"/>
          <c:tx>
            <c:strRef>
              <c:f>Sheet1!$M$1</c:f>
              <c:strCache>
                <c:ptCount val="1"/>
                <c:pt idx="0">
                  <c:v>Construction</c:v>
                </c:pt>
              </c:strCache>
            </c:strRef>
          </c:tx>
          <c:spPr>
            <a:solidFill>
              <a:schemeClr val="accent3">
                <a:lumMod val="60000"/>
              </a:schemeClr>
            </a:solidFill>
            <a:ln>
              <a:noFill/>
            </a:ln>
            <a:effectLst/>
          </c:spPr>
          <c:invertIfNegative val="0"/>
          <c:dLbls>
            <c:dLbl>
              <c:idx val="2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Sheet1!$M$2:$M$42</c:f>
              <c:numCache>
                <c:formatCode>General</c:formatCode>
                <c:ptCount val="41"/>
                <c:pt idx="19" formatCode="#,##0.0">
                  <c:v>0.87</c:v>
                </c:pt>
                <c:pt idx="20" formatCode="#,##0.0">
                  <c:v>0.87</c:v>
                </c:pt>
                <c:pt idx="21" formatCode="#,##0.0">
                  <c:v>0.87</c:v>
                </c:pt>
                <c:pt idx="22" formatCode="#,##0.0">
                  <c:v>0.87</c:v>
                </c:pt>
                <c:pt idx="23" formatCode="#,##0.0">
                  <c:v>0.87</c:v>
                </c:pt>
                <c:pt idx="24" formatCode="#,##0.0">
                  <c:v>0.87</c:v>
                </c:pt>
                <c:pt idx="25" formatCode="#,##0.0">
                  <c:v>0.87</c:v>
                </c:pt>
                <c:pt idx="26" formatCode="#,##0.0">
                  <c:v>0.87</c:v>
                </c:pt>
                <c:pt idx="27" formatCode="#,##0.0">
                  <c:v>0.87</c:v>
                </c:pt>
              </c:numCache>
            </c:numRef>
          </c:val>
          <c:extLst>
            <c:ext xmlns:c16="http://schemas.microsoft.com/office/drawing/2014/chart" uri="{C3380CC4-5D6E-409C-BE32-E72D297353CC}">
              <c16:uniqueId val="{00000005-CF9A-42BA-B392-7A2CF3656748}"/>
            </c:ext>
          </c:extLst>
        </c:ser>
        <c:ser>
          <c:idx val="7"/>
          <c:order val="4"/>
          <c:tx>
            <c:strRef>
              <c:f>Sheet1!$L$1</c:f>
              <c:strCache>
                <c:ptCount val="1"/>
                <c:pt idx="0">
                  <c:v>Transport</c:v>
                </c:pt>
              </c:strCache>
            </c:strRef>
          </c:tx>
          <c:spPr>
            <a:solidFill>
              <a:schemeClr val="accent3">
                <a:lumMod val="80000"/>
                <a:lumOff val="20000"/>
              </a:schemeClr>
            </a:solidFill>
            <a:ln>
              <a:noFill/>
            </a:ln>
            <a:effectLst/>
          </c:spPr>
          <c:invertIfNegative val="0"/>
          <c:dLbls>
            <c:dLbl>
              <c:idx val="16"/>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Sheet1!$L$2:$L$42</c:f>
              <c:numCache>
                <c:formatCode>General</c:formatCode>
                <c:ptCount val="41"/>
                <c:pt idx="14" formatCode="#,##0.0">
                  <c:v>1.3</c:v>
                </c:pt>
                <c:pt idx="15" formatCode="#,##0.0">
                  <c:v>1.3</c:v>
                </c:pt>
                <c:pt idx="16" formatCode="#,##0.0">
                  <c:v>1.3</c:v>
                </c:pt>
                <c:pt idx="17" formatCode="#,##0.0">
                  <c:v>1.3</c:v>
                </c:pt>
                <c:pt idx="18" formatCode="#,##0.0">
                  <c:v>1.3</c:v>
                </c:pt>
              </c:numCache>
            </c:numRef>
          </c:val>
          <c:extLst>
            <c:ext xmlns:c16="http://schemas.microsoft.com/office/drawing/2014/chart" uri="{C3380CC4-5D6E-409C-BE32-E72D297353CC}">
              <c16:uniqueId val="{00000007-CF9A-42BA-B392-7A2CF3656748}"/>
            </c:ext>
          </c:extLst>
        </c:ser>
        <c:ser>
          <c:idx val="8"/>
          <c:order val="5"/>
          <c:tx>
            <c:strRef>
              <c:f>Sheet1!$O$1</c:f>
              <c:strCache>
                <c:ptCount val="1"/>
                <c:pt idx="0">
                  <c:v>Other</c:v>
                </c:pt>
              </c:strCache>
            </c:strRef>
          </c:tx>
          <c:spPr>
            <a:solidFill>
              <a:schemeClr val="accent5">
                <a:lumMod val="80000"/>
                <a:lumOff val="20000"/>
              </a:schemeClr>
            </a:solidFill>
            <a:ln>
              <a:noFill/>
            </a:ln>
            <a:effectLst/>
          </c:spPr>
          <c:invertIfNegative val="0"/>
          <c:dLbls>
            <c:dLbl>
              <c:idx val="31"/>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Sheet1!$O$2:$O$42</c:f>
              <c:numCache>
                <c:formatCode>General</c:formatCode>
                <c:ptCount val="41"/>
                <c:pt idx="29" formatCode="#,##0.0">
                  <c:v>0.76</c:v>
                </c:pt>
                <c:pt idx="30" formatCode="#,##0.0">
                  <c:v>0.76</c:v>
                </c:pt>
                <c:pt idx="31" formatCode="#,##0.0">
                  <c:v>0.76</c:v>
                </c:pt>
                <c:pt idx="32" formatCode="#,##0.0">
                  <c:v>0.76</c:v>
                </c:pt>
              </c:numCache>
            </c:numRef>
          </c:val>
          <c:extLst>
            <c:ext xmlns:c16="http://schemas.microsoft.com/office/drawing/2014/chart" uri="{C3380CC4-5D6E-409C-BE32-E72D297353CC}">
              <c16:uniqueId val="{00000009-CF9A-42BA-B392-7A2CF3656748}"/>
            </c:ext>
          </c:extLst>
        </c:ser>
        <c:ser>
          <c:idx val="0"/>
          <c:order val="6"/>
          <c:tx>
            <c:strRef>
              <c:f>Sheet1!$P$1</c:f>
              <c:strCache>
                <c:ptCount val="1"/>
                <c:pt idx="0">
                  <c:v>Consumables</c:v>
                </c:pt>
              </c:strCache>
            </c:strRef>
          </c:tx>
          <c:spPr>
            <a:solidFill>
              <a:schemeClr val="accent1"/>
            </a:solidFill>
            <a:ln>
              <a:noFill/>
            </a:ln>
            <a:effectLst/>
          </c:spPr>
          <c:invertIfNegative val="0"/>
          <c:dLbls>
            <c:dLbl>
              <c:idx val="35"/>
              <c:layout>
                <c:manualLayout>
                  <c:x val="2.5867136978248089E-2"/>
                  <c:y val="-1.284624811162681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Sheet1!$P$2:$P$42</c:f>
              <c:numCache>
                <c:formatCode>General</c:formatCode>
                <c:ptCount val="41"/>
                <c:pt idx="33" formatCode="#,##0.0">
                  <c:v>0.65</c:v>
                </c:pt>
                <c:pt idx="34" formatCode="#,##0.0">
                  <c:v>0.65</c:v>
                </c:pt>
                <c:pt idx="35" formatCode="#,##0.0">
                  <c:v>0.65</c:v>
                </c:pt>
                <c:pt idx="36" formatCode="#,##0.0">
                  <c:v>0.65</c:v>
                </c:pt>
                <c:pt idx="37" formatCode="#,##0.0">
                  <c:v>0.65</c:v>
                </c:pt>
              </c:numCache>
            </c:numRef>
          </c:val>
          <c:extLst>
            <c:ext xmlns:c16="http://schemas.microsoft.com/office/drawing/2014/chart" uri="{C3380CC4-5D6E-409C-BE32-E72D297353CC}">
              <c16:uniqueId val="{0000000B-CF9A-42BA-B392-7A2CF3656748}"/>
            </c:ext>
          </c:extLst>
        </c:ser>
        <c:ser>
          <c:idx val="5"/>
          <c:order val="7"/>
          <c:tx>
            <c:strRef>
              <c:f>Sheet1!$Q$1</c:f>
              <c:strCache>
                <c:ptCount val="1"/>
                <c:pt idx="0">
                  <c:v>Cooling</c:v>
                </c:pt>
              </c:strCache>
            </c:strRef>
          </c:tx>
          <c:spPr>
            <a:solidFill>
              <a:schemeClr val="accent5">
                <a:lumMod val="60000"/>
              </a:schemeClr>
            </a:solidFill>
            <a:ln>
              <a:noFill/>
            </a:ln>
            <a:effectLst/>
          </c:spPr>
          <c:invertIfNegative val="0"/>
          <c:dLbls>
            <c:dLbl>
              <c:idx val="4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Sheet1!$I$2:$I$42</c:f>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f>Sheet1!$Q$2:$Q$42</c:f>
              <c:numCache>
                <c:formatCode>General</c:formatCode>
                <c:ptCount val="41"/>
                <c:pt idx="38" formatCode="#,##0.0">
                  <c:v>0.4</c:v>
                </c:pt>
                <c:pt idx="39" formatCode="#,##0.0">
                  <c:v>0.4</c:v>
                </c:pt>
                <c:pt idx="40" formatCode="#,##0.0">
                  <c:v>0.4</c:v>
                </c:pt>
              </c:numCache>
            </c:numRef>
          </c:val>
          <c:extLst>
            <c:ext xmlns:c16="http://schemas.microsoft.com/office/drawing/2014/chart" uri="{C3380CC4-5D6E-409C-BE32-E72D297353CC}">
              <c16:uniqueId val="{0000000D-CF9A-42BA-B392-7A2CF3656748}"/>
            </c:ext>
          </c:extLst>
        </c:ser>
        <c:ser>
          <c:idx val="6"/>
          <c:order val="8"/>
          <c:tx>
            <c:strRef>
              <c:f>Sheet1!$N$1</c:f>
              <c:strCache>
                <c:ptCount val="1"/>
                <c:pt idx="0">
                  <c:v>Technology</c:v>
                </c:pt>
              </c:strCache>
            </c:strRef>
          </c:tx>
          <c:spPr>
            <a:solidFill>
              <a:schemeClr val="accent1">
                <a:lumMod val="80000"/>
                <a:lumOff val="20000"/>
              </a:schemeClr>
            </a:solidFill>
            <a:ln>
              <a:noFill/>
            </a:ln>
            <a:effectLst/>
          </c:spPr>
          <c:invertIfNegative val="0"/>
          <c:dLbls>
            <c:dLbl>
              <c:idx val="28"/>
              <c:layout>
                <c:manualLayout>
                  <c:x val="2.3515579071133764E-3"/>
                  <c:y val="-0.10919310894882799"/>
                </c:manualLayout>
              </c:layout>
              <c:tx>
                <c:rich>
                  <a:bodyPr/>
                  <a:lstStyle/>
                  <a:p>
                    <a:r>
                      <a:rPr lang="en-US"/>
                      <a:t>Data-centres</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F9A-42BA-B392-7A2CF36567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bg2">
                          <a:lumMod val="25000"/>
                        </a:schemeClr>
                      </a:solidFill>
                      <a:round/>
                    </a:ln>
                    <a:effectLst/>
                  </c:spPr>
                </c15:leaderLines>
              </c:ext>
            </c:extLst>
          </c:dLbls>
          <c:val>
            <c:numRef>
              <c:f>Sheet1!$N$2:$N$42</c:f>
              <c:numCache>
                <c:formatCode>General</c:formatCode>
                <c:ptCount val="41"/>
                <c:pt idx="28" formatCode="#,##0.0">
                  <c:v>0.77</c:v>
                </c:pt>
              </c:numCache>
            </c:numRef>
          </c:val>
          <c:extLst>
            <c:ext xmlns:c16="http://schemas.microsoft.com/office/drawing/2014/chart" uri="{C3380CC4-5D6E-409C-BE32-E72D297353CC}">
              <c16:uniqueId val="{0000000F-CF9A-42BA-B392-7A2CF3656748}"/>
            </c:ext>
          </c:extLst>
        </c:ser>
        <c:dLbls>
          <c:showLegendKey val="0"/>
          <c:showVal val="0"/>
          <c:showCatName val="0"/>
          <c:showSerName val="0"/>
          <c:showPercent val="0"/>
          <c:showBubbleSize val="0"/>
        </c:dLbls>
        <c:gapWidth val="0"/>
        <c:overlap val="100"/>
        <c:axId val="1398364128"/>
        <c:axId val="1398367488"/>
        <c:extLst>
          <c:ext xmlns:c15="http://schemas.microsoft.com/office/drawing/2012/chart" uri="{02D57815-91ED-43cb-92C2-25804820EDAC}">
            <c15:filteredBarSeries>
              <c15:ser>
                <c:idx val="1"/>
                <c:order val="0"/>
                <c:tx>
                  <c:strRef>
                    <c:extLst>
                      <c:ext uri="{02D57815-91ED-43cb-92C2-25804820EDAC}">
                        <c15:formulaRef>
                          <c15:sqref>Sheet1!$I$1</c15:sqref>
                        </c15:formulaRef>
                      </c:ext>
                    </c:extLst>
                    <c:strCache>
                      <c:ptCount val="1"/>
                      <c:pt idx="0">
                        <c:v>Column9</c:v>
                      </c:pt>
                    </c:strCache>
                  </c:strRef>
                </c:tx>
                <c:spPr>
                  <a:solidFill>
                    <a:schemeClr val="accent3"/>
                  </a:solidFill>
                  <a:ln>
                    <a:noFill/>
                  </a:ln>
                  <a:effectLst/>
                </c:spPr>
                <c:invertIfNegative val="0"/>
                <c:cat>
                  <c:numRef>
                    <c:extLst>
                      <c:ext uri="{02D57815-91ED-43cb-92C2-25804820EDAC}">
                        <c15:formulaRef>
                          <c15:sqref>Sheet1!$I$2:$I$42</c15:sqref>
                        </c15:formulaRef>
                      </c:ext>
                    </c:extLst>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cat>
                <c:val>
                  <c:numRef>
                    <c:extLst>
                      <c:ext uri="{02D57815-91ED-43cb-92C2-25804820EDAC}">
                        <c15:formulaRef>
                          <c15:sqref>Sheet1!$I$2:$I$42</c15:sqref>
                        </c15:formulaRef>
                      </c:ext>
                    </c:extLst>
                    <c:numCache>
                      <c:formatCode>General</c:formatCode>
                      <c:ptCount val="4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numCache>
                  </c:numRef>
                </c:val>
                <c:extLst>
                  <c:ext xmlns:c16="http://schemas.microsoft.com/office/drawing/2014/chart" uri="{C3380CC4-5D6E-409C-BE32-E72D297353CC}">
                    <c16:uniqueId val="{00000010-CF9A-42BA-B392-7A2CF3656748}"/>
                  </c:ext>
                </c:extLst>
              </c15:ser>
            </c15:filteredBarSeries>
          </c:ext>
        </c:extLst>
      </c:barChart>
      <c:catAx>
        <c:axId val="1398364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GB" noProof="0"/>
                  <a:t>Total demand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8367488"/>
        <c:crosses val="autoZero"/>
        <c:auto val="1"/>
        <c:lblAlgn val="ctr"/>
        <c:lblOffset val="100"/>
        <c:tickLblSkip val="5"/>
        <c:tickMarkSkip val="5"/>
        <c:noMultiLvlLbl val="0"/>
      </c:catAx>
      <c:valAx>
        <c:axId val="1398367488"/>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GB" noProof="0"/>
                  <a:t>Incremental demand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836412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1731843575419"/>
          <c:y val="0.1032684928727885"/>
          <c:w val="0.82400633440373028"/>
          <c:h val="0.77456783941180285"/>
        </c:manualLayout>
      </c:layout>
      <c:areaChart>
        <c:grouping val="stacked"/>
        <c:varyColors val="0"/>
        <c:ser>
          <c:idx val="0"/>
          <c:order val="0"/>
          <c:tx>
            <c:strRef>
              <c:f>'Supply Gap'!$C$6</c:f>
              <c:strCache>
                <c:ptCount val="1"/>
                <c:pt idx="0">
                  <c:v>Operating</c:v>
                </c:pt>
              </c:strCache>
            </c:strRef>
          </c:tx>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Gap'!$D$6:$AF$6</c:f>
              <c:numCache>
                <c:formatCode>0</c:formatCode>
                <c:ptCount val="16"/>
                <c:pt idx="0">
                  <c:v>20645.010416928399</c:v>
                </c:pt>
                <c:pt idx="1">
                  <c:v>21126.538064546101</c:v>
                </c:pt>
                <c:pt idx="2">
                  <c:v>21892.081544354194</c:v>
                </c:pt>
                <c:pt idx="3">
                  <c:v>22405.414855276591</c:v>
                </c:pt>
                <c:pt idx="4">
                  <c:v>22169.975202960311</c:v>
                </c:pt>
                <c:pt idx="5">
                  <c:v>22515.288812515471</c:v>
                </c:pt>
                <c:pt idx="6">
                  <c:v>22366.606539027318</c:v>
                </c:pt>
                <c:pt idx="7">
                  <c:v>22172.63872878144</c:v>
                </c:pt>
                <c:pt idx="8">
                  <c:v>22026.549071376729</c:v>
                </c:pt>
                <c:pt idx="9">
                  <c:v>20818.465178091737</c:v>
                </c:pt>
                <c:pt idx="10">
                  <c:v>20103.748442554112</c:v>
                </c:pt>
                <c:pt idx="11">
                  <c:v>18989.453389515646</c:v>
                </c:pt>
                <c:pt idx="12">
                  <c:v>18359.95017030372</c:v>
                </c:pt>
                <c:pt idx="13">
                  <c:v>17643.597862820938</c:v>
                </c:pt>
                <c:pt idx="14">
                  <c:v>16998.878785165231</c:v>
                </c:pt>
                <c:pt idx="15">
                  <c:v>16561.394418350992</c:v>
                </c:pt>
              </c:numCache>
            </c:numRef>
          </c:val>
          <c:extLst xmlns:c15="http://schemas.microsoft.com/office/drawing/2012/chart">
            <c:ext xmlns:c16="http://schemas.microsoft.com/office/drawing/2014/chart" uri="{C3380CC4-5D6E-409C-BE32-E72D297353CC}">
              <c16:uniqueId val="{00000000-5CE6-4157-81F6-961BF50E0BDD}"/>
            </c:ext>
          </c:extLst>
        </c:ser>
        <c:ser>
          <c:idx val="1"/>
          <c:order val="1"/>
          <c:tx>
            <c:strRef>
              <c:f>'Supply Gap'!$C$7</c:f>
              <c:strCache>
                <c:ptCount val="1"/>
                <c:pt idx="0">
                  <c:v>Committed</c:v>
                </c:pt>
              </c:strCache>
            </c:strRef>
          </c:tx>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Gap'!$D$7:$AF$7</c:f>
              <c:numCache>
                <c:formatCode>0</c:formatCode>
                <c:ptCount val="16"/>
                <c:pt idx="0">
                  <c:v>0</c:v>
                </c:pt>
                <c:pt idx="1">
                  <c:v>0</c:v>
                </c:pt>
                <c:pt idx="2">
                  <c:v>0</c:v>
                </c:pt>
                <c:pt idx="3">
                  <c:v>0</c:v>
                </c:pt>
                <c:pt idx="4">
                  <c:v>99.392195478682069</c:v>
                </c:pt>
                <c:pt idx="5">
                  <c:v>388.36971483790052</c:v>
                </c:pt>
                <c:pt idx="6">
                  <c:v>567.54523384420952</c:v>
                </c:pt>
                <c:pt idx="7">
                  <c:v>847.88920146863381</c:v>
                </c:pt>
                <c:pt idx="8">
                  <c:v>980.70777986896974</c:v>
                </c:pt>
                <c:pt idx="9">
                  <c:v>1159.3750910853339</c:v>
                </c:pt>
                <c:pt idx="10">
                  <c:v>1348.5874591006616</c:v>
                </c:pt>
                <c:pt idx="11">
                  <c:v>1516.9083458698219</c:v>
                </c:pt>
                <c:pt idx="12">
                  <c:v>1584.5276964552859</c:v>
                </c:pt>
                <c:pt idx="13">
                  <c:v>1567.7247279746398</c:v>
                </c:pt>
                <c:pt idx="14">
                  <c:v>1531.742283047337</c:v>
                </c:pt>
                <c:pt idx="15">
                  <c:v>1504.4263629341999</c:v>
                </c:pt>
              </c:numCache>
            </c:numRef>
          </c:val>
          <c:extLst>
            <c:ext xmlns:c16="http://schemas.microsoft.com/office/drawing/2014/chart" uri="{C3380CC4-5D6E-409C-BE32-E72D297353CC}">
              <c16:uniqueId val="{00000001-5CE6-4157-81F6-961BF50E0BDD}"/>
            </c:ext>
          </c:extLst>
        </c:ser>
        <c:ser>
          <c:idx val="2"/>
          <c:order val="2"/>
          <c:tx>
            <c:strRef>
              <c:f>'Supply Gap'!$C$8</c:f>
              <c:strCache>
                <c:ptCount val="1"/>
                <c:pt idx="0">
                  <c:v>Probable</c:v>
                </c:pt>
              </c:strCache>
            </c:strRef>
          </c:tx>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Gap'!$D$8:$AF$8</c:f>
              <c:numCache>
                <c:formatCode>0</c:formatCode>
                <c:ptCount val="16"/>
                <c:pt idx="0">
                  <c:v>0</c:v>
                </c:pt>
                <c:pt idx="1">
                  <c:v>0</c:v>
                </c:pt>
                <c:pt idx="2">
                  <c:v>0</c:v>
                </c:pt>
                <c:pt idx="3">
                  <c:v>0</c:v>
                </c:pt>
                <c:pt idx="4">
                  <c:v>24.83</c:v>
                </c:pt>
                <c:pt idx="5">
                  <c:v>510.17349993572617</c:v>
                </c:pt>
                <c:pt idx="6">
                  <c:v>1030.95239468</c:v>
                </c:pt>
                <c:pt idx="7">
                  <c:v>1444.039351488</c:v>
                </c:pt>
                <c:pt idx="8">
                  <c:v>2177.3934435599995</c:v>
                </c:pt>
                <c:pt idx="9">
                  <c:v>3615.7868102106445</c:v>
                </c:pt>
                <c:pt idx="10">
                  <c:v>4064.8406312010852</c:v>
                </c:pt>
                <c:pt idx="11">
                  <c:v>4260.6907679470833</c:v>
                </c:pt>
                <c:pt idx="12">
                  <c:v>4280.9302042440404</c:v>
                </c:pt>
                <c:pt idx="13">
                  <c:v>4269.40484405809</c:v>
                </c:pt>
                <c:pt idx="14">
                  <c:v>4120.8457015383146</c:v>
                </c:pt>
                <c:pt idx="15">
                  <c:v>4038.7986565505594</c:v>
                </c:pt>
              </c:numCache>
            </c:numRef>
          </c:val>
          <c:extLst>
            <c:ext xmlns:c16="http://schemas.microsoft.com/office/drawing/2014/chart" uri="{C3380CC4-5D6E-409C-BE32-E72D297353CC}">
              <c16:uniqueId val="{00000002-5CE6-4157-81F6-961BF50E0BDD}"/>
            </c:ext>
          </c:extLst>
        </c:ser>
        <c:ser>
          <c:idx val="3"/>
          <c:order val="3"/>
          <c:tx>
            <c:strRef>
              <c:f>'Supply Gap'!$C$9</c:f>
              <c:strCache>
                <c:ptCount val="1"/>
                <c:pt idx="0">
                  <c:v>Possible</c:v>
                </c:pt>
              </c:strCache>
            </c:strRef>
          </c:tx>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Gap'!$D$9:$AF$9</c:f>
              <c:numCache>
                <c:formatCode>0</c:formatCode>
                <c:ptCount val="16"/>
                <c:pt idx="0">
                  <c:v>0</c:v>
                </c:pt>
                <c:pt idx="1">
                  <c:v>0</c:v>
                </c:pt>
                <c:pt idx="2">
                  <c:v>0</c:v>
                </c:pt>
                <c:pt idx="3">
                  <c:v>0</c:v>
                </c:pt>
                <c:pt idx="4">
                  <c:v>4.4413199999999993</c:v>
                </c:pt>
                <c:pt idx="5">
                  <c:v>112.81199999999998</c:v>
                </c:pt>
                <c:pt idx="6">
                  <c:v>480.10474816663555</c:v>
                </c:pt>
                <c:pt idx="7">
                  <c:v>832.48768140003119</c:v>
                </c:pt>
                <c:pt idx="8">
                  <c:v>1373.113098000169</c:v>
                </c:pt>
                <c:pt idx="9">
                  <c:v>2116.7934449852542</c:v>
                </c:pt>
                <c:pt idx="10">
                  <c:v>3760.9334848825488</c:v>
                </c:pt>
                <c:pt idx="11">
                  <c:v>5474.5034946519881</c:v>
                </c:pt>
                <c:pt idx="12">
                  <c:v>6278.3609504419273</c:v>
                </c:pt>
                <c:pt idx="13">
                  <c:v>7299.4314130823104</c:v>
                </c:pt>
                <c:pt idx="14">
                  <c:v>7302.5505524393702</c:v>
                </c:pt>
                <c:pt idx="15">
                  <c:v>7641.2079930464306</c:v>
                </c:pt>
              </c:numCache>
            </c:numRef>
          </c:val>
          <c:extLst>
            <c:ext xmlns:c16="http://schemas.microsoft.com/office/drawing/2014/chart" uri="{C3380CC4-5D6E-409C-BE32-E72D297353CC}">
              <c16:uniqueId val="{00000003-5CE6-4157-81F6-961BF50E0BDD}"/>
            </c:ext>
          </c:extLst>
        </c:ser>
        <c:ser>
          <c:idx val="4"/>
          <c:order val="4"/>
          <c:tx>
            <c:strRef>
              <c:f>'Supply Gap'!$C$10</c:f>
              <c:strCache>
                <c:ptCount val="1"/>
                <c:pt idx="0">
                  <c:v>Speculative</c:v>
                </c:pt>
              </c:strCache>
            </c:strRef>
          </c:tx>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Gap'!$D$10:$AF$10</c:f>
              <c:numCache>
                <c:formatCode>0</c:formatCode>
                <c:ptCount val="16"/>
                <c:pt idx="0">
                  <c:v>0</c:v>
                </c:pt>
                <c:pt idx="1">
                  <c:v>0</c:v>
                </c:pt>
                <c:pt idx="2">
                  <c:v>0</c:v>
                </c:pt>
                <c:pt idx="3">
                  <c:v>0</c:v>
                </c:pt>
                <c:pt idx="4">
                  <c:v>0</c:v>
                </c:pt>
                <c:pt idx="5">
                  <c:v>0</c:v>
                </c:pt>
                <c:pt idx="6">
                  <c:v>0</c:v>
                </c:pt>
                <c:pt idx="7">
                  <c:v>0</c:v>
                </c:pt>
                <c:pt idx="8">
                  <c:v>0</c:v>
                </c:pt>
                <c:pt idx="9">
                  <c:v>61.294212000000002</c:v>
                </c:pt>
                <c:pt idx="10">
                  <c:v>337.27619358793999</c:v>
                </c:pt>
                <c:pt idx="11">
                  <c:v>735.70489701008273</c:v>
                </c:pt>
                <c:pt idx="12">
                  <c:v>1783.7776205839791</c:v>
                </c:pt>
                <c:pt idx="13">
                  <c:v>3237.7056475187296</c:v>
                </c:pt>
                <c:pt idx="14">
                  <c:v>4523.6408936717298</c:v>
                </c:pt>
                <c:pt idx="15">
                  <c:v>5261.1504079057313</c:v>
                </c:pt>
              </c:numCache>
            </c:numRef>
          </c:val>
          <c:extLst>
            <c:ext xmlns:c16="http://schemas.microsoft.com/office/drawing/2014/chart" uri="{C3380CC4-5D6E-409C-BE32-E72D297353CC}">
              <c16:uniqueId val="{00000004-5CE6-4157-81F6-961BF50E0BDD}"/>
            </c:ext>
          </c:extLst>
        </c:ser>
        <c:dLbls>
          <c:showLegendKey val="0"/>
          <c:showVal val="0"/>
          <c:showCatName val="0"/>
          <c:showSerName val="0"/>
          <c:showPercent val="0"/>
          <c:showBubbleSize val="0"/>
        </c:dLbls>
        <c:axId val="827074336"/>
        <c:axId val="1086315184"/>
      </c:areaChart>
      <c:barChart>
        <c:barDir val="col"/>
        <c:grouping val="stacked"/>
        <c:varyColors val="0"/>
        <c:ser>
          <c:idx val="7"/>
          <c:order val="6"/>
          <c:tx>
            <c:strRef>
              <c:f>'Supply Gap'!$C$13</c:f>
              <c:strCache>
                <c:ptCount val="1"/>
                <c:pt idx="0">
                  <c:v>Invisible</c:v>
                </c:pt>
              </c:strCache>
            </c:strRef>
          </c:tx>
          <c:spPr>
            <a:noFill/>
            <a:ln>
              <a:noFill/>
            </a:ln>
          </c:spPr>
          <c:invertIfNegative val="0"/>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Gap'!$D$13:$AF$13</c:f>
              <c:numCache>
                <c:formatCode>0</c:formatCode>
                <c:ptCount val="16"/>
                <c:pt idx="0">
                  <c:v>20645.010416928399</c:v>
                </c:pt>
                <c:pt idx="1">
                  <c:v>21126.538064546101</c:v>
                </c:pt>
                <c:pt idx="2">
                  <c:v>21892.081544354194</c:v>
                </c:pt>
                <c:pt idx="3">
                  <c:v>22405.414855276591</c:v>
                </c:pt>
                <c:pt idx="4">
                  <c:v>22269.367398438993</c:v>
                </c:pt>
                <c:pt idx="5">
                  <c:v>22903.658527353371</c:v>
                </c:pt>
                <c:pt idx="6">
                  <c:v>22934.151772871526</c:v>
                </c:pt>
                <c:pt idx="7">
                  <c:v>23020.527930250075</c:v>
                </c:pt>
                <c:pt idx="8">
                  <c:v>23007.2568512457</c:v>
                </c:pt>
                <c:pt idx="9">
                  <c:v>21977.840269177072</c:v>
                </c:pt>
                <c:pt idx="10">
                  <c:v>21452.335901654773</c:v>
                </c:pt>
                <c:pt idx="11">
                  <c:v>20506.361735385468</c:v>
                </c:pt>
                <c:pt idx="12">
                  <c:v>19944.477866759007</c:v>
                </c:pt>
                <c:pt idx="13">
                  <c:v>19211.322590795578</c:v>
                </c:pt>
                <c:pt idx="14">
                  <c:v>18530.621068212567</c:v>
                </c:pt>
                <c:pt idx="15">
                  <c:v>18065.820781285191</c:v>
                </c:pt>
              </c:numCache>
            </c:numRef>
          </c:val>
          <c:extLst>
            <c:ext xmlns:c16="http://schemas.microsoft.com/office/drawing/2014/chart" uri="{C3380CC4-5D6E-409C-BE32-E72D297353CC}">
              <c16:uniqueId val="{00000006-5CE6-4157-81F6-961BF50E0BDD}"/>
            </c:ext>
          </c:extLst>
        </c:ser>
        <c:ser>
          <c:idx val="8"/>
          <c:order val="7"/>
          <c:tx>
            <c:strRef>
              <c:f>'Supply Gap'!$C$14</c:f>
              <c:strCache>
                <c:ptCount val="1"/>
                <c:pt idx="0">
                  <c:v>Supply Gap</c:v>
                </c:pt>
              </c:strCache>
            </c:strRef>
          </c:tx>
          <c:spPr>
            <a:solidFill>
              <a:srgbClr val="D6A716">
                <a:alpha val="80000"/>
              </a:srgbClr>
            </a:solidFill>
            <a:ln w="3175">
              <a:noFill/>
            </a:ln>
          </c:spPr>
          <c:invertIfNegative val="0"/>
          <c:dLbls>
            <c:dLbl>
              <c:idx val="13"/>
              <c:layout>
                <c:manualLayout>
                  <c:x val="-0.16312849162011173"/>
                  <c:y val="-0.31625183016105424"/>
                </c:manualLayout>
              </c:layout>
              <c:tx>
                <c:rich>
                  <a:bodyPr/>
                  <a:lstStyle/>
                  <a:p>
                    <a:pPr>
                      <a:defRPr/>
                    </a:pPr>
                    <a:fld id="{68AB0AA2-F493-4BB4-8141-A51470567FCC}" type="SERIESNAME">
                      <a:rPr lang="en-US"/>
                      <a:pPr>
                        <a:defRPr/>
                      </a:pPr>
                      <a:t>[SERIES NAME]</a:t>
                    </a:fld>
                    <a:r>
                      <a:rPr lang="en-US"/>
                      <a:t>, </a:t>
                    </a:r>
                    <a:fld id="{6B5B4D92-21E0-4E1B-8299-0211228DA4C2}" type="VALUE">
                      <a:rPr lang="en-US"/>
                      <a:pPr>
                        <a:defRPr/>
                      </a:pPr>
                      <a:t>[VALUE]</a:t>
                    </a:fld>
                    <a:r>
                      <a:rPr lang="en-US"/>
                      <a:t> kt</a:t>
                    </a:r>
                  </a:p>
                </c:rich>
              </c:tx>
              <c:numFmt formatCode="#,##0" sourceLinked="0"/>
              <c:spPr>
                <a:noFill/>
                <a:ln>
                  <a:noFill/>
                </a:ln>
                <a:effectLst/>
              </c:sp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CE6-4157-81F6-961BF50E0B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Gap'!$D$14:$AF$14</c:f>
              <c:numCache>
                <c:formatCode>General</c:formatCode>
                <c:ptCount val="16"/>
                <c:pt idx="14" formatCode="0">
                  <c:v>7689.7930700962643</c:v>
                </c:pt>
              </c:numCache>
            </c:numRef>
          </c:val>
          <c:extLst>
            <c:ext xmlns:c16="http://schemas.microsoft.com/office/drawing/2014/chart" uri="{C3380CC4-5D6E-409C-BE32-E72D297353CC}">
              <c16:uniqueId val="{00000008-5CE6-4157-81F6-961BF50E0BDD}"/>
            </c:ext>
          </c:extLst>
        </c:ser>
        <c:dLbls>
          <c:showLegendKey val="0"/>
          <c:showVal val="0"/>
          <c:showCatName val="0"/>
          <c:showSerName val="0"/>
          <c:showPercent val="0"/>
          <c:showBubbleSize val="0"/>
        </c:dLbls>
        <c:gapWidth val="300"/>
        <c:overlap val="100"/>
        <c:axId val="627210767"/>
        <c:axId val="627219887"/>
      </c:barChart>
      <c:lineChart>
        <c:grouping val="standard"/>
        <c:varyColors val="0"/>
        <c:ser>
          <c:idx val="6"/>
          <c:order val="5"/>
          <c:tx>
            <c:strRef>
              <c:f>'Supply Gap'!$C$12</c:f>
              <c:strCache>
                <c:ptCount val="1"/>
                <c:pt idx="0">
                  <c:v>Primary demand</c:v>
                </c:pt>
              </c:strCache>
            </c:strRef>
          </c:tx>
          <c:spPr>
            <a:ln w="22225">
              <a:solidFill>
                <a:srgbClr val="D6A716">
                  <a:lumMod val="40000"/>
                  <a:lumOff val="60000"/>
                </a:srgbClr>
              </a:solidFill>
              <a:prstDash val="sysDash"/>
            </a:ln>
          </c:spPr>
          <c:marker>
            <c:symbol val="none"/>
          </c:marker>
          <c:cat>
            <c:numRef>
              <c:f>'Supply Gap'!$D$5:$AF$5</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'Supply Gap'!$D$12:$AF$12</c:f>
              <c:numCache>
                <c:formatCode>0</c:formatCode>
                <c:ptCount val="16"/>
                <c:pt idx="0">
                  <c:v>20652.529016928398</c:v>
                </c:pt>
                <c:pt idx="1">
                  <c:v>21140.448664546107</c:v>
                </c:pt>
                <c:pt idx="2">
                  <c:v>21901.887144354194</c:v>
                </c:pt>
                <c:pt idx="3">
                  <c:v>22417.169072878194</c:v>
                </c:pt>
                <c:pt idx="4">
                  <c:v>22263.580606989803</c:v>
                </c:pt>
                <c:pt idx="5">
                  <c:v>23195.32255695837</c:v>
                </c:pt>
                <c:pt idx="6">
                  <c:v>23639.219325537833</c:v>
                </c:pt>
                <c:pt idx="7">
                  <c:v>24040.977233182872</c:v>
                </c:pt>
                <c:pt idx="8">
                  <c:v>24649.288446513969</c:v>
                </c:pt>
                <c:pt idx="9">
                  <c:v>25482.339420560955</c:v>
                </c:pt>
                <c:pt idx="10">
                  <c:v>25609.59498391112</c:v>
                </c:pt>
                <c:pt idx="11">
                  <c:v>25926.294219776504</c:v>
                </c:pt>
                <c:pt idx="12">
                  <c:v>26064.588113820344</c:v>
                </c:pt>
                <c:pt idx="13">
                  <c:v>26205.855633124247</c:v>
                </c:pt>
                <c:pt idx="14">
                  <c:v>26220.414138308832</c:v>
                </c:pt>
                <c:pt idx="15">
                  <c:v>26135.937776781906</c:v>
                </c:pt>
              </c:numCache>
            </c:numRef>
          </c:val>
          <c:smooth val="0"/>
          <c:extLst>
            <c:ext xmlns:c16="http://schemas.microsoft.com/office/drawing/2014/chart" uri="{C3380CC4-5D6E-409C-BE32-E72D297353CC}">
              <c16:uniqueId val="{00000009-5CE6-4157-81F6-961BF50E0BDD}"/>
            </c:ext>
          </c:extLst>
        </c:ser>
        <c:dLbls>
          <c:showLegendKey val="0"/>
          <c:showVal val="0"/>
          <c:showCatName val="0"/>
          <c:showSerName val="0"/>
          <c:showPercent val="0"/>
          <c:showBubbleSize val="0"/>
        </c:dLbls>
        <c:marker val="1"/>
        <c:smooth val="0"/>
        <c:axId val="827074336"/>
        <c:axId val="1086315184"/>
      </c:lineChart>
      <c:catAx>
        <c:axId val="827074336"/>
        <c:scaling>
          <c:orientation val="minMax"/>
        </c:scaling>
        <c:delete val="0"/>
        <c:axPos val="b"/>
        <c:numFmt formatCode="General" sourceLinked="1"/>
        <c:majorTickMark val="out"/>
        <c:minorTickMark val="none"/>
        <c:tickLblPos val="low"/>
        <c:spPr>
          <a:noFill/>
          <a:ln w="9525" cap="flat" cmpd="sng" algn="ctr">
            <a:solidFill>
              <a:schemeClr val="tx1">
                <a:tint val="75000"/>
                <a:shade val="95000"/>
                <a:satMod val="105000"/>
              </a:schemeClr>
            </a:solidFill>
            <a:prstDash val="solid"/>
            <a:round/>
          </a:ln>
          <a:effectLst/>
        </c:spPr>
        <c:txPr>
          <a:bodyPr rot="-5400000" vert="horz"/>
          <a:lstStyle/>
          <a:p>
            <a:pPr algn="ctr">
              <a:defRPr lang="en-US" sz="1000" b="0" i="0" u="none" strike="noStrike" kern="1200" baseline="0">
                <a:solidFill>
                  <a:srgbClr val="000E24"/>
                </a:solidFill>
                <a:latin typeface="Arial" panose="020B0604020202020204" pitchFamily="34" charset="0"/>
                <a:ea typeface="+mn-ea"/>
                <a:cs typeface="Arial" panose="020B0604020202020204" pitchFamily="34" charset="0"/>
              </a:defRPr>
            </a:pPr>
            <a:endParaRPr lang="en-US"/>
          </a:p>
        </c:txPr>
        <c:crossAx val="1086315184"/>
        <c:crosses val="autoZero"/>
        <c:auto val="1"/>
        <c:lblAlgn val="ctr"/>
        <c:lblOffset val="100"/>
        <c:noMultiLvlLbl val="0"/>
      </c:catAx>
      <c:valAx>
        <c:axId val="1086315184"/>
        <c:scaling>
          <c:orientation val="minMax"/>
          <c:max val="35000"/>
          <c:min val="10000"/>
        </c:scaling>
        <c:delete val="0"/>
        <c:axPos val="l"/>
        <c:numFmt formatCode="#,##0" sourceLinked="0"/>
        <c:majorTickMark val="out"/>
        <c:minorTickMark val="none"/>
        <c:tickLblPos val="nextTo"/>
        <c:spPr>
          <a:noFill/>
          <a:ln w="9525" cap="flat" cmpd="sng" algn="ctr">
            <a:noFill/>
            <a:prstDash val="solid"/>
            <a:round/>
          </a:ln>
          <a:effectLst/>
        </c:spPr>
        <c:txPr>
          <a:bodyPr rot="-60000000" vert="horz"/>
          <a:lstStyle/>
          <a:p>
            <a:pPr algn="ctr">
              <a:defRPr lang="en-US" sz="1000" b="0" i="0" u="none" strike="noStrike" kern="1200" baseline="0">
                <a:solidFill>
                  <a:srgbClr val="000E24"/>
                </a:solidFill>
                <a:latin typeface="Arial" panose="020B0604020202020204" pitchFamily="34" charset="0"/>
                <a:ea typeface="+mn-ea"/>
                <a:cs typeface="Arial" panose="020B0604020202020204" pitchFamily="34" charset="0"/>
              </a:defRPr>
            </a:pPr>
            <a:endParaRPr lang="en-US"/>
          </a:p>
        </c:txPr>
        <c:crossAx val="827074336"/>
        <c:crosses val="autoZero"/>
        <c:crossBetween val="between"/>
        <c:majorUnit val="15000"/>
      </c:valAx>
      <c:valAx>
        <c:axId val="627219887"/>
        <c:scaling>
          <c:orientation val="minMax"/>
          <c:max val="35000"/>
          <c:min val="15000"/>
        </c:scaling>
        <c:delete val="1"/>
        <c:axPos val="r"/>
        <c:numFmt formatCode="0" sourceLinked="1"/>
        <c:majorTickMark val="out"/>
        <c:minorTickMark val="none"/>
        <c:tickLblPos val="nextTo"/>
        <c:crossAx val="627210767"/>
        <c:crosses val="max"/>
        <c:crossBetween val="between"/>
        <c:majorUnit val="5000"/>
      </c:valAx>
      <c:catAx>
        <c:axId val="627210767"/>
        <c:scaling>
          <c:orientation val="minMax"/>
        </c:scaling>
        <c:delete val="1"/>
        <c:axPos val="b"/>
        <c:numFmt formatCode="General" sourceLinked="1"/>
        <c:majorTickMark val="out"/>
        <c:minorTickMark val="none"/>
        <c:tickLblPos val="nextTo"/>
        <c:crossAx val="627219887"/>
        <c:crosses val="autoZero"/>
        <c:auto val="1"/>
        <c:lblAlgn val="ctr"/>
        <c:lblOffset val="100"/>
        <c:noMultiLvlLbl val="0"/>
      </c:catAx>
    </c:plotArea>
    <c:legend>
      <c:legendPos val="l"/>
      <c:legendEntry>
        <c:idx val="5"/>
        <c:delete val="1"/>
      </c:legendEntry>
      <c:legendEntry>
        <c:idx val="6"/>
        <c:delete val="1"/>
      </c:legendEntry>
      <c:layout>
        <c:manualLayout>
          <c:xMode val="edge"/>
          <c:yMode val="edge"/>
          <c:x val="5.4680112549758852E-2"/>
          <c:y val="6.8027198451651116E-2"/>
          <c:w val="0.44512910746491885"/>
          <c:h val="0.23982730938741345"/>
        </c:manualLayout>
      </c:layout>
      <c:overlay val="0"/>
    </c:legend>
    <c:plotVisOnly val="1"/>
    <c:dispBlanksAs val="gap"/>
    <c:showDLblsOverMax val="0"/>
  </c:chart>
  <c:spPr>
    <a:noFill/>
    <a:ln w="6350" cap="flat" cmpd="sng" algn="ctr">
      <a:noFill/>
      <a:prstDash val="solid"/>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67136978248089E-2"/>
          <c:y val="0.11316381343403982"/>
          <c:w val="0.94826572604350379"/>
          <c:h val="0.79661253540936794"/>
        </c:manualLayout>
      </c:layout>
      <c:barChart>
        <c:barDir val="col"/>
        <c:grouping val="clustered"/>
        <c:varyColors val="0"/>
        <c:ser>
          <c:idx val="0"/>
          <c:order val="0"/>
          <c:tx>
            <c:strRef>
              <c:f>Sheet1!$A$2</c:f>
              <c:strCache>
                <c:ptCount val="1"/>
                <c:pt idx="0">
                  <c:v>Committed</c:v>
                </c:pt>
              </c:strCache>
            </c:strRef>
          </c:tx>
          <c:spPr>
            <a:solidFill>
              <a:schemeClr val="accent2"/>
            </a:solidFill>
            <a:ln>
              <a:noFill/>
            </a:ln>
            <a:effectLst/>
          </c:spPr>
          <c:invertIfNegative val="0"/>
          <c:cat>
            <c:strRef>
              <c:f>Sheet1!$B$1:$F$1</c:f>
              <c:strCache>
                <c:ptCount val="5"/>
                <c:pt idx="0">
                  <c:v>2025</c:v>
                </c:pt>
                <c:pt idx="1">
                  <c:v>2026</c:v>
                </c:pt>
                <c:pt idx="2">
                  <c:v>2027</c:v>
                </c:pt>
                <c:pt idx="3">
                  <c:v>2028</c:v>
                </c:pt>
                <c:pt idx="4">
                  <c:v>2029</c:v>
                </c:pt>
              </c:strCache>
            </c:strRef>
          </c:cat>
          <c:val>
            <c:numRef>
              <c:f>Sheet1!$B$2:$F$2</c:f>
              <c:numCache>
                <c:formatCode>0</c:formatCode>
                <c:ptCount val="5"/>
                <c:pt idx="0">
                  <c:v>30</c:v>
                </c:pt>
                <c:pt idx="1">
                  <c:v>54</c:v>
                </c:pt>
                <c:pt idx="2">
                  <c:v>306.55392290999998</c:v>
                </c:pt>
                <c:pt idx="3">
                  <c:v>347.87142432999997</c:v>
                </c:pt>
                <c:pt idx="4">
                  <c:v>314.79677226000001</c:v>
                </c:pt>
              </c:numCache>
            </c:numRef>
          </c:val>
          <c:extLst>
            <c:ext xmlns:c16="http://schemas.microsoft.com/office/drawing/2014/chart" uri="{C3380CC4-5D6E-409C-BE32-E72D297353CC}">
              <c16:uniqueId val="{00000000-285C-4E96-A4F8-183C309DEFF8}"/>
            </c:ext>
          </c:extLst>
        </c:ser>
        <c:ser>
          <c:idx val="1"/>
          <c:order val="1"/>
          <c:tx>
            <c:strRef>
              <c:f>Sheet1!$A$3</c:f>
              <c:strCache>
                <c:ptCount val="1"/>
                <c:pt idx="0">
                  <c:v>Uncommitted</c:v>
                </c:pt>
              </c:strCache>
            </c:strRef>
          </c:tx>
          <c:spPr>
            <a:solidFill>
              <a:schemeClr val="accent4"/>
            </a:solidFill>
            <a:ln>
              <a:noFill/>
            </a:ln>
            <a:effectLst/>
          </c:spPr>
          <c:invertIfNegative val="0"/>
          <c:cat>
            <c:strRef>
              <c:f>Sheet1!$B$1:$F$1</c:f>
              <c:strCache>
                <c:ptCount val="5"/>
                <c:pt idx="0">
                  <c:v>2025</c:v>
                </c:pt>
                <c:pt idx="1">
                  <c:v>2026</c:v>
                </c:pt>
                <c:pt idx="2">
                  <c:v>2027</c:v>
                </c:pt>
                <c:pt idx="3">
                  <c:v>2028</c:v>
                </c:pt>
                <c:pt idx="4">
                  <c:v>2029</c:v>
                </c:pt>
              </c:strCache>
            </c:strRef>
          </c:cat>
          <c:val>
            <c:numRef>
              <c:f>Sheet1!$B$3:$F$3</c:f>
              <c:numCache>
                <c:formatCode>0</c:formatCode>
                <c:ptCount val="5"/>
                <c:pt idx="0">
                  <c:v>0</c:v>
                </c:pt>
                <c:pt idx="1">
                  <c:v>22.1</c:v>
                </c:pt>
                <c:pt idx="2">
                  <c:v>100.28428</c:v>
                </c:pt>
                <c:pt idx="3">
                  <c:v>206.751</c:v>
                </c:pt>
                <c:pt idx="4">
                  <c:v>477.02088000000003</c:v>
                </c:pt>
              </c:numCache>
            </c:numRef>
          </c:val>
          <c:extLst>
            <c:ext xmlns:c16="http://schemas.microsoft.com/office/drawing/2014/chart" uri="{C3380CC4-5D6E-409C-BE32-E72D297353CC}">
              <c16:uniqueId val="{00000001-285C-4E96-A4F8-183C309DEFF8}"/>
            </c:ext>
          </c:extLst>
        </c:ser>
        <c:dLbls>
          <c:showLegendKey val="0"/>
          <c:showVal val="0"/>
          <c:showCatName val="0"/>
          <c:showSerName val="0"/>
          <c:showPercent val="0"/>
          <c:showBubbleSize val="0"/>
        </c:dLbls>
        <c:gapWidth val="219"/>
        <c:overlap val="-27"/>
        <c:axId val="211182879"/>
        <c:axId val="211184319"/>
      </c:barChart>
      <c:catAx>
        <c:axId val="21118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211184319"/>
        <c:crosses val="autoZero"/>
        <c:auto val="1"/>
        <c:lblAlgn val="ctr"/>
        <c:lblOffset val="100"/>
        <c:noMultiLvlLbl val="0"/>
      </c:catAx>
      <c:valAx>
        <c:axId val="211184319"/>
        <c:scaling>
          <c:orientation val="minMax"/>
          <c:max val="50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11182879"/>
        <c:crosses val="autoZero"/>
        <c:crossBetween val="between"/>
        <c:majorUnit val="5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Operating</c:v>
                </c:pt>
              </c:strCache>
            </c:strRef>
          </c:tx>
          <c:spPr>
            <a:solidFill>
              <a:schemeClr val="accent1"/>
            </a:solidFill>
            <a:ln>
              <a:noFill/>
            </a:ln>
            <a:effectLst/>
          </c:spPr>
          <c:invertIfNegative val="0"/>
          <c:cat>
            <c:strRef>
              <c:f>Sheet1!$B$1:$U$1</c:f>
              <c:strCach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strCache>
            </c:strRef>
          </c:cat>
          <c:val>
            <c:numRef>
              <c:f>Sheet1!$B$2:$U$2</c:f>
              <c:numCache>
                <c:formatCode>0.00</c:formatCode>
                <c:ptCount val="20"/>
                <c:pt idx="0">
                  <c:v>5.5719341281436003</c:v>
                </c:pt>
                <c:pt idx="1">
                  <c:v>5.3183419660499975</c:v>
                </c:pt>
                <c:pt idx="2">
                  <c:v>5.3818391213209997</c:v>
                </c:pt>
                <c:pt idx="3">
                  <c:v>5.3870280480689008</c:v>
                </c:pt>
                <c:pt idx="4">
                  <c:v>5.251231775879198</c:v>
                </c:pt>
                <c:pt idx="5">
                  <c:v>5.4484873134978988</c:v>
                </c:pt>
                <c:pt idx="6">
                  <c:v>5.741781528564899</c:v>
                </c:pt>
                <c:pt idx="7">
                  <c:v>5.7590331613894001</c:v>
                </c:pt>
                <c:pt idx="8">
                  <c:v>5.7875640068957006</c:v>
                </c:pt>
                <c:pt idx="9">
                  <c:v>5.5513484683861005</c:v>
                </c:pt>
                <c:pt idx="10">
                  <c:v>5.5006002210431992</c:v>
                </c:pt>
                <c:pt idx="11">
                  <c:v>5.8401119322305028</c:v>
                </c:pt>
                <c:pt idx="12">
                  <c:v>5.835877577557401</c:v>
                </c:pt>
                <c:pt idx="13">
                  <c:v>5.7350327054955006</c:v>
                </c:pt>
                <c:pt idx="14">
                  <c:v>5.629670794541898</c:v>
                </c:pt>
                <c:pt idx="15">
                  <c:v>5.3096148850411007</c:v>
                </c:pt>
                <c:pt idx="16">
                  <c:v>5.2366027375342004</c:v>
                </c:pt>
                <c:pt idx="17">
                  <c:v>5.5256793800000015</c:v>
                </c:pt>
                <c:pt idx="18">
                  <c:v>5.6359890804648005</c:v>
                </c:pt>
                <c:pt idx="19">
                  <c:v>5.6527901580000002</c:v>
                </c:pt>
              </c:numCache>
            </c:numRef>
          </c:val>
          <c:extLst>
            <c:ext xmlns:c16="http://schemas.microsoft.com/office/drawing/2014/chart" uri="{C3380CC4-5D6E-409C-BE32-E72D297353CC}">
              <c16:uniqueId val="{00000000-9116-4C36-8487-FF977389AB89}"/>
            </c:ext>
          </c:extLst>
        </c:ser>
        <c:dLbls>
          <c:showLegendKey val="0"/>
          <c:showVal val="0"/>
          <c:showCatName val="0"/>
          <c:showSerName val="0"/>
          <c:showPercent val="0"/>
          <c:showBubbleSize val="0"/>
        </c:dLbls>
        <c:gapWidth val="50"/>
        <c:overlap val="100"/>
        <c:axId val="1566712815"/>
        <c:axId val="1566696495"/>
      </c:barChart>
      <c:catAx>
        <c:axId val="156671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1566696495"/>
        <c:crosses val="autoZero"/>
        <c:auto val="1"/>
        <c:lblAlgn val="ctr"/>
        <c:lblOffset val="100"/>
        <c:noMultiLvlLbl val="0"/>
      </c:catAx>
      <c:valAx>
        <c:axId val="1566696495"/>
        <c:scaling>
          <c:orientation val="minMax"/>
          <c:max val="6"/>
          <c:min val="4"/>
        </c:scaling>
        <c:delete val="0"/>
        <c:axPos val="l"/>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1566712815"/>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'[Capex overrun.xlsx]Sheet6'!$C$2</c:f>
              <c:strCache>
                <c:ptCount val="1"/>
                <c:pt idx="0">
                  <c:v> Overrun %</c:v>
                </c:pt>
              </c:strCache>
            </c:strRef>
          </c:tx>
          <c:spPr>
            <a:solidFill>
              <a:schemeClr val="accent1"/>
            </a:solidFill>
            <a:ln>
              <a:noFill/>
            </a:ln>
            <a:effectLst/>
          </c:spPr>
          <c:invertIfNegative val="0"/>
          <c:cat>
            <c:numRef>
              <c:f>'[Capex overrun.xlsx]Sheet6'!$B$3:$B$16</c:f>
              <c:numCache>
                <c:formatCode>General</c:formatCode>
                <c:ptCount val="14"/>
              </c:numCache>
            </c:numRef>
          </c:cat>
          <c:val>
            <c:numRef>
              <c:f>'[Capex overrun.xlsx]Sheet6'!$C$3:$C$16</c:f>
              <c:numCache>
                <c:formatCode>0%</c:formatCode>
                <c:ptCount val="14"/>
                <c:pt idx="0">
                  <c:v>1.6260162601626032E-2</c:v>
                </c:pt>
                <c:pt idx="1">
                  <c:v>3.286384976525835E-2</c:v>
                </c:pt>
                <c:pt idx="2">
                  <c:v>3.8461538461538464E-2</c:v>
                </c:pt>
                <c:pt idx="3">
                  <c:v>5.2238805970149196E-2</c:v>
                </c:pt>
                <c:pt idx="4">
                  <c:v>5.8951965065502113E-2</c:v>
                </c:pt>
                <c:pt idx="5">
                  <c:v>6.6666666666666721E-2</c:v>
                </c:pt>
                <c:pt idx="6">
                  <c:v>0.12244897959183665</c:v>
                </c:pt>
                <c:pt idx="7">
                  <c:v>0.17999999999999985</c:v>
                </c:pt>
                <c:pt idx="8">
                  <c:v>0.2099999999999998</c:v>
                </c:pt>
                <c:pt idx="9">
                  <c:v>0.5</c:v>
                </c:pt>
                <c:pt idx="10">
                  <c:v>0.53000000000000014</c:v>
                </c:pt>
                <c:pt idx="11">
                  <c:v>0.67307692307692291</c:v>
                </c:pt>
                <c:pt idx="12">
                  <c:v>0.74999999999999978</c:v>
                </c:pt>
                <c:pt idx="13">
                  <c:v>0.76923076923076905</c:v>
                </c:pt>
              </c:numCache>
            </c:numRef>
          </c:val>
          <c:extLst>
            <c:ext xmlns:c16="http://schemas.microsoft.com/office/drawing/2014/chart" uri="{C3380CC4-5D6E-409C-BE32-E72D297353CC}">
              <c16:uniqueId val="{00000000-4873-4F30-98AA-4DC238F58AB1}"/>
            </c:ext>
          </c:extLst>
        </c:ser>
        <c:dLbls>
          <c:showLegendKey val="0"/>
          <c:showVal val="0"/>
          <c:showCatName val="0"/>
          <c:showSerName val="0"/>
          <c:showPercent val="0"/>
          <c:showBubbleSize val="0"/>
        </c:dLbls>
        <c:gapWidth val="182"/>
        <c:axId val="1186147808"/>
        <c:axId val="1186166048"/>
      </c:barChart>
      <c:catAx>
        <c:axId val="1186147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86166048"/>
        <c:crosses val="autoZero"/>
        <c:auto val="1"/>
        <c:lblAlgn val="ctr"/>
        <c:lblOffset val="100"/>
        <c:noMultiLvlLbl val="0"/>
      </c:catAx>
      <c:valAx>
        <c:axId val="1186166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861478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96862461157866E-2"/>
          <c:y val="2.9166040791389576E-2"/>
          <c:w val="0.88277427067306247"/>
          <c:h val="0.89119268472122803"/>
        </c:manualLayout>
      </c:layout>
      <c:lineChart>
        <c:grouping val="standard"/>
        <c:varyColors val="0"/>
        <c:ser>
          <c:idx val="0"/>
          <c:order val="0"/>
          <c:tx>
            <c:strRef>
              <c:f>'Pivot - Overall'!$A$4</c:f>
              <c:strCache>
                <c:ptCount val="1"/>
                <c:pt idx="0">
                  <c:v>Overall</c:v>
                </c:pt>
              </c:strCache>
            </c:strRef>
          </c:tx>
          <c:spPr>
            <a:ln w="34925" cap="rnd">
              <a:solidFill>
                <a:schemeClr val="accent2">
                  <a:lumMod val="75000"/>
                </a:schemeClr>
              </a:solidFill>
              <a:round/>
            </a:ln>
            <a:effectLst/>
          </c:spPr>
          <c:marker>
            <c:symbol val="none"/>
          </c:marker>
          <c:cat>
            <c:numRef>
              <c:f>'Pivot - Overall'!$B$3:$AS$3</c:f>
              <c:numCache>
                <c:formatCode>General</c:formatCode>
                <c:ptCount val="4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pt idx="28">
                  <c:v>2035</c:v>
                </c:pt>
                <c:pt idx="29">
                  <c:v>2036</c:v>
                </c:pt>
                <c:pt idx="30">
                  <c:v>2037</c:v>
                </c:pt>
                <c:pt idx="31">
                  <c:v>2038</c:v>
                </c:pt>
                <c:pt idx="32">
                  <c:v>2039</c:v>
                </c:pt>
                <c:pt idx="33">
                  <c:v>2040</c:v>
                </c:pt>
                <c:pt idx="34">
                  <c:v>2041</c:v>
                </c:pt>
                <c:pt idx="35">
                  <c:v>2042</c:v>
                </c:pt>
                <c:pt idx="36">
                  <c:v>2043</c:v>
                </c:pt>
                <c:pt idx="37">
                  <c:v>2044</c:v>
                </c:pt>
                <c:pt idx="38">
                  <c:v>2045</c:v>
                </c:pt>
                <c:pt idx="39">
                  <c:v>2046</c:v>
                </c:pt>
                <c:pt idx="40">
                  <c:v>2047</c:v>
                </c:pt>
                <c:pt idx="41">
                  <c:v>2048</c:v>
                </c:pt>
                <c:pt idx="42">
                  <c:v>2049</c:v>
                </c:pt>
                <c:pt idx="43">
                  <c:v>2050</c:v>
                </c:pt>
              </c:numCache>
            </c:numRef>
          </c:cat>
          <c:val>
            <c:numRef>
              <c:f>'Pivot - Overall'!$B$4:$AS$4</c:f>
              <c:numCache>
                <c:formatCode>0.00%</c:formatCode>
                <c:ptCount val="44"/>
                <c:pt idx="0">
                  <c:v>7.1379573924544512E-3</c:v>
                </c:pt>
                <c:pt idx="1">
                  <c:v>6.9892239108553461E-3</c:v>
                </c:pt>
                <c:pt idx="2">
                  <c:v>6.8601323538819252E-3</c:v>
                </c:pt>
                <c:pt idx="3">
                  <c:v>6.5214357114957858E-3</c:v>
                </c:pt>
                <c:pt idx="4">
                  <c:v>6.5101433211676094E-3</c:v>
                </c:pt>
                <c:pt idx="5">
                  <c:v>6.4464619241505552E-3</c:v>
                </c:pt>
                <c:pt idx="6">
                  <c:v>6.5024867660060581E-3</c:v>
                </c:pt>
                <c:pt idx="7">
                  <c:v>6.4317766464008002E-3</c:v>
                </c:pt>
                <c:pt idx="8">
                  <c:v>6.3597794679567969E-3</c:v>
                </c:pt>
                <c:pt idx="9">
                  <c:v>6.0125270477345743E-3</c:v>
                </c:pt>
                <c:pt idx="10">
                  <c:v>5.9255361888197319E-3</c:v>
                </c:pt>
                <c:pt idx="11">
                  <c:v>5.8699332671813343E-3</c:v>
                </c:pt>
                <c:pt idx="12">
                  <c:v>5.8110892032459931E-3</c:v>
                </c:pt>
                <c:pt idx="13">
                  <c:v>5.8251044560792579E-3</c:v>
                </c:pt>
                <c:pt idx="14">
                  <c:v>5.7499804461331114E-3</c:v>
                </c:pt>
                <c:pt idx="15">
                  <c:v>5.8222916541637712E-3</c:v>
                </c:pt>
                <c:pt idx="16">
                  <c:v>5.7734166228904753E-3</c:v>
                </c:pt>
                <c:pt idx="17">
                  <c:v>5.8706870692175834E-3</c:v>
                </c:pt>
                <c:pt idx="18">
                  <c:v>5.9354810018354852E-3</c:v>
                </c:pt>
                <c:pt idx="19">
                  <c:v>5.9399101104872839E-3</c:v>
                </c:pt>
                <c:pt idx="20">
                  <c:v>5.9475508689159377E-3</c:v>
                </c:pt>
                <c:pt idx="21">
                  <c:v>5.8915959216340385E-3</c:v>
                </c:pt>
                <c:pt idx="22">
                  <c:v>5.8305232437821765E-3</c:v>
                </c:pt>
                <c:pt idx="23">
                  <c:v>5.7986880963067011E-3</c:v>
                </c:pt>
                <c:pt idx="24">
                  <c:v>5.7505739634000951E-3</c:v>
                </c:pt>
                <c:pt idx="25">
                  <c:v>5.6411027476646579E-3</c:v>
                </c:pt>
                <c:pt idx="26">
                  <c:v>5.647781938658991E-3</c:v>
                </c:pt>
                <c:pt idx="27">
                  <c:v>5.5259599230307157E-3</c:v>
                </c:pt>
                <c:pt idx="28">
                  <c:v>5.4251655285545456E-3</c:v>
                </c:pt>
                <c:pt idx="29">
                  <c:v>5.4876811038371302E-3</c:v>
                </c:pt>
                <c:pt idx="30">
                  <c:v>5.424991897922846E-3</c:v>
                </c:pt>
                <c:pt idx="31">
                  <c:v>5.2929885193469381E-3</c:v>
                </c:pt>
                <c:pt idx="32">
                  <c:v>5.2498139668411816E-3</c:v>
                </c:pt>
                <c:pt idx="33">
                  <c:v>5.1676119135390568E-3</c:v>
                </c:pt>
                <c:pt idx="34">
                  <c:v>5.0903217347287085E-3</c:v>
                </c:pt>
                <c:pt idx="35">
                  <c:v>5.0259485177887656E-3</c:v>
                </c:pt>
                <c:pt idx="36">
                  <c:v>4.9483725941077295E-3</c:v>
                </c:pt>
                <c:pt idx="37">
                  <c:v>4.995143113980618E-3</c:v>
                </c:pt>
                <c:pt idx="38">
                  <c:v>4.982144740430911E-3</c:v>
                </c:pt>
                <c:pt idx="39">
                  <c:v>5.049657170486558E-3</c:v>
                </c:pt>
                <c:pt idx="40">
                  <c:v>5.0640800998701463E-3</c:v>
                </c:pt>
                <c:pt idx="41">
                  <c:v>5.0708015697489223E-3</c:v>
                </c:pt>
                <c:pt idx="42">
                  <c:v>5.0573522622796461E-3</c:v>
                </c:pt>
                <c:pt idx="43">
                  <c:v>5.1666293285567762E-3</c:v>
                </c:pt>
              </c:numCache>
            </c:numRef>
          </c:val>
          <c:smooth val="1"/>
          <c:extLst>
            <c:ext xmlns:c16="http://schemas.microsoft.com/office/drawing/2014/chart" uri="{C3380CC4-5D6E-409C-BE32-E72D297353CC}">
              <c16:uniqueId val="{00000000-14D7-452F-977B-9B65B3DEA58A}"/>
            </c:ext>
          </c:extLst>
        </c:ser>
        <c:ser>
          <c:idx val="1"/>
          <c:order val="1"/>
          <c:tx>
            <c:strRef>
              <c:f>'Pivot - Overall'!$A$5</c:f>
              <c:strCache>
                <c:ptCount val="1"/>
                <c:pt idx="0">
                  <c:v>Operating</c:v>
                </c:pt>
              </c:strCache>
            </c:strRef>
          </c:tx>
          <c:spPr>
            <a:ln w="25400" cap="rnd">
              <a:solidFill>
                <a:schemeClr val="accent4"/>
              </a:solidFill>
              <a:prstDash val="solid"/>
              <a:round/>
            </a:ln>
            <a:effectLst/>
          </c:spPr>
          <c:marker>
            <c:symbol val="none"/>
          </c:marker>
          <c:dPt>
            <c:idx val="1"/>
            <c:marker>
              <c:symbol val="none"/>
            </c:marker>
            <c:bubble3D val="0"/>
            <c:spPr>
              <a:ln w="25400" cap="rnd">
                <a:noFill/>
                <a:prstDash val="solid"/>
                <a:round/>
              </a:ln>
              <a:effectLst/>
            </c:spPr>
            <c:extLst>
              <c:ext xmlns:c16="http://schemas.microsoft.com/office/drawing/2014/chart" uri="{C3380CC4-5D6E-409C-BE32-E72D297353CC}">
                <c16:uniqueId val="{00000002-14D7-452F-977B-9B65B3DEA58A}"/>
              </c:ext>
            </c:extLst>
          </c:dPt>
          <c:dPt>
            <c:idx val="2"/>
            <c:marker>
              <c:symbol val="none"/>
            </c:marker>
            <c:bubble3D val="0"/>
            <c:spPr>
              <a:ln w="25400" cap="rnd">
                <a:noFill/>
                <a:prstDash val="solid"/>
                <a:round/>
              </a:ln>
              <a:effectLst/>
            </c:spPr>
            <c:extLst>
              <c:ext xmlns:c16="http://schemas.microsoft.com/office/drawing/2014/chart" uri="{C3380CC4-5D6E-409C-BE32-E72D297353CC}">
                <c16:uniqueId val="{00000004-14D7-452F-977B-9B65B3DEA58A}"/>
              </c:ext>
            </c:extLst>
          </c:dPt>
          <c:dPt>
            <c:idx val="3"/>
            <c:marker>
              <c:symbol val="none"/>
            </c:marker>
            <c:bubble3D val="0"/>
            <c:spPr>
              <a:ln w="25400" cap="rnd">
                <a:noFill/>
                <a:prstDash val="solid"/>
                <a:round/>
              </a:ln>
              <a:effectLst/>
            </c:spPr>
            <c:extLst>
              <c:ext xmlns:c16="http://schemas.microsoft.com/office/drawing/2014/chart" uri="{C3380CC4-5D6E-409C-BE32-E72D297353CC}">
                <c16:uniqueId val="{00000006-14D7-452F-977B-9B65B3DEA58A}"/>
              </c:ext>
            </c:extLst>
          </c:dPt>
          <c:dPt>
            <c:idx val="4"/>
            <c:marker>
              <c:symbol val="none"/>
            </c:marker>
            <c:bubble3D val="0"/>
            <c:spPr>
              <a:ln w="25400" cap="rnd">
                <a:noFill/>
                <a:prstDash val="solid"/>
                <a:round/>
              </a:ln>
              <a:effectLst/>
            </c:spPr>
            <c:extLst>
              <c:ext xmlns:c16="http://schemas.microsoft.com/office/drawing/2014/chart" uri="{C3380CC4-5D6E-409C-BE32-E72D297353CC}">
                <c16:uniqueId val="{00000008-14D7-452F-977B-9B65B3DEA58A}"/>
              </c:ext>
            </c:extLst>
          </c:dPt>
          <c:dPt>
            <c:idx val="5"/>
            <c:marker>
              <c:symbol val="none"/>
            </c:marker>
            <c:bubble3D val="0"/>
            <c:spPr>
              <a:ln w="25400" cap="rnd">
                <a:noFill/>
                <a:prstDash val="solid"/>
                <a:round/>
              </a:ln>
              <a:effectLst/>
            </c:spPr>
            <c:extLst>
              <c:ext xmlns:c16="http://schemas.microsoft.com/office/drawing/2014/chart" uri="{C3380CC4-5D6E-409C-BE32-E72D297353CC}">
                <c16:uniqueId val="{0000000A-14D7-452F-977B-9B65B3DEA58A}"/>
              </c:ext>
            </c:extLst>
          </c:dPt>
          <c:dPt>
            <c:idx val="6"/>
            <c:marker>
              <c:symbol val="none"/>
            </c:marker>
            <c:bubble3D val="0"/>
            <c:spPr>
              <a:ln w="25400" cap="rnd">
                <a:noFill/>
                <a:prstDash val="solid"/>
                <a:round/>
              </a:ln>
              <a:effectLst/>
            </c:spPr>
            <c:extLst>
              <c:ext xmlns:c16="http://schemas.microsoft.com/office/drawing/2014/chart" uri="{C3380CC4-5D6E-409C-BE32-E72D297353CC}">
                <c16:uniqueId val="{0000000C-14D7-452F-977B-9B65B3DEA58A}"/>
              </c:ext>
            </c:extLst>
          </c:dPt>
          <c:dPt>
            <c:idx val="7"/>
            <c:marker>
              <c:symbol val="none"/>
            </c:marker>
            <c:bubble3D val="0"/>
            <c:spPr>
              <a:ln w="25400" cap="rnd">
                <a:noFill/>
                <a:prstDash val="solid"/>
                <a:round/>
              </a:ln>
              <a:effectLst/>
            </c:spPr>
            <c:extLst>
              <c:ext xmlns:c16="http://schemas.microsoft.com/office/drawing/2014/chart" uri="{C3380CC4-5D6E-409C-BE32-E72D297353CC}">
                <c16:uniqueId val="{0000000E-14D7-452F-977B-9B65B3DEA58A}"/>
              </c:ext>
            </c:extLst>
          </c:dPt>
          <c:dPt>
            <c:idx val="8"/>
            <c:marker>
              <c:symbol val="none"/>
            </c:marker>
            <c:bubble3D val="0"/>
            <c:spPr>
              <a:ln w="25400" cap="rnd">
                <a:noFill/>
                <a:prstDash val="solid"/>
                <a:round/>
              </a:ln>
              <a:effectLst/>
            </c:spPr>
            <c:extLst>
              <c:ext xmlns:c16="http://schemas.microsoft.com/office/drawing/2014/chart" uri="{C3380CC4-5D6E-409C-BE32-E72D297353CC}">
                <c16:uniqueId val="{00000010-14D7-452F-977B-9B65B3DEA58A}"/>
              </c:ext>
            </c:extLst>
          </c:dPt>
          <c:dPt>
            <c:idx val="9"/>
            <c:marker>
              <c:symbol val="none"/>
            </c:marker>
            <c:bubble3D val="0"/>
            <c:spPr>
              <a:ln w="25400" cap="rnd">
                <a:noFill/>
                <a:prstDash val="solid"/>
                <a:round/>
              </a:ln>
              <a:effectLst/>
            </c:spPr>
            <c:extLst>
              <c:ext xmlns:c16="http://schemas.microsoft.com/office/drawing/2014/chart" uri="{C3380CC4-5D6E-409C-BE32-E72D297353CC}">
                <c16:uniqueId val="{00000012-14D7-452F-977B-9B65B3DEA58A}"/>
              </c:ext>
            </c:extLst>
          </c:dPt>
          <c:dPt>
            <c:idx val="10"/>
            <c:marker>
              <c:symbol val="none"/>
            </c:marker>
            <c:bubble3D val="0"/>
            <c:spPr>
              <a:ln w="25400" cap="rnd">
                <a:noFill/>
                <a:prstDash val="solid"/>
                <a:round/>
              </a:ln>
              <a:effectLst/>
            </c:spPr>
            <c:extLst>
              <c:ext xmlns:c16="http://schemas.microsoft.com/office/drawing/2014/chart" uri="{C3380CC4-5D6E-409C-BE32-E72D297353CC}">
                <c16:uniqueId val="{00000014-14D7-452F-977B-9B65B3DEA58A}"/>
              </c:ext>
            </c:extLst>
          </c:dPt>
          <c:dPt>
            <c:idx val="11"/>
            <c:marker>
              <c:symbol val="none"/>
            </c:marker>
            <c:bubble3D val="0"/>
            <c:spPr>
              <a:ln w="25400" cap="rnd">
                <a:noFill/>
                <a:prstDash val="solid"/>
                <a:round/>
              </a:ln>
              <a:effectLst/>
            </c:spPr>
            <c:extLst>
              <c:ext xmlns:c16="http://schemas.microsoft.com/office/drawing/2014/chart" uri="{C3380CC4-5D6E-409C-BE32-E72D297353CC}">
                <c16:uniqueId val="{00000016-14D7-452F-977B-9B65B3DEA58A}"/>
              </c:ext>
            </c:extLst>
          </c:dPt>
          <c:dPt>
            <c:idx val="12"/>
            <c:marker>
              <c:symbol val="none"/>
            </c:marker>
            <c:bubble3D val="0"/>
            <c:spPr>
              <a:ln w="25400" cap="rnd">
                <a:noFill/>
                <a:prstDash val="solid"/>
                <a:round/>
              </a:ln>
              <a:effectLst/>
            </c:spPr>
            <c:extLst>
              <c:ext xmlns:c16="http://schemas.microsoft.com/office/drawing/2014/chart" uri="{C3380CC4-5D6E-409C-BE32-E72D297353CC}">
                <c16:uniqueId val="{00000018-14D7-452F-977B-9B65B3DEA58A}"/>
              </c:ext>
            </c:extLst>
          </c:dPt>
          <c:dPt>
            <c:idx val="13"/>
            <c:marker>
              <c:symbol val="none"/>
            </c:marker>
            <c:bubble3D val="0"/>
            <c:spPr>
              <a:ln w="25400" cap="rnd">
                <a:noFill/>
                <a:prstDash val="solid"/>
                <a:round/>
              </a:ln>
              <a:effectLst/>
            </c:spPr>
            <c:extLst>
              <c:ext xmlns:c16="http://schemas.microsoft.com/office/drawing/2014/chart" uri="{C3380CC4-5D6E-409C-BE32-E72D297353CC}">
                <c16:uniqueId val="{0000001A-14D7-452F-977B-9B65B3DEA58A}"/>
              </c:ext>
            </c:extLst>
          </c:dPt>
          <c:dPt>
            <c:idx val="14"/>
            <c:marker>
              <c:symbol val="none"/>
            </c:marker>
            <c:bubble3D val="0"/>
            <c:spPr>
              <a:ln w="25400" cap="rnd">
                <a:noFill/>
                <a:prstDash val="solid"/>
                <a:round/>
              </a:ln>
              <a:effectLst/>
            </c:spPr>
            <c:extLst>
              <c:ext xmlns:c16="http://schemas.microsoft.com/office/drawing/2014/chart" uri="{C3380CC4-5D6E-409C-BE32-E72D297353CC}">
                <c16:uniqueId val="{0000001C-14D7-452F-977B-9B65B3DEA58A}"/>
              </c:ext>
            </c:extLst>
          </c:dPt>
          <c:dPt>
            <c:idx val="15"/>
            <c:marker>
              <c:symbol val="none"/>
            </c:marker>
            <c:bubble3D val="0"/>
            <c:spPr>
              <a:ln w="25400" cap="rnd">
                <a:noFill/>
                <a:prstDash val="solid"/>
                <a:round/>
              </a:ln>
              <a:effectLst/>
            </c:spPr>
            <c:extLst>
              <c:ext xmlns:c16="http://schemas.microsoft.com/office/drawing/2014/chart" uri="{C3380CC4-5D6E-409C-BE32-E72D297353CC}">
                <c16:uniqueId val="{0000001E-14D7-452F-977B-9B65B3DEA58A}"/>
              </c:ext>
            </c:extLst>
          </c:dPt>
          <c:dPt>
            <c:idx val="16"/>
            <c:marker>
              <c:symbol val="none"/>
            </c:marker>
            <c:bubble3D val="0"/>
            <c:spPr>
              <a:ln w="25400" cap="rnd">
                <a:noFill/>
                <a:prstDash val="solid"/>
                <a:round/>
              </a:ln>
              <a:effectLst/>
            </c:spPr>
            <c:extLst>
              <c:ext xmlns:c16="http://schemas.microsoft.com/office/drawing/2014/chart" uri="{C3380CC4-5D6E-409C-BE32-E72D297353CC}">
                <c16:uniqueId val="{00000020-14D7-452F-977B-9B65B3DEA58A}"/>
              </c:ext>
            </c:extLst>
          </c:dPt>
          <c:dPt>
            <c:idx val="17"/>
            <c:marker>
              <c:symbol val="none"/>
            </c:marker>
            <c:bubble3D val="0"/>
            <c:spPr>
              <a:ln w="25400" cap="rnd">
                <a:noFill/>
                <a:prstDash val="solid"/>
                <a:round/>
              </a:ln>
              <a:effectLst/>
            </c:spPr>
            <c:extLst>
              <c:ext xmlns:c16="http://schemas.microsoft.com/office/drawing/2014/chart" uri="{C3380CC4-5D6E-409C-BE32-E72D297353CC}">
                <c16:uniqueId val="{00000022-14D7-452F-977B-9B65B3DEA58A}"/>
              </c:ext>
            </c:extLst>
          </c:dPt>
          <c:dPt>
            <c:idx val="18"/>
            <c:marker>
              <c:symbol val="none"/>
            </c:marker>
            <c:bubble3D val="0"/>
            <c:spPr>
              <a:ln w="25400" cap="rnd">
                <a:noFill/>
                <a:prstDash val="solid"/>
                <a:round/>
              </a:ln>
              <a:effectLst/>
            </c:spPr>
            <c:extLst>
              <c:ext xmlns:c16="http://schemas.microsoft.com/office/drawing/2014/chart" uri="{C3380CC4-5D6E-409C-BE32-E72D297353CC}">
                <c16:uniqueId val="{00000024-14D7-452F-977B-9B65B3DEA58A}"/>
              </c:ext>
            </c:extLst>
          </c:dPt>
          <c:dPt>
            <c:idx val="19"/>
            <c:marker>
              <c:symbol val="none"/>
            </c:marker>
            <c:bubble3D val="0"/>
            <c:spPr>
              <a:ln w="25400" cap="rnd">
                <a:noFill/>
                <a:prstDash val="solid"/>
                <a:round/>
              </a:ln>
              <a:effectLst/>
            </c:spPr>
            <c:extLst>
              <c:ext xmlns:c16="http://schemas.microsoft.com/office/drawing/2014/chart" uri="{C3380CC4-5D6E-409C-BE32-E72D297353CC}">
                <c16:uniqueId val="{00000026-14D7-452F-977B-9B65B3DEA58A}"/>
              </c:ext>
            </c:extLst>
          </c:dPt>
          <c:dPt>
            <c:idx val="20"/>
            <c:marker>
              <c:symbol val="none"/>
            </c:marker>
            <c:bubble3D val="0"/>
            <c:spPr>
              <a:ln w="25400" cap="rnd">
                <a:noFill/>
                <a:prstDash val="solid"/>
                <a:round/>
              </a:ln>
              <a:effectLst/>
            </c:spPr>
            <c:extLst>
              <c:ext xmlns:c16="http://schemas.microsoft.com/office/drawing/2014/chart" uri="{C3380CC4-5D6E-409C-BE32-E72D297353CC}">
                <c16:uniqueId val="{00000028-14D7-452F-977B-9B65B3DEA58A}"/>
              </c:ext>
            </c:extLst>
          </c:dPt>
          <c:val>
            <c:numRef>
              <c:f>'Pivot - Overall'!$B$5:$AS$5</c:f>
              <c:numCache>
                <c:formatCode>0.00%</c:formatCode>
                <c:ptCount val="44"/>
                <c:pt idx="0">
                  <c:v>7.1379573924544512E-3</c:v>
                </c:pt>
                <c:pt idx="1">
                  <c:v>6.9892239108553461E-3</c:v>
                </c:pt>
                <c:pt idx="2">
                  <c:v>6.8601323538819252E-3</c:v>
                </c:pt>
                <c:pt idx="3">
                  <c:v>6.5214357114957858E-3</c:v>
                </c:pt>
                <c:pt idx="4">
                  <c:v>6.5101433211676094E-3</c:v>
                </c:pt>
                <c:pt idx="5">
                  <c:v>6.4464619241505552E-3</c:v>
                </c:pt>
                <c:pt idx="6">
                  <c:v>6.5024867660060581E-3</c:v>
                </c:pt>
                <c:pt idx="7">
                  <c:v>6.4317766464008002E-3</c:v>
                </c:pt>
                <c:pt idx="8">
                  <c:v>6.3597794679567969E-3</c:v>
                </c:pt>
                <c:pt idx="9">
                  <c:v>6.0125270477345743E-3</c:v>
                </c:pt>
                <c:pt idx="10">
                  <c:v>5.9255361888197319E-3</c:v>
                </c:pt>
                <c:pt idx="11">
                  <c:v>5.8699332671813343E-3</c:v>
                </c:pt>
                <c:pt idx="12">
                  <c:v>5.8110892032459931E-3</c:v>
                </c:pt>
                <c:pt idx="13">
                  <c:v>5.8251044560792579E-3</c:v>
                </c:pt>
                <c:pt idx="14">
                  <c:v>5.7499804461331114E-3</c:v>
                </c:pt>
                <c:pt idx="15">
                  <c:v>5.8222916541637712E-3</c:v>
                </c:pt>
                <c:pt idx="16">
                  <c:v>5.7734166228904753E-3</c:v>
                </c:pt>
                <c:pt idx="17">
                  <c:v>5.8706870692175834E-3</c:v>
                </c:pt>
                <c:pt idx="18">
                  <c:v>5.9340694909486395E-3</c:v>
                </c:pt>
                <c:pt idx="19">
                  <c:v>5.9189513714071242E-3</c:v>
                </c:pt>
                <c:pt idx="20">
                  <c:v>5.9417499498187771E-3</c:v>
                </c:pt>
                <c:pt idx="21">
                  <c:v>5.8597363957285003E-3</c:v>
                </c:pt>
                <c:pt idx="22">
                  <c:v>5.816720882897774E-3</c:v>
                </c:pt>
                <c:pt idx="23">
                  <c:v>5.7659783949703556E-3</c:v>
                </c:pt>
                <c:pt idx="24">
                  <c:v>5.7264942227538817E-3</c:v>
                </c:pt>
                <c:pt idx="25">
                  <c:v>5.711673593467019E-3</c:v>
                </c:pt>
                <c:pt idx="26">
                  <c:v>5.7163462027075753E-3</c:v>
                </c:pt>
                <c:pt idx="27">
                  <c:v>5.5997488542659721E-3</c:v>
                </c:pt>
                <c:pt idx="28">
                  <c:v>5.5264519538932829E-3</c:v>
                </c:pt>
                <c:pt idx="29">
                  <c:v>5.5994692671390333E-3</c:v>
                </c:pt>
                <c:pt idx="30">
                  <c:v>5.5356808126075865E-3</c:v>
                </c:pt>
                <c:pt idx="31">
                  <c:v>5.4186453930887323E-3</c:v>
                </c:pt>
                <c:pt idx="32">
                  <c:v>5.3397339735238077E-3</c:v>
                </c:pt>
                <c:pt idx="33">
                  <c:v>5.2896454689099004E-3</c:v>
                </c:pt>
                <c:pt idx="34">
                  <c:v>5.1971763425180803E-3</c:v>
                </c:pt>
                <c:pt idx="35">
                  <c:v>5.2107722230064005E-3</c:v>
                </c:pt>
                <c:pt idx="36">
                  <c:v>5.1378185878463573E-3</c:v>
                </c:pt>
                <c:pt idx="37">
                  <c:v>5.2524594732478265E-3</c:v>
                </c:pt>
                <c:pt idx="38">
                  <c:v>5.2698540817502524E-3</c:v>
                </c:pt>
                <c:pt idx="39">
                  <c:v>5.4115305769821837E-3</c:v>
                </c:pt>
                <c:pt idx="40">
                  <c:v>5.465955331042948E-3</c:v>
                </c:pt>
                <c:pt idx="41">
                  <c:v>5.4237757096512471E-3</c:v>
                </c:pt>
                <c:pt idx="42">
                  <c:v>5.3760475673715266E-3</c:v>
                </c:pt>
                <c:pt idx="43">
                  <c:v>5.5531202721317771E-3</c:v>
                </c:pt>
              </c:numCache>
            </c:numRef>
          </c:val>
          <c:smooth val="1"/>
          <c:extLst>
            <c:ext xmlns:c16="http://schemas.microsoft.com/office/drawing/2014/chart" uri="{C3380CC4-5D6E-409C-BE32-E72D297353CC}">
              <c16:uniqueId val="{00000029-14D7-452F-977B-9B65B3DEA58A}"/>
            </c:ext>
          </c:extLst>
        </c:ser>
        <c:ser>
          <c:idx val="2"/>
          <c:order val="2"/>
          <c:tx>
            <c:strRef>
              <c:f>'Pivot - Overall'!$A$6</c:f>
              <c:strCache>
                <c:ptCount val="1"/>
                <c:pt idx="0">
                  <c:v>Projects</c:v>
                </c:pt>
              </c:strCache>
            </c:strRef>
          </c:tx>
          <c:spPr>
            <a:ln w="25400" cap="rnd">
              <a:solidFill>
                <a:schemeClr val="accent4"/>
              </a:solidFill>
              <a:prstDash val="sysDash"/>
              <a:round/>
            </a:ln>
            <a:effectLst/>
          </c:spPr>
          <c:marker>
            <c:symbol val="none"/>
          </c:marker>
          <c:val>
            <c:numRef>
              <c:f>'Pivot - Overall'!$B$6:$AS$6</c:f>
              <c:numCache>
                <c:formatCode>General</c:formatCode>
                <c:ptCount val="44"/>
                <c:pt idx="20" formatCode="0.00%">
                  <c:v>6.2022173982392795E-3</c:v>
                </c:pt>
                <c:pt idx="21" formatCode="0.00%">
                  <c:v>6.6639226746836103E-3</c:v>
                </c:pt>
                <c:pt idx="22" formatCode="0.00%">
                  <c:v>5.9924209458133487E-3</c:v>
                </c:pt>
                <c:pt idx="23" formatCode="0.00%">
                  <c:v>6.0012034082050775E-3</c:v>
                </c:pt>
                <c:pt idx="24" formatCode="0.00%">
                  <c:v>5.857861906960549E-3</c:v>
                </c:pt>
                <c:pt idx="25" formatCode="0.00%">
                  <c:v>5.4042083003393903E-3</c:v>
                </c:pt>
                <c:pt idx="26" formatCode="0.00%">
                  <c:v>5.4486836927511292E-3</c:v>
                </c:pt>
                <c:pt idx="27" formatCode="0.00%">
                  <c:v>5.326969086441093E-3</c:v>
                </c:pt>
                <c:pt idx="28" formatCode="0.00%">
                  <c:v>5.1739710823554483E-3</c:v>
                </c:pt>
                <c:pt idx="29" formatCode="0.00%">
                  <c:v>5.2433612415327168E-3</c:v>
                </c:pt>
                <c:pt idx="30" formatCode="0.00%">
                  <c:v>5.2007007330097778E-3</c:v>
                </c:pt>
                <c:pt idx="31" formatCode="0.00%">
                  <c:v>5.0457356355615487E-3</c:v>
                </c:pt>
                <c:pt idx="32" formatCode="0.00%">
                  <c:v>5.0763996294238729E-3</c:v>
                </c:pt>
                <c:pt idx="33" formatCode="0.00%">
                  <c:v>4.9468782069851296E-3</c:v>
                </c:pt>
                <c:pt idx="34" formatCode="0.00%">
                  <c:v>4.8969886914462264E-3</c:v>
                </c:pt>
                <c:pt idx="35" formatCode="0.00%">
                  <c:v>4.6955851354731739E-3</c:v>
                </c:pt>
                <c:pt idx="36" formatCode="0.00%">
                  <c:v>4.6070555454989313E-3</c:v>
                </c:pt>
                <c:pt idx="37" formatCode="0.00%">
                  <c:v>4.5573491678678555E-3</c:v>
                </c:pt>
                <c:pt idx="38" formatCode="0.00%">
                  <c:v>4.5021534288577549E-3</c:v>
                </c:pt>
                <c:pt idx="39" formatCode="0.00%">
                  <c:v>4.4440970263271281E-3</c:v>
                </c:pt>
                <c:pt idx="40" formatCode="0.00%">
                  <c:v>4.3923931497684005E-3</c:v>
                </c:pt>
                <c:pt idx="41" formatCode="0.00%">
                  <c:v>4.4521739668396659E-3</c:v>
                </c:pt>
                <c:pt idx="42" formatCode="0.00%">
                  <c:v>4.4832832891258121E-3</c:v>
                </c:pt>
                <c:pt idx="43" formatCode="0.00%">
                  <c:v>4.4876427277354041E-3</c:v>
                </c:pt>
              </c:numCache>
            </c:numRef>
          </c:val>
          <c:smooth val="1"/>
          <c:extLst>
            <c:ext xmlns:c16="http://schemas.microsoft.com/office/drawing/2014/chart" uri="{C3380CC4-5D6E-409C-BE32-E72D297353CC}">
              <c16:uniqueId val="{0000002A-14D7-452F-977B-9B65B3DEA58A}"/>
            </c:ext>
          </c:extLst>
        </c:ser>
        <c:dLbls>
          <c:showLegendKey val="0"/>
          <c:showVal val="0"/>
          <c:showCatName val="0"/>
          <c:showSerName val="0"/>
          <c:showPercent val="0"/>
          <c:showBubbleSize val="0"/>
        </c:dLbls>
        <c:smooth val="0"/>
        <c:axId val="492715391"/>
        <c:axId val="492716831"/>
      </c:lineChart>
      <c:catAx>
        <c:axId val="492715391"/>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2716831"/>
        <c:crosses val="autoZero"/>
        <c:auto val="1"/>
        <c:lblAlgn val="ctr"/>
        <c:lblOffset val="100"/>
        <c:tickLblSkip val="10"/>
        <c:noMultiLvlLbl val="0"/>
      </c:catAx>
      <c:valAx>
        <c:axId val="492716831"/>
        <c:scaling>
          <c:orientation val="minMax"/>
          <c:max val="7.5000000000000023E-3"/>
          <c:min val="4.000000000000001E-3"/>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2715391"/>
        <c:crosses val="autoZero"/>
        <c:crossBetween val="between"/>
        <c:majorUnit val="1.0000000000000002E-3"/>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Word]Sheet5!PivotTable32</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dLbl>
          <c:idx val="0"/>
          <c:layout>
            <c:manualLayout>
              <c:x val="0.10762331838565017"/>
              <c:y val="0.1960184082379178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B4B4B"/>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8616476975714688"/>
          <c:y val="0.29122622910144486"/>
          <c:w val="0.75242520132733537"/>
          <c:h val="0.48828310705624378"/>
        </c:manualLayout>
      </c:layout>
      <c:barChart>
        <c:barDir val="bar"/>
        <c:grouping val="stacked"/>
        <c:varyColors val="0"/>
        <c:ser>
          <c:idx val="0"/>
          <c:order val="0"/>
          <c:tx>
            <c:strRef>
              <c:f>Sheet5!$B$3</c:f>
              <c:strCache>
                <c:ptCount val="1"/>
                <c:pt idx="0">
                  <c:v>Scoping, PFS, Feasibility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Sheet5!$A$4:$A$6</c:f>
              <c:strCache>
                <c:ptCount val="2"/>
                <c:pt idx="0">
                  <c:v>Open pit</c:v>
                </c:pt>
                <c:pt idx="1">
                  <c:v>Underground</c:v>
                </c:pt>
              </c:strCache>
            </c:strRef>
          </c:cat>
          <c:val>
            <c:numRef>
              <c:f>Sheet5!$B$4:$B$6</c:f>
              <c:numCache>
                <c:formatCode>0.0</c:formatCode>
                <c:ptCount val="2"/>
                <c:pt idx="0">
                  <c:v>4.1351351351351351</c:v>
                </c:pt>
                <c:pt idx="1">
                  <c:v>4.75</c:v>
                </c:pt>
              </c:numCache>
            </c:numRef>
          </c:val>
          <c:extLst>
            <c:ext xmlns:c16="http://schemas.microsoft.com/office/drawing/2014/chart" uri="{C3380CC4-5D6E-409C-BE32-E72D297353CC}">
              <c16:uniqueId val="{00000000-91FC-479E-A849-079A4DB58952}"/>
            </c:ext>
          </c:extLst>
        </c:ser>
        <c:ser>
          <c:idx val="1"/>
          <c:order val="1"/>
          <c:tx>
            <c:strRef>
              <c:f>Sheet5!$C$3</c:f>
              <c:strCache>
                <c:ptCount val="1"/>
                <c:pt idx="0">
                  <c:v> Permitting, Engineering &amp; Procurement</c:v>
                </c:pt>
              </c:strCache>
            </c:strRef>
          </c:tx>
          <c:spPr>
            <a:solidFill>
              <a:schemeClr val="accent2"/>
            </a:solidFill>
            <a:ln>
              <a:noFill/>
            </a:ln>
            <a:effectLst/>
          </c:spPr>
          <c:invertIfNegative val="0"/>
          <c:dLbls>
            <c:dLbl>
              <c:idx val="0"/>
              <c:tx>
                <c:rich>
                  <a:bodyPr/>
                  <a:lstStyle/>
                  <a:p>
                    <a:fld id="{8D6E1684-E4E2-494F-8290-5392D483FE2D}" type="VALUE">
                      <a:rPr lang="en-US">
                        <a:solidFill>
                          <a:schemeClr val="bg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FC-479E-A849-079A4DB58952}"/>
                </c:ext>
              </c:extLst>
            </c:dLbl>
            <c:dLbl>
              <c:idx val="1"/>
              <c:tx>
                <c:rich>
                  <a:bodyPr/>
                  <a:lstStyle/>
                  <a:p>
                    <a:fld id="{616217BE-7762-4EBF-9E35-B043E60B465A}" type="VALUE">
                      <a:rPr lang="en-US">
                        <a:solidFill>
                          <a:schemeClr val="bg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FC-479E-A849-079A4DB5895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Sheet5!$A$4:$A$6</c:f>
              <c:strCache>
                <c:ptCount val="2"/>
                <c:pt idx="0">
                  <c:v>Open pit</c:v>
                </c:pt>
                <c:pt idx="1">
                  <c:v>Underground</c:v>
                </c:pt>
              </c:strCache>
            </c:strRef>
          </c:cat>
          <c:val>
            <c:numRef>
              <c:f>Sheet5!$C$4:$C$6</c:f>
              <c:numCache>
                <c:formatCode>0.0</c:formatCode>
                <c:ptCount val="2"/>
                <c:pt idx="0">
                  <c:v>3.7567567567567566</c:v>
                </c:pt>
                <c:pt idx="1">
                  <c:v>2.875</c:v>
                </c:pt>
              </c:numCache>
            </c:numRef>
          </c:val>
          <c:extLst>
            <c:ext xmlns:c16="http://schemas.microsoft.com/office/drawing/2014/chart" uri="{C3380CC4-5D6E-409C-BE32-E72D297353CC}">
              <c16:uniqueId val="{00000003-91FC-479E-A849-079A4DB58952}"/>
            </c:ext>
          </c:extLst>
        </c:ser>
        <c:ser>
          <c:idx val="2"/>
          <c:order val="2"/>
          <c:tx>
            <c:strRef>
              <c:f>Sheet5!$D$3</c:f>
              <c:strCache>
                <c:ptCount val="1"/>
                <c:pt idx="0">
                  <c:v> Construction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Sheet5!$A$4:$A$6</c:f>
              <c:strCache>
                <c:ptCount val="2"/>
                <c:pt idx="0">
                  <c:v>Open pit</c:v>
                </c:pt>
                <c:pt idx="1">
                  <c:v>Underground</c:v>
                </c:pt>
              </c:strCache>
            </c:strRef>
          </c:cat>
          <c:val>
            <c:numRef>
              <c:f>Sheet5!$D$4:$D$6</c:f>
              <c:numCache>
                <c:formatCode>0.0</c:formatCode>
                <c:ptCount val="2"/>
                <c:pt idx="0">
                  <c:v>3.4324324324324325</c:v>
                </c:pt>
                <c:pt idx="1">
                  <c:v>2.25</c:v>
                </c:pt>
              </c:numCache>
            </c:numRef>
          </c:val>
          <c:extLst>
            <c:ext xmlns:c16="http://schemas.microsoft.com/office/drawing/2014/chart" uri="{C3380CC4-5D6E-409C-BE32-E72D297353CC}">
              <c16:uniqueId val="{00000004-91FC-479E-A849-079A4DB58952}"/>
            </c:ext>
          </c:extLst>
        </c:ser>
        <c:ser>
          <c:idx val="3"/>
          <c:order val="3"/>
          <c:tx>
            <c:strRef>
              <c:f>Sheet5!$E$3</c:f>
              <c:strCache>
                <c:ptCount val="1"/>
                <c:pt idx="0">
                  <c:v> Commissioning</c:v>
                </c:pt>
              </c:strCache>
            </c:strRef>
          </c:tx>
          <c:spPr>
            <a:solidFill>
              <a:schemeClr val="accent4"/>
            </a:solidFill>
            <a:ln>
              <a:noFill/>
            </a:ln>
            <a:effectLst/>
          </c:spPr>
          <c:invertIfNegative val="0"/>
          <c:dLbls>
            <c:dLbl>
              <c:idx val="1"/>
              <c:layout>
                <c:manualLayout>
                  <c:x val="3.04826249894776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C-479E-A849-079A4DB5895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Sheet5!$A$4:$A$6</c:f>
              <c:strCache>
                <c:ptCount val="2"/>
                <c:pt idx="0">
                  <c:v>Open pit</c:v>
                </c:pt>
                <c:pt idx="1">
                  <c:v>Underground</c:v>
                </c:pt>
              </c:strCache>
            </c:strRef>
          </c:cat>
          <c:val>
            <c:numRef>
              <c:f>Sheet5!$E$4:$E$6</c:f>
              <c:numCache>
                <c:formatCode>0.0</c:formatCode>
                <c:ptCount val="2"/>
                <c:pt idx="0">
                  <c:v>0.7567567567567568</c:v>
                </c:pt>
                <c:pt idx="1">
                  <c:v>0.375</c:v>
                </c:pt>
              </c:numCache>
            </c:numRef>
          </c:val>
          <c:extLst>
            <c:ext xmlns:c16="http://schemas.microsoft.com/office/drawing/2014/chart" uri="{C3380CC4-5D6E-409C-BE32-E72D297353CC}">
              <c16:uniqueId val="{00000006-91FC-479E-A849-079A4DB58952}"/>
            </c:ext>
          </c:extLst>
        </c:ser>
        <c:dLbls>
          <c:showLegendKey val="0"/>
          <c:showVal val="0"/>
          <c:showCatName val="0"/>
          <c:showSerName val="0"/>
          <c:showPercent val="0"/>
          <c:showBubbleSize val="0"/>
        </c:dLbls>
        <c:gapWidth val="150"/>
        <c:overlap val="100"/>
        <c:axId val="283751552"/>
        <c:axId val="283753088"/>
      </c:barChart>
      <c:catAx>
        <c:axId val="28375155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3753088"/>
        <c:crosses val="autoZero"/>
        <c:auto val="1"/>
        <c:lblAlgn val="ctr"/>
        <c:lblOffset val="100"/>
        <c:noMultiLvlLbl val="0"/>
      </c:catAx>
      <c:valAx>
        <c:axId val="283753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3751552"/>
        <c:crosses val="autoZero"/>
        <c:crossBetween val="between"/>
      </c:valAx>
      <c:spPr>
        <a:noFill/>
        <a:ln>
          <a:noFill/>
        </a:ln>
        <a:effectLst/>
      </c:spPr>
    </c:plotArea>
    <c:legend>
      <c:legendPos val="t"/>
      <c:layout>
        <c:manualLayout>
          <c:xMode val="edge"/>
          <c:yMode val="edge"/>
          <c:x val="0.26705929614560014"/>
          <c:y val="1.7636790437434064E-2"/>
          <c:w val="0.52726780581489774"/>
          <c:h val="0.2297721984004681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2659713832067295E-2"/>
          <c:y val="0.19806853637007191"/>
          <c:w val="0.88146148398116897"/>
          <c:h val="0.71960267033898617"/>
        </c:manualLayout>
      </c:layout>
      <c:barChart>
        <c:barDir val="bar"/>
        <c:grouping val="stacked"/>
        <c:varyColors val="0"/>
        <c:ser>
          <c:idx val="0"/>
          <c:order val="0"/>
          <c:tx>
            <c:strRef>
              <c:f>'Summary (markers)'!$C$35</c:f>
              <c:strCache>
                <c:ptCount val="1"/>
                <c:pt idx="0">
                  <c:v>Scoping, PFS, Feasibility</c:v>
                </c:pt>
              </c:strCache>
            </c:strRef>
          </c:tx>
          <c:spPr>
            <a:solidFill>
              <a:schemeClr val="accent2">
                <a:lumMod val="60000"/>
                <a:lumOff val="40000"/>
              </a:schemeClr>
            </a:solidFill>
            <a:ln>
              <a:noFill/>
            </a:ln>
            <a:effectLst/>
          </c:spPr>
          <c:invertIfNegative val="0"/>
          <c:dLbls>
            <c:dLbl>
              <c:idx val="0"/>
              <c:layout>
                <c:manualLayout>
                  <c:x val="7.031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18-4D97-86F5-FB2BFA1597E2}"/>
                </c:ext>
              </c:extLst>
            </c:dLbl>
            <c:dLbl>
              <c:idx val="1"/>
              <c:layout>
                <c:manualLayout>
                  <c:x val="7.44499148651822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18-4D97-86F5-FB2BFA1597E2}"/>
                </c:ext>
              </c:extLst>
            </c:dLbl>
            <c:spPr>
              <a:noFill/>
              <a:ln>
                <a:noFill/>
              </a:ln>
              <a:effectLst/>
            </c:spPr>
            <c:txPr>
              <a:bodyPr rot="-5400000" spcFirstLastPara="1" vertOverflow="ellipsis"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(markers)'!$B$40:$B$41</c:f>
              <c:strCache>
                <c:ptCount val="2"/>
                <c:pt idx="0">
                  <c:v>2010-2017</c:v>
                </c:pt>
                <c:pt idx="1">
                  <c:v>2018-2025</c:v>
                </c:pt>
              </c:strCache>
            </c:strRef>
          </c:cat>
          <c:val>
            <c:numRef>
              <c:f>'Summary (markers)'!$C$40:$C$41</c:f>
              <c:numCache>
                <c:formatCode>0.00</c:formatCode>
                <c:ptCount val="2"/>
                <c:pt idx="0">
                  <c:v>3.6363636363636362</c:v>
                </c:pt>
                <c:pt idx="1">
                  <c:v>3.8666666666666667</c:v>
                </c:pt>
              </c:numCache>
            </c:numRef>
          </c:val>
          <c:extLst>
            <c:ext xmlns:c16="http://schemas.microsoft.com/office/drawing/2014/chart" uri="{C3380CC4-5D6E-409C-BE32-E72D297353CC}">
              <c16:uniqueId val="{00000002-6118-4D97-86F5-FB2BFA1597E2}"/>
            </c:ext>
          </c:extLst>
        </c:ser>
        <c:ser>
          <c:idx val="1"/>
          <c:order val="1"/>
          <c:tx>
            <c:strRef>
              <c:f>'Summary (markers)'!$D$35</c:f>
              <c:strCache>
                <c:ptCount val="1"/>
                <c:pt idx="0">
                  <c:v>Permitting, Engineering &amp; Procurement (PEP)</c:v>
                </c:pt>
              </c:strCache>
            </c:strRef>
          </c:tx>
          <c:spPr>
            <a:solidFill>
              <a:schemeClr val="accent2"/>
            </a:solidFill>
            <a:ln>
              <a:noFill/>
            </a:ln>
            <a:effectLst/>
          </c:spPr>
          <c:invertIfNegative val="0"/>
          <c:dLbls>
            <c:dLbl>
              <c:idx val="0"/>
              <c:layout>
                <c:manualLayout>
                  <c:x val="4.82694265247420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18-4D97-86F5-FB2BFA1597E2}"/>
                </c:ext>
              </c:extLst>
            </c:dLbl>
            <c:dLbl>
              <c:idx val="1"/>
              <c:layout>
                <c:manualLayout>
                  <c:x val="0.10156633661790208"/>
                  <c:y val="-6.66466551775529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18-4D97-86F5-FB2BFA1597E2}"/>
                </c:ext>
              </c:extLst>
            </c:dLbl>
            <c:spPr>
              <a:noFill/>
              <a:ln>
                <a:noFill/>
              </a:ln>
              <a:effectLst/>
            </c:spPr>
            <c:txPr>
              <a:bodyPr rot="-5400000" spcFirstLastPara="1" vertOverflow="ellipsis"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(markers)'!$B$40:$B$41</c:f>
              <c:strCache>
                <c:ptCount val="2"/>
                <c:pt idx="0">
                  <c:v>2010-2017</c:v>
                </c:pt>
                <c:pt idx="1">
                  <c:v>2018-2025</c:v>
                </c:pt>
              </c:strCache>
            </c:strRef>
          </c:cat>
          <c:val>
            <c:numRef>
              <c:f>'Summary (markers)'!$D$40:$D$41</c:f>
              <c:numCache>
                <c:formatCode>0.00</c:formatCode>
                <c:ptCount val="2"/>
                <c:pt idx="0">
                  <c:v>2.5454545454545454</c:v>
                </c:pt>
                <c:pt idx="1">
                  <c:v>5.1333333333333337</c:v>
                </c:pt>
              </c:numCache>
            </c:numRef>
          </c:val>
          <c:extLst>
            <c:ext xmlns:c16="http://schemas.microsoft.com/office/drawing/2014/chart" uri="{C3380CC4-5D6E-409C-BE32-E72D297353CC}">
              <c16:uniqueId val="{00000005-6118-4D97-86F5-FB2BFA1597E2}"/>
            </c:ext>
          </c:extLst>
        </c:ser>
        <c:ser>
          <c:idx val="2"/>
          <c:order val="2"/>
          <c:tx>
            <c:strRef>
              <c:f>'Summary (markers)'!$E$35</c:f>
              <c:strCache>
                <c:ptCount val="1"/>
                <c:pt idx="0">
                  <c:v>Construction</c:v>
                </c:pt>
              </c:strCache>
            </c:strRef>
          </c:tx>
          <c:spPr>
            <a:solidFill>
              <a:schemeClr val="accent2">
                <a:lumMod val="75000"/>
              </a:schemeClr>
            </a:solidFill>
            <a:ln>
              <a:noFill/>
            </a:ln>
            <a:effectLst/>
          </c:spPr>
          <c:invertIfNegative val="0"/>
          <c:dLbls>
            <c:dLbl>
              <c:idx val="0"/>
              <c:layout>
                <c:manualLayout>
                  <c:x val="3.125E-2"/>
                  <c:y val="4.61893764434171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18-4D97-86F5-FB2BFA1597E2}"/>
                </c:ext>
              </c:extLst>
            </c:dLbl>
            <c:dLbl>
              <c:idx val="1"/>
              <c:layout>
                <c:manualLayout>
                  <c:x val="3.3854166666666574E-2"/>
                  <c:y val="4.61893764434180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18-4D97-86F5-FB2BFA1597E2}"/>
                </c:ext>
              </c:extLst>
            </c:dLbl>
            <c:spPr>
              <a:noFill/>
              <a:ln>
                <a:noFill/>
              </a:ln>
              <a:effectLst/>
            </c:spPr>
            <c:txPr>
              <a:bodyPr rot="-5400000" spcFirstLastPara="1" vertOverflow="ellipsis"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(markers)'!$B$40:$B$41</c:f>
              <c:strCache>
                <c:ptCount val="2"/>
                <c:pt idx="0">
                  <c:v>2010-2017</c:v>
                </c:pt>
                <c:pt idx="1">
                  <c:v>2018-2025</c:v>
                </c:pt>
              </c:strCache>
            </c:strRef>
          </c:cat>
          <c:val>
            <c:numRef>
              <c:f>'Summary (markers)'!$E$40:$E$41</c:f>
              <c:numCache>
                <c:formatCode>0.00</c:formatCode>
                <c:ptCount val="2"/>
                <c:pt idx="0">
                  <c:v>3.3636363636363638</c:v>
                </c:pt>
                <c:pt idx="1">
                  <c:v>3.3333333333333335</c:v>
                </c:pt>
              </c:numCache>
            </c:numRef>
          </c:val>
          <c:extLst>
            <c:ext xmlns:c16="http://schemas.microsoft.com/office/drawing/2014/chart" uri="{C3380CC4-5D6E-409C-BE32-E72D297353CC}">
              <c16:uniqueId val="{00000008-6118-4D97-86F5-FB2BFA1597E2}"/>
            </c:ext>
          </c:extLst>
        </c:ser>
        <c:ser>
          <c:idx val="3"/>
          <c:order val="3"/>
          <c:tx>
            <c:strRef>
              <c:f>'Summary (markers)'!$F$35</c:f>
              <c:strCache>
                <c:ptCount val="1"/>
                <c:pt idx="0">
                  <c:v>Commissioning</c:v>
                </c:pt>
              </c:strCache>
            </c:strRef>
          </c:tx>
          <c:spPr>
            <a:solidFill>
              <a:schemeClr val="accent2">
                <a:lumMod val="50000"/>
              </a:schemeClr>
            </a:solidFill>
            <a:ln>
              <a:noFill/>
            </a:ln>
            <a:effectLst/>
          </c:spPr>
          <c:invertIfNegative val="0"/>
          <c:dLbls>
            <c:delete val="1"/>
          </c:dLbls>
          <c:cat>
            <c:strRef>
              <c:f>'Summary (markers)'!$B$40:$B$41</c:f>
              <c:strCache>
                <c:ptCount val="2"/>
                <c:pt idx="0">
                  <c:v>2010-2017</c:v>
                </c:pt>
                <c:pt idx="1">
                  <c:v>2018-2025</c:v>
                </c:pt>
              </c:strCache>
            </c:strRef>
          </c:cat>
          <c:val>
            <c:numRef>
              <c:f>'Summary (markers)'!$F$40:$F$41</c:f>
              <c:numCache>
                <c:formatCode>0.00</c:formatCode>
                <c:ptCount val="2"/>
                <c:pt idx="0">
                  <c:v>0</c:v>
                </c:pt>
                <c:pt idx="1">
                  <c:v>0.2</c:v>
                </c:pt>
              </c:numCache>
            </c:numRef>
          </c:val>
          <c:extLst>
            <c:ext xmlns:c16="http://schemas.microsoft.com/office/drawing/2014/chart" uri="{C3380CC4-5D6E-409C-BE32-E72D297353CC}">
              <c16:uniqueId val="{00000009-6118-4D97-86F5-FB2BFA1597E2}"/>
            </c:ext>
          </c:extLst>
        </c:ser>
        <c:dLbls>
          <c:dLblPos val="ctr"/>
          <c:showLegendKey val="0"/>
          <c:showVal val="1"/>
          <c:showCatName val="0"/>
          <c:showSerName val="0"/>
          <c:showPercent val="0"/>
          <c:showBubbleSize val="0"/>
        </c:dLbls>
        <c:gapWidth val="75"/>
        <c:overlap val="100"/>
        <c:axId val="1976409216"/>
        <c:axId val="1976399616"/>
        <c:extLst>
          <c:ext xmlns:c15="http://schemas.microsoft.com/office/drawing/2012/chart" uri="{02D57815-91ED-43cb-92C2-25804820EDAC}">
            <c15:filteredBarSeries>
              <c15:ser>
                <c:idx val="4"/>
                <c:order val="4"/>
                <c:tx>
                  <c:strRef>
                    <c:extLst>
                      <c:ext uri="{02D57815-91ED-43cb-92C2-25804820EDAC}">
                        <c15:formulaRef>
                          <c15:sqref>'Summary (markers)'!$G$35</c15:sqref>
                        </c15:formulaRef>
                      </c:ext>
                    </c:extLst>
                    <c:strCache>
                      <c:ptCount val="1"/>
                      <c:pt idx="0">
                        <c:v>Total</c:v>
                      </c:pt>
                    </c:strCache>
                  </c:strRef>
                </c:tx>
                <c:spPr>
                  <a:solidFill>
                    <a:schemeClr val="accent2">
                      <a:tint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'Summary (markers)'!$B$40:$B$41</c15:sqref>
                        </c15:formulaRef>
                      </c:ext>
                    </c:extLst>
                    <c:strCache>
                      <c:ptCount val="2"/>
                      <c:pt idx="0">
                        <c:v>2010-2017</c:v>
                      </c:pt>
                      <c:pt idx="1">
                        <c:v>2018-2025</c:v>
                      </c:pt>
                    </c:strCache>
                  </c:strRef>
                </c:cat>
                <c:val>
                  <c:numRef>
                    <c:extLst>
                      <c:ext uri="{02D57815-91ED-43cb-92C2-25804820EDAC}">
                        <c15:formulaRef>
                          <c15:sqref>'Summary (markers)'!$G$36:$G$41</c15:sqref>
                        </c15:formulaRef>
                      </c:ext>
                    </c:extLst>
                    <c:numCache>
                      <c:formatCode>0.00</c:formatCode>
                      <c:ptCount val="6"/>
                      <c:pt idx="0">
                        <c:v>9</c:v>
                      </c:pt>
                      <c:pt idx="1">
                        <c:v>8.375</c:v>
                      </c:pt>
                      <c:pt idx="2">
                        <c:v>10.916666666666666</c:v>
                      </c:pt>
                      <c:pt idx="3">
                        <c:v>9.6428571428571423</c:v>
                      </c:pt>
                      <c:pt idx="4">
                        <c:v>9.545454545454545</c:v>
                      </c:pt>
                      <c:pt idx="5">
                        <c:v>12.533333333333333</c:v>
                      </c:pt>
                    </c:numCache>
                  </c:numRef>
                </c:val>
                <c:extLst>
                  <c:ext xmlns:c16="http://schemas.microsoft.com/office/drawing/2014/chart" uri="{C3380CC4-5D6E-409C-BE32-E72D297353CC}">
                    <c16:uniqueId val="{0000000D-6118-4D97-86F5-FB2BFA1597E2}"/>
                  </c:ext>
                </c:extLst>
              </c15:ser>
            </c15:filteredBarSeries>
          </c:ext>
        </c:extLst>
      </c:barChart>
      <c:scatterChart>
        <c:scatterStyle val="lineMarker"/>
        <c:varyColors val="0"/>
        <c:ser>
          <c:idx val="5"/>
          <c:order val="5"/>
          <c:tx>
            <c:strRef>
              <c:f>'Summary (markers)'!$I$35</c:f>
              <c:strCache>
                <c:ptCount val="1"/>
                <c:pt idx="0">
                  <c:v>Median - Studies</c:v>
                </c:pt>
              </c:strCache>
            </c:strRef>
          </c:tx>
          <c:spPr>
            <a:ln w="25400" cap="rnd">
              <a:noFill/>
              <a:round/>
            </a:ln>
            <a:effectLst/>
          </c:spPr>
          <c:marker>
            <c:symbol val="circle"/>
            <c:size val="6"/>
            <c:spPr>
              <a:solidFill>
                <a:schemeClr val="accent2">
                  <a:tint val="77000"/>
                </a:schemeClr>
              </a:solidFill>
              <a:ln w="9525">
                <a:solidFill>
                  <a:schemeClr val="accent2">
                    <a:tint val="77000"/>
                  </a:schemeClr>
                </a:solidFill>
              </a:ln>
              <a:effectLst/>
            </c:spPr>
          </c:marker>
          <c:dLbls>
            <c:delete val="1"/>
          </c:dLbls>
          <c:xVal>
            <c:numRef>
              <c:f>'Summary (markers)'!$I$40:$I$41</c:f>
              <c:numCache>
                <c:formatCode>0.00</c:formatCode>
                <c:ptCount val="2"/>
                <c:pt idx="0">
                  <c:v>2</c:v>
                </c:pt>
                <c:pt idx="1">
                  <c:v>2</c:v>
                </c:pt>
              </c:numCache>
            </c:numRef>
          </c:xVal>
          <c:yVal>
            <c:numRef>
              <c:f>'Summary (markers)'!$K$40:$K$41</c:f>
              <c:numCache>
                <c:formatCode>0.00</c:formatCode>
                <c:ptCount val="2"/>
                <c:pt idx="0">
                  <c:v>0.25</c:v>
                </c:pt>
                <c:pt idx="1">
                  <c:v>0.75</c:v>
                </c:pt>
              </c:numCache>
            </c:numRef>
          </c:yVal>
          <c:smooth val="0"/>
          <c:extLst>
            <c:ext xmlns:c16="http://schemas.microsoft.com/office/drawing/2014/chart" uri="{C3380CC4-5D6E-409C-BE32-E72D297353CC}">
              <c16:uniqueId val="{0000000A-6118-4D97-86F5-FB2BFA1597E2}"/>
            </c:ext>
          </c:extLst>
        </c:ser>
        <c:ser>
          <c:idx val="6"/>
          <c:order val="6"/>
          <c:tx>
            <c:strRef>
              <c:f>'Summary (markers)'!$H$35</c:f>
              <c:strCache>
                <c:ptCount val="1"/>
                <c:pt idx="0">
                  <c:v>Median - PEP</c:v>
                </c:pt>
              </c:strCache>
            </c:strRef>
          </c:tx>
          <c:spPr>
            <a:ln w="25400" cap="rnd">
              <a:noFill/>
              <a:round/>
            </a:ln>
            <a:effectLst/>
          </c:spPr>
          <c:marker>
            <c:symbol val="circle"/>
            <c:size val="6"/>
            <c:spPr>
              <a:solidFill>
                <a:schemeClr val="accent2">
                  <a:tint val="62000"/>
                </a:schemeClr>
              </a:solidFill>
              <a:ln w="9525">
                <a:solidFill>
                  <a:schemeClr val="accent2">
                    <a:tint val="62000"/>
                  </a:schemeClr>
                </a:solidFill>
              </a:ln>
              <a:effectLst/>
            </c:spPr>
          </c:marker>
          <c:dLbls>
            <c:delete val="1"/>
          </c:dLbls>
          <c:xVal>
            <c:numRef>
              <c:f>'Summary (markers)'!$H$40:$H$41</c:f>
              <c:numCache>
                <c:formatCode>0.00</c:formatCode>
                <c:ptCount val="2"/>
                <c:pt idx="0">
                  <c:v>5.6363636363636367</c:v>
                </c:pt>
                <c:pt idx="1">
                  <c:v>7.8666666666666671</c:v>
                </c:pt>
              </c:numCache>
            </c:numRef>
          </c:xVal>
          <c:yVal>
            <c:numRef>
              <c:f>'Summary (markers)'!$K$40:$K$41</c:f>
              <c:numCache>
                <c:formatCode>0.00</c:formatCode>
                <c:ptCount val="2"/>
                <c:pt idx="0">
                  <c:v>0.25</c:v>
                </c:pt>
                <c:pt idx="1">
                  <c:v>0.75</c:v>
                </c:pt>
              </c:numCache>
            </c:numRef>
          </c:yVal>
          <c:smooth val="0"/>
          <c:extLst>
            <c:ext xmlns:c16="http://schemas.microsoft.com/office/drawing/2014/chart" uri="{C3380CC4-5D6E-409C-BE32-E72D297353CC}">
              <c16:uniqueId val="{0000000B-6118-4D97-86F5-FB2BFA1597E2}"/>
            </c:ext>
          </c:extLst>
        </c:ser>
        <c:ser>
          <c:idx val="7"/>
          <c:order val="7"/>
          <c:tx>
            <c:strRef>
              <c:f>'Summary (markers)'!$J$35</c:f>
              <c:strCache>
                <c:ptCount val="1"/>
                <c:pt idx="0">
                  <c:v>Median - Construction</c:v>
                </c:pt>
              </c:strCache>
            </c:strRef>
          </c:tx>
          <c:spPr>
            <a:ln w="25400" cap="rnd">
              <a:noFill/>
              <a:round/>
            </a:ln>
            <a:effectLst/>
          </c:spPr>
          <c:marker>
            <c:symbol val="circle"/>
            <c:size val="6"/>
            <c:spPr>
              <a:solidFill>
                <a:schemeClr val="accent2">
                  <a:tint val="46000"/>
                </a:schemeClr>
              </a:solidFill>
              <a:ln w="9525">
                <a:solidFill>
                  <a:schemeClr val="accent2">
                    <a:tint val="46000"/>
                  </a:schemeClr>
                </a:solidFill>
              </a:ln>
              <a:effectLst/>
            </c:spPr>
          </c:marker>
          <c:dLbls>
            <c:delete val="1"/>
          </c:dLbls>
          <c:xVal>
            <c:numRef>
              <c:f>'Summary (markers)'!$J$40:$J$41</c:f>
              <c:numCache>
                <c:formatCode>0.00</c:formatCode>
                <c:ptCount val="2"/>
                <c:pt idx="0">
                  <c:v>9.1818181818181817</c:v>
                </c:pt>
                <c:pt idx="1">
                  <c:v>12</c:v>
                </c:pt>
              </c:numCache>
            </c:numRef>
          </c:xVal>
          <c:yVal>
            <c:numRef>
              <c:f>'Summary (markers)'!$K$40:$K$41</c:f>
              <c:numCache>
                <c:formatCode>0.00</c:formatCode>
                <c:ptCount val="2"/>
                <c:pt idx="0">
                  <c:v>0.25</c:v>
                </c:pt>
                <c:pt idx="1">
                  <c:v>0.75</c:v>
                </c:pt>
              </c:numCache>
            </c:numRef>
          </c:yVal>
          <c:smooth val="0"/>
          <c:extLst>
            <c:ext xmlns:c16="http://schemas.microsoft.com/office/drawing/2014/chart" uri="{C3380CC4-5D6E-409C-BE32-E72D297353CC}">
              <c16:uniqueId val="{0000000C-6118-4D97-86F5-FB2BFA1597E2}"/>
            </c:ext>
          </c:extLst>
        </c:ser>
        <c:dLbls>
          <c:dLblPos val="ctr"/>
          <c:showLegendKey val="0"/>
          <c:showVal val="1"/>
          <c:showCatName val="0"/>
          <c:showSerName val="0"/>
          <c:showPercent val="0"/>
          <c:showBubbleSize val="0"/>
        </c:dLbls>
        <c:axId val="732074656"/>
        <c:axId val="732078976"/>
      </c:scatterChart>
      <c:catAx>
        <c:axId val="19764092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6399616"/>
        <c:crosses val="autoZero"/>
        <c:auto val="1"/>
        <c:lblAlgn val="ctr"/>
        <c:lblOffset val="100"/>
        <c:noMultiLvlLbl val="0"/>
      </c:catAx>
      <c:valAx>
        <c:axId val="1976399616"/>
        <c:scaling>
          <c:orientation val="minMax"/>
          <c:max val="14"/>
          <c:min val="0"/>
        </c:scaling>
        <c:delete val="0"/>
        <c:axPos val="b"/>
        <c:majorGridlines>
          <c:spPr>
            <a:ln w="9525" cap="flat" cmpd="sng" algn="ctr">
              <a:no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6409216"/>
        <c:crosses val="autoZero"/>
        <c:crossBetween val="between"/>
      </c:valAx>
      <c:valAx>
        <c:axId val="732078976"/>
        <c:scaling>
          <c:orientation val="minMax"/>
          <c:max val="1"/>
          <c:min val="0"/>
        </c:scaling>
        <c:delete val="1"/>
        <c:axPos val="r"/>
        <c:numFmt formatCode="0.00" sourceLinked="1"/>
        <c:majorTickMark val="out"/>
        <c:minorTickMark val="none"/>
        <c:tickLblPos val="nextTo"/>
        <c:crossAx val="732074656"/>
        <c:crosses val="max"/>
        <c:crossBetween val="midCat"/>
        <c:majorUnit val="0.25"/>
      </c:valAx>
      <c:valAx>
        <c:axId val="732074656"/>
        <c:scaling>
          <c:orientation val="minMax"/>
        </c:scaling>
        <c:delete val="1"/>
        <c:axPos val="b"/>
        <c:numFmt formatCode="0.00" sourceLinked="1"/>
        <c:majorTickMark val="out"/>
        <c:minorTickMark val="none"/>
        <c:tickLblPos val="nextTo"/>
        <c:crossAx val="732078976"/>
        <c:crosses val="autoZero"/>
        <c:crossBetween val="midCat"/>
      </c:valAx>
      <c:spPr>
        <a:noFill/>
        <a:ln>
          <a:noFill/>
        </a:ln>
        <a:effectLst/>
      </c:spPr>
    </c:plotArea>
    <c:legend>
      <c:legendPos val="t"/>
      <c:legendEntry>
        <c:idx val="4"/>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Sheet1!$A$2:$B$21</cx:f>
        <cx:lvl ptCount="20">
          <cx:pt idx="0">DRC</cx:pt>
          <cx:pt idx="1">Other</cx:pt>
          <cx:pt idx="2">Indonesia</cx:pt>
          <cx:pt idx="3">Other</cx:pt>
          <cx:pt idx="4">Pakistan</cx:pt>
          <cx:pt idx="5">Russia</cx:pt>
          <cx:pt idx="6">Other</cx:pt>
          <cx:pt idx="7">Chile</cx:pt>
          <cx:pt idx="8">Peru</cx:pt>
          <cx:pt idx="9">Argentina</cx:pt>
          <cx:pt idx="10">Brazil</cx:pt>
          <cx:pt idx="11">Other</cx:pt>
          <cx:pt idx="12">USA</cx:pt>
          <cx:pt idx="13">Canada</cx:pt>
          <cx:pt idx="14">Mexico</cx:pt>
          <cx:pt idx="15">Other</cx:pt>
        </cx:lvl>
        <cx:lvl ptCount="20">
          <cx:pt idx="0">Africa</cx:pt>
          <cx:pt idx="1">Africa</cx:pt>
          <cx:pt idx="2">APAC</cx:pt>
          <cx:pt idx="3">APAC</cx:pt>
          <cx:pt idx="4">C. Asia</cx:pt>
          <cx:pt idx="5">C. Asia</cx:pt>
          <cx:pt idx="6">C. Asia</cx:pt>
          <cx:pt idx="7">LatAm</cx:pt>
          <cx:pt idx="8">LatAm</cx:pt>
          <cx:pt idx="9">LatAm</cx:pt>
          <cx:pt idx="10">LatAm</cx:pt>
          <cx:pt idx="11">LatAm</cx:pt>
          <cx:pt idx="12">NthAm</cx:pt>
          <cx:pt idx="13">NthAm</cx:pt>
          <cx:pt idx="14">NthAm</cx:pt>
          <cx:pt idx="15">EMEA</cx:pt>
        </cx:lvl>
        <cx:lvl ptCount="0"/>
      </cx:strDim>
      <cx:numDim type="size">
        <cx:f>Sheet1!$C$2:$C$21</cx:f>
        <cx:lvl ptCount="20" formatCode="0">
          <cx:pt idx="0">355</cx:pt>
          <cx:pt idx="1">333</cx:pt>
          <cx:pt idx="2">295</cx:pt>
          <cx:pt idx="3">236</cx:pt>
          <cx:pt idx="4">220</cx:pt>
          <cx:pt idx="5">215</cx:pt>
          <cx:pt idx="6">115</cx:pt>
          <cx:pt idx="7">2060.4814367725371</cx:pt>
          <cx:pt idx="8">1543.0130000000001</cx:pt>
          <cx:pt idx="9">751</cx:pt>
          <cx:pt idx="10">247</cx:pt>
          <cx:pt idx="11">200</cx:pt>
          <cx:pt idx="12">799.36400000000003</cx:pt>
          <cx:pt idx="13">448.69999999999999</cx:pt>
          <cx:pt idx="14">274</cx:pt>
          <cx:pt idx="15">70</cx:pt>
          <cx:pt idx="17">8162.5584367725378</cx:pt>
        </cx:lvl>
      </cx:numDim>
    </cx:data>
  </cx:chartData>
  <cx:chart>
    <cx:plotArea>
      <cx:plotAreaRegion>
        <cx:series layoutId="treemap" uniqueId="{EF61C759-3398-4195-B682-98E7D5FEE39F}">
          <cx:tx>
            <cx:txData>
              <cx:f>Sheet1!$C$1</cx:f>
              <cx:v>Series1</cx:v>
            </cx:txData>
          </cx:tx>
          <cx:dataPt idx="0">
            <cx:spPr>
              <a:solidFill>
                <a:srgbClr val="30A3FD">
                  <a:lumMod val="75000"/>
                </a:srgbClr>
              </a:solidFill>
            </cx:spPr>
          </cx:dataPt>
          <cx:dataPt idx="3">
            <cx:spPr>
              <a:solidFill>
                <a:srgbClr val="30A3FD">
                  <a:lumMod val="60000"/>
                  <a:lumOff val="40000"/>
                </a:srgbClr>
              </a:solidFill>
            </cx:spPr>
          </cx:dataPt>
          <cx:dataPt idx="6">
            <cx:spPr>
              <a:solidFill>
                <a:srgbClr val="30A3FD">
                  <a:lumMod val="40000"/>
                  <a:lumOff val="60000"/>
                </a:srgbClr>
              </a:solidFill>
            </cx:spPr>
          </cx:dataPt>
          <cx:dataPt idx="10">
            <cx:spPr>
              <a:solidFill>
                <a:srgbClr val="18517F">
                  <a:lumMod val="75000"/>
                </a:srgbClr>
              </a:solidFill>
            </cx:spPr>
          </cx:dataPt>
          <cx:dataPt idx="16">
            <cx:spPr>
              <a:solidFill>
                <a:srgbClr val="30A3FD">
                  <a:lumMod val="50000"/>
                </a:srgbClr>
              </a:solidFill>
            </cx:spPr>
          </cx:dataPt>
          <cx:dataPt idx="20">
            <cx:spPr>
              <a:solidFill>
                <a:srgbClr val="61C0BA"/>
              </a:solidFill>
            </cx:spPr>
          </cx:dataPt>
          <cx:dataLabels pos="inEnd">
            <cx:txPr>
              <a:bodyPr vertOverflow="overflow" horzOverflow="overflow" wrap="square" lIns="0" tIns="0" rIns="0" bIns="0"/>
              <a:lstStyle/>
              <a:p>
                <a:pPr algn="ctr" rtl="0">
                  <a:defRPr sz="1000" b="0" i="0">
                    <a:solidFill>
                      <a:srgbClr val="FFFFFF"/>
                    </a:solidFill>
                    <a:latin typeface="Arial" panose="020B0604020202020204" pitchFamily="34" charset="0"/>
                    <a:ea typeface="Arial" panose="020B0604020202020204" pitchFamily="34" charset="0"/>
                    <a:cs typeface="Arial" panose="020B0604020202020204" pitchFamily="34" charset="0"/>
                  </a:defRPr>
                </a:pPr>
                <a:endParaRPr lang="en-GB" sz="1000"/>
              </a:p>
            </cx:txPr>
            <cx:visibility seriesName="0" categoryName="1" value="0"/>
            <cx:separator>, </cx:separator>
            <cx:dataLabel idx="0">
              <cx:txPr>
                <a:bodyPr vertOverflow="overflow" horzOverflow="overflow" wrap="square" lIns="0" tIns="0" rIns="0" bIns="0"/>
                <a:lstStyle/>
                <a:p>
                  <a:pPr algn="ctr" rtl="0">
                    <a:defRPr b="1"/>
                  </a:pPr>
                  <a:r>
                    <a:rPr lang="en-GB" sz="1000" b="1"/>
                    <a:t>Africa</a:t>
                  </a:r>
                </a:p>
              </cx:txPr>
              <cx:visibility seriesName="0" categoryName="1" value="0"/>
              <cx:separator>, </cx:separator>
            </cx:dataLabel>
            <cx:dataLabel idx="3">
              <cx:txPr>
                <a:bodyPr vertOverflow="overflow" horzOverflow="overflow" wrap="square" lIns="0" tIns="0" rIns="0" bIns="0"/>
                <a:lstStyle/>
                <a:p>
                  <a:pPr algn="ctr" rtl="0">
                    <a:defRPr b="1">
                      <a:solidFill>
                        <a:schemeClr val="tx1"/>
                      </a:solidFill>
                    </a:defRPr>
                  </a:pPr>
                  <a:r>
                    <a:rPr lang="en-GB" sz="1000" b="1">
                      <a:solidFill>
                        <a:schemeClr val="tx1"/>
                      </a:solidFill>
                    </a:rPr>
                    <a:t>APAC</a:t>
                  </a:r>
                </a:p>
              </cx:txPr>
              <cx:visibility seriesName="0" categoryName="1" value="0"/>
              <cx:separator>, </cx:separator>
            </cx:dataLabel>
            <cx:dataLabel idx="4">
              <cx:txPr>
                <a:bodyPr vertOverflow="overflow" horzOverflow="overflow" wrap="square" lIns="0" tIns="0" rIns="0" bIns="0"/>
                <a:lstStyle/>
                <a:p>
                  <a:pPr algn="ctr" rtl="0">
                    <a:defRPr>
                      <a:solidFill>
                        <a:schemeClr val="tx1"/>
                      </a:solidFill>
                    </a:defRPr>
                  </a:pPr>
                  <a:r>
                    <a:rPr lang="en-GB" sz="1000">
                      <a:solidFill>
                        <a:schemeClr val="tx1"/>
                      </a:solidFill>
                    </a:rPr>
                    <a:t>Indonesia</a:t>
                  </a:r>
                </a:p>
              </cx:txPr>
              <cx:visibility seriesName="0" categoryName="1" value="0"/>
              <cx:separator>, </cx:separator>
            </cx:dataLabel>
            <cx:dataLabel idx="5">
              <cx:txPr>
                <a:bodyPr vertOverflow="overflow" horzOverflow="overflow" wrap="square" lIns="0" tIns="0" rIns="0" bIns="0"/>
                <a:lstStyle/>
                <a:p>
                  <a:pPr algn="ctr" rtl="0">
                    <a:defRPr>
                      <a:solidFill>
                        <a:schemeClr val="tx1"/>
                      </a:solidFill>
                    </a:defRPr>
                  </a:pPr>
                  <a:r>
                    <a:rPr lang="en-GB" sz="1000">
                      <a:solidFill>
                        <a:schemeClr val="tx1"/>
                      </a:solidFill>
                    </a:rPr>
                    <a:t>Other</a:t>
                  </a:r>
                </a:p>
              </cx:txPr>
              <cx:visibility seriesName="0" categoryName="1" value="0"/>
              <cx:separator>, </cx:separator>
            </cx:dataLabel>
            <cx:dataLabel idx="6">
              <cx:txPr>
                <a:bodyPr vertOverflow="overflow" horzOverflow="overflow" wrap="square" lIns="0" tIns="0" rIns="0" bIns="0"/>
                <a:lstStyle/>
                <a:p>
                  <a:pPr algn="ctr" rtl="0">
                    <a:defRPr b="1">
                      <a:solidFill>
                        <a:schemeClr val="tx1"/>
                      </a:solidFill>
                    </a:defRPr>
                  </a:pPr>
                  <a:r>
                    <a:rPr lang="en-GB" sz="1000" b="1">
                      <a:solidFill>
                        <a:schemeClr val="tx1"/>
                      </a:solidFill>
                    </a:rPr>
                    <a:t>C. Asia</a:t>
                  </a:r>
                </a:p>
              </cx:txPr>
              <cx:visibility seriesName="0" categoryName="1" value="0"/>
              <cx:separator>, </cx:separator>
            </cx:dataLabel>
            <cx:dataLabel idx="7">
              <cx:txPr>
                <a:bodyPr vertOverflow="overflow" horzOverflow="overflow" wrap="square" lIns="0" tIns="0" rIns="0" bIns="0"/>
                <a:lstStyle/>
                <a:p>
                  <a:pPr algn="ctr" rtl="0">
                    <a:defRPr>
                      <a:solidFill>
                        <a:schemeClr val="tx1"/>
                      </a:solidFill>
                    </a:defRPr>
                  </a:pPr>
                  <a:r>
                    <a:rPr lang="en-GB" sz="1000">
                      <a:solidFill>
                        <a:schemeClr val="tx1"/>
                      </a:solidFill>
                    </a:rPr>
                    <a:t>Pakistan</a:t>
                  </a:r>
                </a:p>
              </cx:txPr>
              <cx:visibility seriesName="0" categoryName="1" value="0"/>
              <cx:separator>, </cx:separator>
            </cx:dataLabel>
            <cx:dataLabel idx="8">
              <cx:txPr>
                <a:bodyPr vertOverflow="overflow" horzOverflow="overflow" wrap="square" lIns="0" tIns="0" rIns="0" bIns="0"/>
                <a:lstStyle/>
                <a:p>
                  <a:pPr algn="ctr" rtl="0">
                    <a:defRPr>
                      <a:solidFill>
                        <a:schemeClr val="tx1"/>
                      </a:solidFill>
                    </a:defRPr>
                  </a:pPr>
                  <a:r>
                    <a:rPr lang="en-GB" sz="1000">
                      <a:solidFill>
                        <a:schemeClr val="tx1"/>
                      </a:solidFill>
                    </a:rPr>
                    <a:t>Russia</a:t>
                  </a:r>
                </a:p>
              </cx:txPr>
              <cx:visibility seriesName="0" categoryName="1" value="0"/>
              <cx:separator>, </cx:separator>
            </cx:dataLabel>
            <cx:dataLabel idx="9">
              <cx:txPr>
                <a:bodyPr vertOverflow="overflow" horzOverflow="overflow" wrap="square" lIns="0" tIns="0" rIns="0" bIns="0"/>
                <a:lstStyle/>
                <a:p>
                  <a:pPr algn="ctr" rtl="0">
                    <a:defRPr>
                      <a:solidFill>
                        <a:schemeClr val="tx1"/>
                      </a:solidFill>
                    </a:defRPr>
                  </a:pPr>
                  <a:r>
                    <a:rPr lang="en-GB" sz="1000">
                      <a:solidFill>
                        <a:schemeClr val="tx1"/>
                      </a:solidFill>
                    </a:rPr>
                    <a:t>Other</a:t>
                  </a:r>
                </a:p>
              </cx:txPr>
              <cx:visibility seriesName="0" categoryName="1" value="0"/>
              <cx:separator>, </cx:separator>
            </cx:dataLabel>
            <cx:dataLabel idx="10">
              <cx:txPr>
                <a:bodyPr vertOverflow="overflow" horzOverflow="overflow" wrap="square" lIns="0" tIns="0" rIns="0" bIns="0"/>
                <a:lstStyle/>
                <a:p>
                  <a:pPr algn="ctr" rtl="0">
                    <a:defRPr b="1"/>
                  </a:pPr>
                  <a:r>
                    <a:rPr lang="en-GB" sz="1000" b="1"/>
                    <a:t>LatAm</a:t>
                  </a:r>
                </a:p>
              </cx:txPr>
              <cx:visibility seriesName="0" categoryName="1" value="0"/>
              <cx:separator>, </cx:separator>
            </cx:dataLabel>
            <cx:dataLabel idx="16">
              <cx:txPr>
                <a:bodyPr vertOverflow="overflow" horzOverflow="overflow" wrap="square" lIns="0" tIns="0" rIns="0" bIns="0"/>
                <a:lstStyle/>
                <a:p>
                  <a:pPr algn="ctr" rtl="0">
                    <a:defRPr b="1"/>
                  </a:pPr>
                  <a:r>
                    <a:rPr lang="en-GB" sz="1000" b="1"/>
                    <a:t>NthAm</a:t>
                  </a:r>
                </a:p>
              </cx:txPr>
              <cx:visibility seriesName="0" categoryName="1" value="0"/>
              <cx:separator>, </cx:separator>
            </cx:dataLabel>
          </cx:dataLabels>
          <cx:dataId val="0"/>
          <cx:layoutPr>
            <cx:parentLabelLayout val="overlapping"/>
          </cx:layoutPr>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0.14549</cdr:y>
    </cdr:to>
    <cdr:sp macro="" textlink="">
      <cdr:nvSpPr>
        <cdr:cNvPr id="4" name="TextBox 1">
          <a:extLst xmlns:a="http://schemas.openxmlformats.org/drawingml/2006/main">
            <a:ext uri="{FF2B5EF4-FFF2-40B4-BE49-F238E27FC236}">
              <a16:creationId xmlns:a16="http://schemas.microsoft.com/office/drawing/2014/main" id="{D012E336-2E06-4812-995A-A368C9FBAB2C}"/>
            </a:ext>
          </a:extLst>
        </cdr:cNvPr>
        <cdr:cNvSpPr txBox="1"/>
      </cdr:nvSpPr>
      <cdr:spPr>
        <a:xfrm xmlns:a="http://schemas.openxmlformats.org/drawingml/2006/main">
          <a:off x="0" y="0"/>
          <a:ext cx="5315849" cy="614616"/>
        </a:xfrm>
        <a:prstGeom xmlns:a="http://schemas.openxmlformats.org/drawingml/2006/main" prst="rect">
          <a:avLst/>
        </a:prstGeom>
      </cdr:spPr>
      <cdr:txBody>
        <a:bodyPr xmlns:a="http://schemas.openxmlformats.org/drawingml/2006/main" wrap="square" lIns="108000" tIns="54000" rIns="108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ts val="1100"/>
            </a:lnSpc>
          </a:pPr>
          <a:endParaRPr lang="en-GB" sz="120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CD1DF-32AB-BE4B-B5BD-277B971134F4}" type="datetimeFigureOut">
              <a:rPr lang="en-GB" smtClean="0"/>
              <a:t>29/07/2025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90A97-6A15-1B4C-B697-F3B7161AB014}" type="slidenum">
              <a:rPr lang="en-GB" smtClean="0"/>
              <a:t>‹#›</a:t>
            </a:fld>
            <a:endParaRPr lang="en-GB"/>
          </a:p>
        </p:txBody>
      </p:sp>
    </p:spTree>
    <p:extLst>
      <p:ext uri="{BB962C8B-B14F-4D97-AF65-F5344CB8AC3E}">
        <p14:creationId xmlns:p14="http://schemas.microsoft.com/office/powerpoint/2010/main" val="147643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25D9-E3F4-9C13-907A-3F168349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018C3-BFD1-7468-F05D-F16A1DA4D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4C1D8-7723-A9AD-EB5D-57B01C5C92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284A8F-F691-FEF2-59AC-52F1ECC2D486}"/>
              </a:ext>
            </a:extLst>
          </p:cNvPr>
          <p:cNvSpPr>
            <a:spLocks noGrp="1"/>
          </p:cNvSpPr>
          <p:nvPr>
            <p:ph type="sldNum" sz="quarter" idx="5"/>
          </p:nvPr>
        </p:nvSpPr>
        <p:spPr/>
        <p:txBody>
          <a:bodyPr/>
          <a:lstStyle/>
          <a:p>
            <a:fld id="{35090A97-6A15-1B4C-B697-F3B7161AB014}" type="slidenum">
              <a:rPr lang="en-GB" smtClean="0"/>
              <a:t>5</a:t>
            </a:fld>
            <a:endParaRPr lang="en-GB"/>
          </a:p>
        </p:txBody>
      </p:sp>
    </p:spTree>
    <p:extLst>
      <p:ext uri="{BB962C8B-B14F-4D97-AF65-F5344CB8AC3E}">
        <p14:creationId xmlns:p14="http://schemas.microsoft.com/office/powerpoint/2010/main" val="416173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090A97-6A15-1B4C-B697-F3B7161AB014}" type="slidenum">
              <a:rPr lang="en-GB" smtClean="0"/>
              <a:t>18</a:t>
            </a:fld>
            <a:endParaRPr lang="en-GB"/>
          </a:p>
        </p:txBody>
      </p:sp>
    </p:spTree>
    <p:extLst>
      <p:ext uri="{BB962C8B-B14F-4D97-AF65-F5344CB8AC3E}">
        <p14:creationId xmlns:p14="http://schemas.microsoft.com/office/powerpoint/2010/main" val="76537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90A97-6A15-1B4C-B697-F3B7161AB014}" type="slidenum">
              <a:rPr lang="en-GB" smtClean="0"/>
              <a:t>6</a:t>
            </a:fld>
            <a:endParaRPr lang="en-GB"/>
          </a:p>
        </p:txBody>
      </p:sp>
    </p:spTree>
    <p:extLst>
      <p:ext uri="{BB962C8B-B14F-4D97-AF65-F5344CB8AC3E}">
        <p14:creationId xmlns:p14="http://schemas.microsoft.com/office/powerpoint/2010/main" val="279066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90A97-6A15-1B4C-B697-F3B7161AB014}" type="slidenum">
              <a:rPr lang="en-GB" smtClean="0"/>
              <a:t>7</a:t>
            </a:fld>
            <a:endParaRPr lang="en-GB"/>
          </a:p>
        </p:txBody>
      </p:sp>
    </p:spTree>
    <p:extLst>
      <p:ext uri="{BB962C8B-B14F-4D97-AF65-F5344CB8AC3E}">
        <p14:creationId xmlns:p14="http://schemas.microsoft.com/office/powerpoint/2010/main" val="26216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90A97-6A15-1B4C-B697-F3B7161AB014}" type="slidenum">
              <a:rPr lang="en-GB" smtClean="0"/>
              <a:t>9</a:t>
            </a:fld>
            <a:endParaRPr lang="en-GB"/>
          </a:p>
        </p:txBody>
      </p:sp>
    </p:spTree>
    <p:extLst>
      <p:ext uri="{BB962C8B-B14F-4D97-AF65-F5344CB8AC3E}">
        <p14:creationId xmlns:p14="http://schemas.microsoft.com/office/powerpoint/2010/main" val="347364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90A97-6A15-1B4C-B697-F3B7161AB014}" type="slidenum">
              <a:rPr lang="en-GB" smtClean="0"/>
              <a:t>11</a:t>
            </a:fld>
            <a:endParaRPr lang="en-GB"/>
          </a:p>
        </p:txBody>
      </p:sp>
    </p:spTree>
    <p:extLst>
      <p:ext uri="{BB962C8B-B14F-4D97-AF65-F5344CB8AC3E}">
        <p14:creationId xmlns:p14="http://schemas.microsoft.com/office/powerpoint/2010/main" val="147757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90A97-6A15-1B4C-B697-F3B7161AB014}" type="slidenum">
              <a:rPr lang="en-GB" smtClean="0"/>
              <a:t>12</a:t>
            </a:fld>
            <a:endParaRPr lang="en-GB"/>
          </a:p>
        </p:txBody>
      </p:sp>
    </p:spTree>
    <p:extLst>
      <p:ext uri="{BB962C8B-B14F-4D97-AF65-F5344CB8AC3E}">
        <p14:creationId xmlns:p14="http://schemas.microsoft.com/office/powerpoint/2010/main" val="66590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090A97-6A15-1B4C-B697-F3B7161AB014}" type="slidenum">
              <a:rPr lang="en-GB" smtClean="0"/>
              <a:t>13</a:t>
            </a:fld>
            <a:endParaRPr lang="en-GB"/>
          </a:p>
        </p:txBody>
      </p:sp>
    </p:spTree>
    <p:extLst>
      <p:ext uri="{BB962C8B-B14F-4D97-AF65-F5344CB8AC3E}">
        <p14:creationId xmlns:p14="http://schemas.microsoft.com/office/powerpoint/2010/main" val="74099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090A97-6A15-1B4C-B697-F3B7161AB014}" type="slidenum">
              <a:rPr lang="en-GB" smtClean="0"/>
              <a:t>14</a:t>
            </a:fld>
            <a:endParaRPr lang="en-GB"/>
          </a:p>
        </p:txBody>
      </p:sp>
    </p:spTree>
    <p:extLst>
      <p:ext uri="{BB962C8B-B14F-4D97-AF65-F5344CB8AC3E}">
        <p14:creationId xmlns:p14="http://schemas.microsoft.com/office/powerpoint/2010/main" val="151078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090A97-6A15-1B4C-B697-F3B7161AB014}" type="slidenum">
              <a:rPr lang="en-GB" smtClean="0"/>
              <a:t>17</a:t>
            </a:fld>
            <a:endParaRPr lang="en-GB"/>
          </a:p>
        </p:txBody>
      </p:sp>
    </p:spTree>
    <p:extLst>
      <p:ext uri="{BB962C8B-B14F-4D97-AF65-F5344CB8AC3E}">
        <p14:creationId xmlns:p14="http://schemas.microsoft.com/office/powerpoint/2010/main" val="4215225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25FA068-86FE-6E5A-D2F5-A5D42AF677FD}"/>
              </a:ext>
            </a:extLst>
          </p:cNvPr>
          <p:cNvGraphicFramePr>
            <a:graphicFrameLocks noChangeAspect="1"/>
          </p:cNvGraphicFramePr>
          <p:nvPr userDrawn="1">
            <p:custDataLst>
              <p:tags r:id="rId1"/>
            </p:custDataLst>
            <p:extLst>
              <p:ext uri="{D42A27DB-BD31-4B8C-83A1-F6EECF244321}">
                <p14:modId xmlns:p14="http://schemas.microsoft.com/office/powerpoint/2010/main" val="311429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3" name="think-cell data - do not delete" hidden="1">
                        <a:extLst>
                          <a:ext uri="{FF2B5EF4-FFF2-40B4-BE49-F238E27FC236}">
                            <a16:creationId xmlns:a16="http://schemas.microsoft.com/office/drawing/2014/main" id="{925FA068-86FE-6E5A-D2F5-A5D42AF677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descr="A red and blue gradient&#10;&#10;Description automatically generated">
            <a:extLst>
              <a:ext uri="{FF2B5EF4-FFF2-40B4-BE49-F238E27FC236}">
                <a16:creationId xmlns:a16="http://schemas.microsoft.com/office/drawing/2014/main" id="{F6583124-FF65-1F6C-C5FE-85D80D8CA94E}"/>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9CEFB40B-AFD6-4E41-EA9B-B739D70EF516}"/>
              </a:ext>
            </a:extLst>
          </p:cNvPr>
          <p:cNvPicPr>
            <a:picLocks noChangeAspect="1"/>
          </p:cNvPicPr>
          <p:nvPr userDrawn="1"/>
        </p:nvPicPr>
        <p:blipFill>
          <a:blip r:embed="rId6"/>
          <a:stretch>
            <a:fillRect/>
          </a:stretch>
        </p:blipFill>
        <p:spPr>
          <a:xfrm>
            <a:off x="744891" y="789497"/>
            <a:ext cx="5374419" cy="1500217"/>
          </a:xfrm>
          <a:prstGeom prst="rect">
            <a:avLst/>
          </a:prstGeom>
        </p:spPr>
      </p:pic>
      <p:sp>
        <p:nvSpPr>
          <p:cNvPr id="19" name="TextBox 18">
            <a:extLst>
              <a:ext uri="{FF2B5EF4-FFF2-40B4-BE49-F238E27FC236}">
                <a16:creationId xmlns:a16="http://schemas.microsoft.com/office/drawing/2014/main" id="{8364DCE6-6AC1-BABB-7A88-053630633B69}"/>
              </a:ext>
            </a:extLst>
          </p:cNvPr>
          <p:cNvSpPr txBox="1"/>
          <p:nvPr userDrawn="1"/>
        </p:nvSpPr>
        <p:spPr>
          <a:xfrm>
            <a:off x="838200" y="5912886"/>
            <a:ext cx="3695699" cy="430887"/>
          </a:xfrm>
          <a:prstGeom prst="rect">
            <a:avLst/>
          </a:prstGeom>
          <a:noFill/>
          <a:ln>
            <a:noFill/>
          </a:ln>
        </p:spPr>
        <p:txBody>
          <a:bodyPr wrap="square">
            <a:spAutoFit/>
          </a:bodyPr>
          <a:lstStyle/>
          <a:p>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2200" b="0" i="1">
                <a:solidFill>
                  <a:schemeClr val="bg1"/>
                </a:solidFill>
                <a:latin typeface="Garamond" panose="02020404030301010803" pitchFamily="18" charset="0"/>
                <a:ea typeface="Helvetica Neue UltraLight" panose="02000206000000020004" pitchFamily="2" charset="0"/>
              </a:rPr>
              <a:t>expert</a:t>
            </a:r>
            <a:r>
              <a:rPr lang="en-GB" sz="1600" b="0" i="0">
                <a:solidFill>
                  <a:schemeClr val="bg1"/>
                </a:solidFill>
                <a:latin typeface="Helvetica Neue UltraLight" panose="02000206000000020004" pitchFamily="2" charset="0"/>
                <a:ea typeface="Helvetica Neue UltraLight" panose="02000206000000020004" pitchFamily="2" charset="0"/>
              </a:rPr>
              <a:t> </a:t>
            </a:r>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5" name="Title 13">
            <a:extLst>
              <a:ext uri="{FF2B5EF4-FFF2-40B4-BE49-F238E27FC236}">
                <a16:creationId xmlns:a16="http://schemas.microsoft.com/office/drawing/2014/main" id="{39FAEDBF-4463-6145-D9B4-FB19ED1A4E9A}"/>
              </a:ext>
            </a:extLst>
          </p:cNvPr>
          <p:cNvSpPr>
            <a:spLocks noGrp="1"/>
          </p:cNvSpPr>
          <p:nvPr>
            <p:ph type="title"/>
          </p:nvPr>
        </p:nvSpPr>
        <p:spPr>
          <a:xfrm>
            <a:off x="838200" y="3027473"/>
            <a:ext cx="10515600" cy="803053"/>
          </a:xfrm>
        </p:spPr>
        <p:txBody>
          <a:bodyPr vert="horz">
            <a:noAutofit/>
          </a:bodyPr>
          <a:lstStyle>
            <a:lvl1pPr>
              <a:defRPr sz="3000"/>
            </a:lvl1pPr>
          </a:lstStyle>
          <a:p>
            <a:r>
              <a:rPr lang="en-GB"/>
              <a:t>Click to edit Master title style</a:t>
            </a:r>
          </a:p>
        </p:txBody>
      </p:sp>
      <p:sp>
        <p:nvSpPr>
          <p:cNvPr id="6" name="Text Placeholder 6">
            <a:extLst>
              <a:ext uri="{FF2B5EF4-FFF2-40B4-BE49-F238E27FC236}">
                <a16:creationId xmlns:a16="http://schemas.microsoft.com/office/drawing/2014/main" id="{EFB99CFD-5F11-30AE-6D0C-4E88D6464DD1}"/>
              </a:ext>
            </a:extLst>
          </p:cNvPr>
          <p:cNvSpPr>
            <a:spLocks noGrp="1"/>
          </p:cNvSpPr>
          <p:nvPr>
            <p:ph type="body" sz="quarter" idx="10" hasCustomPrompt="1"/>
          </p:nvPr>
        </p:nvSpPr>
        <p:spPr>
          <a:xfrm>
            <a:off x="838200" y="3960627"/>
            <a:ext cx="4634132" cy="311827"/>
          </a:xfrm>
        </p:spPr>
        <p:txBody>
          <a:bodyPr anchor="ctr">
            <a:noAutofit/>
          </a:bodyPr>
          <a:lstStyle>
            <a:lvl1pPr>
              <a:defRPr sz="1500"/>
            </a:lvl1pPr>
            <a:lvl2pPr marL="457200" indent="0">
              <a:buNone/>
              <a:defRPr/>
            </a:lvl2pPr>
          </a:lstStyle>
          <a:p>
            <a:pPr lvl="0"/>
            <a:r>
              <a:rPr lang="en-GB" noProof="0" err="1"/>
              <a:t>Subheader</a:t>
            </a:r>
            <a:r>
              <a:rPr lang="en-GB" noProof="0"/>
              <a:t> – Client’s name</a:t>
            </a:r>
          </a:p>
        </p:txBody>
      </p:sp>
      <p:sp>
        <p:nvSpPr>
          <p:cNvPr id="7" name="Picture Placeholder 6">
            <a:extLst>
              <a:ext uri="{FF2B5EF4-FFF2-40B4-BE49-F238E27FC236}">
                <a16:creationId xmlns:a16="http://schemas.microsoft.com/office/drawing/2014/main" id="{A5FD977F-FE2B-B406-9735-8E81423EF31B}"/>
              </a:ext>
            </a:extLst>
          </p:cNvPr>
          <p:cNvSpPr>
            <a:spLocks noGrp="1"/>
          </p:cNvSpPr>
          <p:nvPr>
            <p:ph type="pic" sz="quarter" idx="11"/>
          </p:nvPr>
        </p:nvSpPr>
        <p:spPr>
          <a:xfrm>
            <a:off x="838201" y="4700582"/>
            <a:ext cx="1531294" cy="574727"/>
          </a:xfrm>
        </p:spPr>
        <p:txBody>
          <a:bodyPr/>
          <a:lstStyle/>
          <a:p>
            <a:endParaRPr lang="en-GB"/>
          </a:p>
        </p:txBody>
      </p:sp>
      <p:sp>
        <p:nvSpPr>
          <p:cNvPr id="8" name="Text Placeholder 7">
            <a:extLst>
              <a:ext uri="{FF2B5EF4-FFF2-40B4-BE49-F238E27FC236}">
                <a16:creationId xmlns:a16="http://schemas.microsoft.com/office/drawing/2014/main" id="{7B261534-181E-8256-A6C1-10BAF3B34FE9}"/>
              </a:ext>
            </a:extLst>
          </p:cNvPr>
          <p:cNvSpPr>
            <a:spLocks noGrp="1"/>
          </p:cNvSpPr>
          <p:nvPr>
            <p:ph type="body" sz="quarter" idx="12" hasCustomPrompt="1"/>
          </p:nvPr>
        </p:nvSpPr>
        <p:spPr>
          <a:xfrm>
            <a:off x="838200" y="4304318"/>
            <a:ext cx="2311400" cy="311827"/>
          </a:xfrm>
        </p:spPr>
        <p:txBody>
          <a:bodyPr anchor="ctr">
            <a:noAutofit/>
          </a:bodyPr>
          <a:lstStyle>
            <a:lvl1pPr>
              <a:defRPr sz="1500" i="1">
                <a:latin typeface="Garamond" panose="02020404030301010803" pitchFamily="18" charset="0"/>
              </a:defRPr>
            </a:lvl1pPr>
          </a:lstStyle>
          <a:p>
            <a:pPr lvl="0"/>
            <a:r>
              <a:rPr lang="en-US"/>
              <a:t>Date (DD/MM/YYYY)</a:t>
            </a:r>
            <a:endParaRPr lang="en-GB"/>
          </a:p>
        </p:txBody>
      </p:sp>
    </p:spTree>
    <p:extLst>
      <p:ext uri="{BB962C8B-B14F-4D97-AF65-F5344CB8AC3E}">
        <p14:creationId xmlns:p14="http://schemas.microsoft.com/office/powerpoint/2010/main" val="279771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Divider 4">
    <p:spTree>
      <p:nvGrpSpPr>
        <p:cNvPr id="1" name=""/>
        <p:cNvGrpSpPr/>
        <p:nvPr/>
      </p:nvGrpSpPr>
      <p:grpSpPr>
        <a:xfrm>
          <a:off x="0" y="0"/>
          <a:ext cx="0" cy="0"/>
          <a:chOff x="0" y="0"/>
          <a:chExt cx="0" cy="0"/>
        </a:xfrm>
      </p:grpSpPr>
      <p:pic>
        <p:nvPicPr>
          <p:cNvPr id="4" name="Picture 3" descr="A aerial view of a construction site&#10;&#10;Description automatically generated">
            <a:extLst>
              <a:ext uri="{FF2B5EF4-FFF2-40B4-BE49-F238E27FC236}">
                <a16:creationId xmlns:a16="http://schemas.microsoft.com/office/drawing/2014/main" id="{E532A89A-8330-BD84-463C-FE911A0B0E84}"/>
              </a:ext>
            </a:extLst>
          </p:cNvPr>
          <p:cNvPicPr>
            <a:picLocks noChangeAspect="1"/>
          </p:cNvPicPr>
          <p:nvPr userDrawn="1"/>
        </p:nvPicPr>
        <p:blipFill>
          <a:blip r:embed="rId2"/>
          <a:stretch>
            <a:fillRect/>
          </a:stretch>
        </p:blipFill>
        <p:spPr>
          <a:xfrm>
            <a:off x="28913"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8" name="Slide Number Placeholder 5">
            <a:extLst>
              <a:ext uri="{FF2B5EF4-FFF2-40B4-BE49-F238E27FC236}">
                <a16:creationId xmlns:a16="http://schemas.microsoft.com/office/drawing/2014/main" id="{26BFBD2D-F398-8071-4873-519DFF2157A6}"/>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7" name="Footer Placeholder 3">
            <a:extLst>
              <a:ext uri="{FF2B5EF4-FFF2-40B4-BE49-F238E27FC236}">
                <a16:creationId xmlns:a16="http://schemas.microsoft.com/office/drawing/2014/main" id="{AABC5A05-28C6-57D6-3B37-1792BEB4F3C6}"/>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9" name="Straight Connector 8">
            <a:extLst>
              <a:ext uri="{FF2B5EF4-FFF2-40B4-BE49-F238E27FC236}">
                <a16:creationId xmlns:a16="http://schemas.microsoft.com/office/drawing/2014/main" id="{BCB0661A-B26B-5F80-35DE-791550A66755}"/>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03D182A-9A20-6233-A292-87341756B3B4}"/>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2849E8-D795-6E94-5C80-3D452F240BE3}"/>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1A2BFF3-5CDD-E15E-6323-68AECFFBD53A}"/>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BFEF854-B83C-D8EC-9809-75A1B869FC0C}"/>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293121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Divider 4">
    <p:spTree>
      <p:nvGrpSpPr>
        <p:cNvPr id="1" name=""/>
        <p:cNvGrpSpPr/>
        <p:nvPr/>
      </p:nvGrpSpPr>
      <p:grpSpPr>
        <a:xfrm>
          <a:off x="0" y="0"/>
          <a:ext cx="0" cy="0"/>
          <a:chOff x="0" y="0"/>
          <a:chExt cx="0" cy="0"/>
        </a:xfrm>
      </p:grpSpPr>
      <p:pic>
        <p:nvPicPr>
          <p:cNvPr id="4" name="Picture 3" descr="A yellow dump trucks in a snowy area&#10;&#10;Description automatically generated">
            <a:extLst>
              <a:ext uri="{FF2B5EF4-FFF2-40B4-BE49-F238E27FC236}">
                <a16:creationId xmlns:a16="http://schemas.microsoft.com/office/drawing/2014/main" id="{AF81FB81-FF18-BBC2-6492-7620A71E25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60973" b="32708"/>
          <a:stretch>
            <a:fillRect/>
          </a:stretch>
        </p:blipFill>
        <p:spPr>
          <a:xfrm>
            <a:off x="258417" y="241982"/>
            <a:ext cx="1059396" cy="928152"/>
          </a:xfrm>
          <a:prstGeom prst="rect">
            <a:avLst/>
          </a:prstGeom>
        </p:spPr>
      </p:pic>
      <p:sp>
        <p:nvSpPr>
          <p:cNvPr id="8" name="Slide Number Placeholder 5">
            <a:extLst>
              <a:ext uri="{FF2B5EF4-FFF2-40B4-BE49-F238E27FC236}">
                <a16:creationId xmlns:a16="http://schemas.microsoft.com/office/drawing/2014/main" id="{5C563A37-4CD4-D956-51A3-F62DED14D195}"/>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7" name="Footer Placeholder 3">
            <a:extLst>
              <a:ext uri="{FF2B5EF4-FFF2-40B4-BE49-F238E27FC236}">
                <a16:creationId xmlns:a16="http://schemas.microsoft.com/office/drawing/2014/main" id="{5F1CFDA4-599C-77E4-3846-0808DE7D11C6}"/>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9" name="Straight Connector 8">
            <a:extLst>
              <a:ext uri="{FF2B5EF4-FFF2-40B4-BE49-F238E27FC236}">
                <a16:creationId xmlns:a16="http://schemas.microsoft.com/office/drawing/2014/main" id="{0792F926-992A-E90F-8E45-9F389E194227}"/>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D364EDF-C0C6-CC50-B4A1-CF16C4AD5F9B}"/>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4A7BE92-72F0-2C7C-D7D1-2AF9541C42D7}"/>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9CBCE57-45DA-824C-62A9-E9418CF1B95F}"/>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EA34F66-EE97-BD07-11F1-6CAF41E6929D}"/>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321794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1_Divider 4">
    <p:spTree>
      <p:nvGrpSpPr>
        <p:cNvPr id="1" name=""/>
        <p:cNvGrpSpPr/>
        <p:nvPr/>
      </p:nvGrpSpPr>
      <p:grpSpPr>
        <a:xfrm>
          <a:off x="0" y="0"/>
          <a:ext cx="0" cy="0"/>
          <a:chOff x="0" y="0"/>
          <a:chExt cx="0" cy="0"/>
        </a:xfrm>
      </p:grpSpPr>
      <p:pic>
        <p:nvPicPr>
          <p:cNvPr id="3" name="Picture 2" descr="A large truck on a dirt road&#10;&#10;Description automatically generated">
            <a:extLst>
              <a:ext uri="{FF2B5EF4-FFF2-40B4-BE49-F238E27FC236}">
                <a16:creationId xmlns:a16="http://schemas.microsoft.com/office/drawing/2014/main" id="{F01FEFAD-00EB-2991-9BFD-F1C09C45FFD4}"/>
              </a:ext>
            </a:extLst>
          </p:cNvPr>
          <p:cNvPicPr>
            <a:picLocks noChangeAspect="1"/>
          </p:cNvPicPr>
          <p:nvPr userDrawn="1"/>
        </p:nvPicPr>
        <p:blipFill>
          <a:blip r:embed="rId2"/>
          <a:stretch>
            <a:fillRect/>
          </a:stretch>
        </p:blipFill>
        <p:spPr>
          <a:xfrm>
            <a:off x="7121" y="-4970"/>
            <a:ext cx="12200836" cy="686297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207957"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descr="A black background with white text&#10;&#10;Description automatically generated">
            <a:extLst>
              <a:ext uri="{FF2B5EF4-FFF2-40B4-BE49-F238E27FC236}">
                <a16:creationId xmlns:a16="http://schemas.microsoft.com/office/drawing/2014/main" id="{4190344E-E22A-7EC7-41B8-07D79E987D24}"/>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8" name="Slide Number Placeholder 5">
            <a:extLst>
              <a:ext uri="{FF2B5EF4-FFF2-40B4-BE49-F238E27FC236}">
                <a16:creationId xmlns:a16="http://schemas.microsoft.com/office/drawing/2014/main" id="{744636C7-C749-1C83-1882-0FBA0643F94C}"/>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7" name="Footer Placeholder 3">
            <a:extLst>
              <a:ext uri="{FF2B5EF4-FFF2-40B4-BE49-F238E27FC236}">
                <a16:creationId xmlns:a16="http://schemas.microsoft.com/office/drawing/2014/main" id="{C0519038-2C35-65B7-7FB4-190386904F5F}"/>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9" name="Straight Connector 8">
            <a:extLst>
              <a:ext uri="{FF2B5EF4-FFF2-40B4-BE49-F238E27FC236}">
                <a16:creationId xmlns:a16="http://schemas.microsoft.com/office/drawing/2014/main" id="{21624A55-ED44-9455-E03D-D8D7416FA8B6}"/>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308DE8F-5B62-7F68-6901-41A645D07C6A}"/>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19FA010-6883-DB0D-36A5-E3C24CCA472A}"/>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AB295F9-8E01-77B9-489C-169C66D164CD}"/>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95A794-6556-2737-93F6-6BF62524230F}"/>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342540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2" name="Picture 1" descr="A red and blue gradient&#10;&#10;Description automatically generated">
            <a:extLst>
              <a:ext uri="{FF2B5EF4-FFF2-40B4-BE49-F238E27FC236}">
                <a16:creationId xmlns:a16="http://schemas.microsoft.com/office/drawing/2014/main" id="{F6583124-FF65-1F6C-C5FE-85D80D8CA94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615636C5-5895-0F86-BF54-5FB8E3AB4E14}"/>
              </a:ext>
            </a:extLst>
          </p:cNvPr>
          <p:cNvPicPr>
            <a:picLocks noChangeAspect="1"/>
          </p:cNvPicPr>
          <p:nvPr userDrawn="1"/>
        </p:nvPicPr>
        <p:blipFill rotWithShape="1">
          <a:blip r:embed="rId3"/>
          <a:srcRect l="7963" t="32928" r="27119" b="36371"/>
          <a:stretch/>
        </p:blipFill>
        <p:spPr>
          <a:xfrm>
            <a:off x="891296" y="878056"/>
            <a:ext cx="5045613" cy="1342218"/>
          </a:xfrm>
          <a:prstGeom prst="rect">
            <a:avLst/>
          </a:prstGeom>
        </p:spPr>
      </p:pic>
      <p:sp>
        <p:nvSpPr>
          <p:cNvPr id="14" name="Title 13">
            <a:extLst>
              <a:ext uri="{FF2B5EF4-FFF2-40B4-BE49-F238E27FC236}">
                <a16:creationId xmlns:a16="http://schemas.microsoft.com/office/drawing/2014/main" id="{79EFAEA3-1089-4706-D918-9E2C826889D6}"/>
              </a:ext>
            </a:extLst>
          </p:cNvPr>
          <p:cNvSpPr>
            <a:spLocks noGrp="1"/>
          </p:cNvSpPr>
          <p:nvPr>
            <p:ph type="title"/>
          </p:nvPr>
        </p:nvSpPr>
        <p:spPr>
          <a:xfrm>
            <a:off x="838200" y="3027473"/>
            <a:ext cx="10515600" cy="803053"/>
          </a:xfrm>
        </p:spPr>
        <p:txBody>
          <a:bodyPr>
            <a:noAutofit/>
          </a:bodyPr>
          <a:lstStyle>
            <a:lvl1pPr>
              <a:defRPr sz="6000"/>
            </a:lvl1pPr>
          </a:lstStyle>
          <a:p>
            <a:r>
              <a:rPr lang="en-US"/>
              <a:t>Click to edit Master title style</a:t>
            </a:r>
            <a:endParaRPr lang="en-GB"/>
          </a:p>
        </p:txBody>
      </p:sp>
      <p:sp>
        <p:nvSpPr>
          <p:cNvPr id="19" name="TextBox 18">
            <a:extLst>
              <a:ext uri="{FF2B5EF4-FFF2-40B4-BE49-F238E27FC236}">
                <a16:creationId xmlns:a16="http://schemas.microsoft.com/office/drawing/2014/main" id="{8364DCE6-6AC1-BABB-7A88-053630633B69}"/>
              </a:ext>
            </a:extLst>
          </p:cNvPr>
          <p:cNvSpPr txBox="1"/>
          <p:nvPr userDrawn="1"/>
        </p:nvSpPr>
        <p:spPr>
          <a:xfrm>
            <a:off x="838200" y="5818000"/>
            <a:ext cx="3695699" cy="461665"/>
          </a:xfrm>
          <a:prstGeom prst="rect">
            <a:avLst/>
          </a:prstGeom>
          <a:noFill/>
          <a:ln>
            <a:noFill/>
          </a:ln>
        </p:spPr>
        <p:txBody>
          <a:bodyPr wrap="square">
            <a:spAutoFit/>
          </a:bodyPr>
          <a:lstStyle/>
          <a:p>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1600" b="0" i="0" u="none" strike="noStrike" baseline="0">
                <a:solidFill>
                  <a:srgbClr val="FFFFFF"/>
                </a:solidFill>
                <a:latin typeface="Arial" panose="020B0604020202020204" pitchFamily="34" charset="0"/>
                <a:cs typeface="Arial" panose="020B0604020202020204" pitchFamily="34" charset="0"/>
              </a:rPr>
              <a:t>Navigating </a:t>
            </a:r>
            <a:r>
              <a:rPr lang="en-GB" sz="2400" b="0" i="1" u="none" strike="noStrike" baseline="0">
                <a:solidFill>
                  <a:srgbClr val="FFFFFF"/>
                </a:solidFill>
                <a:latin typeface="Adobe Garamond Pro" panose="02020502060506020403" pitchFamily="18" charset="0"/>
                <a:cs typeface="Arial" panose="020B0604020202020204" pitchFamily="34" charset="0"/>
              </a:rPr>
              <a:t>whatever</a:t>
            </a:r>
            <a:r>
              <a:rPr lang="en-GB" sz="1600" b="0" i="0" u="none" strike="noStrike" baseline="0">
                <a:solidFill>
                  <a:srgbClr val="FFFFFF"/>
                </a:solidFill>
                <a:latin typeface="Arial" panose="020B0604020202020204" pitchFamily="34" charset="0"/>
                <a:cs typeface="Arial" panose="020B0604020202020204" pitchFamily="34" charset="0"/>
              </a:rPr>
              <a:t> comes</a:t>
            </a:r>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  </a:t>
            </a:r>
          </a:p>
        </p:txBody>
      </p:sp>
    </p:spTree>
    <p:extLst>
      <p:ext uri="{BB962C8B-B14F-4D97-AF65-F5344CB8AC3E}">
        <p14:creationId xmlns:p14="http://schemas.microsoft.com/office/powerpoint/2010/main" val="314237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2" name="Picture 1" descr="A red and blue gradient&#10;&#10;Description automatically generated">
            <a:extLst>
              <a:ext uri="{FF2B5EF4-FFF2-40B4-BE49-F238E27FC236}">
                <a16:creationId xmlns:a16="http://schemas.microsoft.com/office/drawing/2014/main" id="{5F7E5A26-2569-5633-6E66-E6EE4BB2A9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639E371A-F3F6-45C7-B01E-2C9B0DC49131}"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pic>
        <p:nvPicPr>
          <p:cNvPr id="7" name="Picture 6" descr="A black and white logo&#10;&#10;Description automatically generated">
            <a:extLst>
              <a:ext uri="{FF2B5EF4-FFF2-40B4-BE49-F238E27FC236}">
                <a16:creationId xmlns:a16="http://schemas.microsoft.com/office/drawing/2014/main" id="{68BFEF26-4ACE-DB1C-195A-81A2012553D0}"/>
              </a:ext>
            </a:extLst>
          </p:cNvPr>
          <p:cNvPicPr>
            <a:picLocks noChangeAspect="1"/>
          </p:cNvPicPr>
          <p:nvPr userDrawn="1"/>
        </p:nvPicPr>
        <p:blipFill rotWithShape="1">
          <a:blip r:embed="rId3"/>
          <a:srcRect l="7963" t="32928" r="27119" b="36371"/>
          <a:stretch/>
        </p:blipFill>
        <p:spPr>
          <a:xfrm>
            <a:off x="272483" y="244663"/>
            <a:ext cx="3473503" cy="924010"/>
          </a:xfrm>
          <a:prstGeom prst="rect">
            <a:avLst/>
          </a:prstGeom>
        </p:spPr>
      </p:pic>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369365" y="2435087"/>
            <a:ext cx="8080506" cy="3758143"/>
          </a:xfrm>
        </p:spPr>
        <p:txBody>
          <a:bodyPr numCol="1"/>
          <a:lstStyle>
            <a:lvl1pPr marL="0" indent="0">
              <a:buClr>
                <a:schemeClr val="tx2"/>
              </a:buClr>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D29823-8DD7-53EA-6A7B-16BBB1807F42}"/>
              </a:ext>
            </a:extLst>
          </p:cNvPr>
          <p:cNvSpPr>
            <a:spLocks noGrp="1"/>
          </p:cNvSpPr>
          <p:nvPr>
            <p:ph type="body" sz="quarter" idx="14" hasCustomPrompt="1"/>
          </p:nvPr>
        </p:nvSpPr>
        <p:spPr>
          <a:xfrm>
            <a:off x="1252329" y="1497808"/>
            <a:ext cx="10197541" cy="684759"/>
          </a:xfrm>
        </p:spPr>
        <p:txBody>
          <a:bodyPr>
            <a:noAutofit/>
          </a:bodyPr>
          <a:lstStyle>
            <a:lvl1pPr marL="0" indent="0">
              <a:buNone/>
              <a:defRPr sz="4400" b="0" i="0">
                <a:latin typeface="Arial" panose="020B0604020202020204" pitchFamily="34" charset="0"/>
                <a:cs typeface="Arial" panose="020B0604020202020204" pitchFamily="34" charset="0"/>
              </a:defRPr>
            </a:lvl1pPr>
          </a:lstStyle>
          <a:p>
            <a:pPr lvl="0"/>
            <a:r>
              <a:rPr lang="en-GB"/>
              <a:t>Agenda Heading</a:t>
            </a:r>
          </a:p>
        </p:txBody>
      </p:sp>
      <p:cxnSp>
        <p:nvCxnSpPr>
          <p:cNvPr id="11" name="Straight Connector 10">
            <a:extLst>
              <a:ext uri="{FF2B5EF4-FFF2-40B4-BE49-F238E27FC236}">
                <a16:creationId xmlns:a16="http://schemas.microsoft.com/office/drawing/2014/main" id="{9E811D2A-528C-3BB0-36C4-DB2C763008EA}"/>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BB00A77-559F-10F5-10EF-8FFAC45AC43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71EC596-E76A-436C-5C73-D7C34FB07F4D}"/>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2B66620-81D4-9EF4-D755-CCAE1945857F}"/>
              </a:ext>
            </a:extLst>
          </p:cNvPr>
          <p:cNvSpPr txBox="1"/>
          <p:nvPr userDrawn="1"/>
        </p:nvSpPr>
        <p:spPr>
          <a:xfrm>
            <a:off x="2623437" y="6429966"/>
            <a:ext cx="2455460" cy="307777"/>
          </a:xfrm>
          <a:prstGeom prst="rect">
            <a:avLst/>
          </a:prstGeom>
          <a:noFill/>
          <a:ln>
            <a:noFill/>
          </a:ln>
        </p:spPr>
        <p:txBody>
          <a:bodyPr wrap="square">
            <a:spAutoFit/>
          </a:bodyPr>
          <a:lstStyle/>
          <a:p>
            <a:pPr algn="l"/>
            <a:r>
              <a:rPr lang="es-419"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1000" b="0" i="0" u="none" strike="noStrike" baseline="0">
                <a:solidFill>
                  <a:schemeClr val="bg1"/>
                </a:solidFill>
                <a:latin typeface="Arial" panose="020B0604020202020204" pitchFamily="34" charset="0"/>
                <a:cs typeface="Arial" panose="020B0604020202020204" pitchFamily="34" charset="0"/>
              </a:rPr>
              <a:t>Navigating </a:t>
            </a:r>
            <a:r>
              <a:rPr lang="en-GB" sz="1400" b="0" i="1" u="none" strike="noStrike" baseline="0">
                <a:solidFill>
                  <a:schemeClr val="bg1"/>
                </a:solidFill>
                <a:latin typeface="Adobe Garamond Pro" panose="02020502060506020403" pitchFamily="18" charset="0"/>
                <a:cs typeface="Arial" panose="020B0604020202020204" pitchFamily="34" charset="0"/>
              </a:rPr>
              <a:t>whatever</a:t>
            </a:r>
            <a:r>
              <a:rPr lang="en-GB" sz="1000" b="0" i="0" u="none" strike="noStrike" baseline="0">
                <a:solidFill>
                  <a:schemeClr val="bg1"/>
                </a:solidFill>
                <a:latin typeface="Arial" panose="020B0604020202020204" pitchFamily="34" charset="0"/>
                <a:cs typeface="Arial" panose="020B0604020202020204" pitchFamily="34" charset="0"/>
              </a:rPr>
              <a:t> comes</a:t>
            </a:r>
            <a:endPar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458005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fld id="{83C615D3-35B8-4F8B-908F-4F08CB56F846}"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974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44094"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fld id="{60BEE13A-0ADB-44E3-9737-AF415AC900D2}"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76882" y="2256183"/>
            <a:ext cx="11072989" cy="393704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D29823-8DD7-53EA-6A7B-16BBB1807F42}"/>
              </a:ext>
            </a:extLst>
          </p:cNvPr>
          <p:cNvSpPr>
            <a:spLocks noGrp="1"/>
          </p:cNvSpPr>
          <p:nvPr>
            <p:ph type="body" sz="quarter" idx="14" hasCustomPrompt="1"/>
          </p:nvPr>
        </p:nvSpPr>
        <p:spPr>
          <a:xfrm>
            <a:off x="376882" y="1497809"/>
            <a:ext cx="11072989" cy="487362"/>
          </a:xfrm>
        </p:spPr>
        <p:txBody>
          <a:bodyPr/>
          <a:lstStyle/>
          <a:p>
            <a:pPr lvl="0"/>
            <a:r>
              <a:rPr lang="en-GB"/>
              <a:t>Sub heading</a:t>
            </a:r>
          </a:p>
        </p:txBody>
      </p:sp>
    </p:spTree>
    <p:extLst>
      <p:ext uri="{BB962C8B-B14F-4D97-AF65-F5344CB8AC3E}">
        <p14:creationId xmlns:p14="http://schemas.microsoft.com/office/powerpoint/2010/main" val="3625583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F8F7D63F-E36A-4ECD-BCEA-BD85E6436327}"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6889" y="1480931"/>
            <a:ext cx="5220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239818" y="1480931"/>
            <a:ext cx="5220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512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58ED3CBB-61A4-4CEF-B070-A60A6D5AD8C3}"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9" name="Text Placeholder 7">
            <a:extLst>
              <a:ext uri="{FF2B5EF4-FFF2-40B4-BE49-F238E27FC236}">
                <a16:creationId xmlns:a16="http://schemas.microsoft.com/office/drawing/2014/main" id="{083A4719-2CD0-9FA1-8ACE-252DBD747D1B}"/>
              </a:ext>
            </a:extLst>
          </p:cNvPr>
          <p:cNvSpPr>
            <a:spLocks noGrp="1"/>
          </p:cNvSpPr>
          <p:nvPr>
            <p:ph type="body" sz="quarter" idx="15" hasCustomPrompt="1"/>
          </p:nvPr>
        </p:nvSpPr>
        <p:spPr>
          <a:xfrm>
            <a:off x="376882" y="1497809"/>
            <a:ext cx="11072989" cy="487362"/>
          </a:xfrm>
        </p:spPr>
        <p:txBody>
          <a:bodyPr/>
          <a:lstStyle/>
          <a:p>
            <a:pPr lvl="0"/>
            <a:r>
              <a:rPr lang="en-GB"/>
              <a:t>Sub heading</a:t>
            </a:r>
          </a:p>
        </p:txBody>
      </p:sp>
      <p:sp>
        <p:nvSpPr>
          <p:cNvPr id="11" name="Content Placeholder 6">
            <a:extLst>
              <a:ext uri="{FF2B5EF4-FFF2-40B4-BE49-F238E27FC236}">
                <a16:creationId xmlns:a16="http://schemas.microsoft.com/office/drawing/2014/main" id="{72A55D1C-03A0-009F-BF03-C088023101F5}"/>
              </a:ext>
            </a:extLst>
          </p:cNvPr>
          <p:cNvSpPr>
            <a:spLocks noGrp="1"/>
          </p:cNvSpPr>
          <p:nvPr>
            <p:ph sz="quarter" idx="13"/>
          </p:nvPr>
        </p:nvSpPr>
        <p:spPr>
          <a:xfrm>
            <a:off x="366889" y="2256183"/>
            <a:ext cx="5220000" cy="384295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6">
            <a:extLst>
              <a:ext uri="{FF2B5EF4-FFF2-40B4-BE49-F238E27FC236}">
                <a16:creationId xmlns:a16="http://schemas.microsoft.com/office/drawing/2014/main" id="{3A9B8EF2-8CB1-0713-FC86-3ED016CC8ED1}"/>
              </a:ext>
            </a:extLst>
          </p:cNvPr>
          <p:cNvSpPr>
            <a:spLocks noGrp="1"/>
          </p:cNvSpPr>
          <p:nvPr>
            <p:ph sz="quarter" idx="14"/>
          </p:nvPr>
        </p:nvSpPr>
        <p:spPr>
          <a:xfrm>
            <a:off x="6239818" y="2256183"/>
            <a:ext cx="5220000" cy="384295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4828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8D50738A-0FB8-4FF5-9B82-AF18960CEAE6}"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81000" y="1486914"/>
            <a:ext cx="3348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4246409" y="1486914"/>
            <a:ext cx="3348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F6AFE0B6-424F-C268-15E2-289F24A72D36}"/>
              </a:ext>
            </a:extLst>
          </p:cNvPr>
          <p:cNvSpPr>
            <a:spLocks noGrp="1"/>
          </p:cNvSpPr>
          <p:nvPr>
            <p:ph sz="quarter" idx="15"/>
          </p:nvPr>
        </p:nvSpPr>
        <p:spPr>
          <a:xfrm>
            <a:off x="8111818" y="1486914"/>
            <a:ext cx="3348000" cy="461821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31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2" name="Picture 1" descr="A red and blue gradient&#10;&#10;Description automatically generated">
            <a:extLst>
              <a:ext uri="{FF2B5EF4-FFF2-40B4-BE49-F238E27FC236}">
                <a16:creationId xmlns:a16="http://schemas.microsoft.com/office/drawing/2014/main" id="{5F7E5A26-2569-5633-6E66-E6EE4BB2A90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A black and white logo&#10;&#10;Description automatically generated">
            <a:extLst>
              <a:ext uri="{FF2B5EF4-FFF2-40B4-BE49-F238E27FC236}">
                <a16:creationId xmlns:a16="http://schemas.microsoft.com/office/drawing/2014/main" id="{68BFEF26-4ACE-DB1C-195A-81A2012553D0}"/>
              </a:ext>
            </a:extLst>
          </p:cNvPr>
          <p:cNvPicPr>
            <a:picLocks noChangeAspect="1"/>
          </p:cNvPicPr>
          <p:nvPr userDrawn="1"/>
        </p:nvPicPr>
        <p:blipFill rotWithShape="1">
          <a:blip r:embed="rId3"/>
          <a:srcRect l="7963" t="32928" r="73724" b="36371"/>
          <a:stretch>
            <a:fillRect/>
          </a:stretch>
        </p:blipFill>
        <p:spPr>
          <a:xfrm>
            <a:off x="272484" y="244663"/>
            <a:ext cx="979846" cy="924010"/>
          </a:xfrm>
          <a:prstGeom prst="rect">
            <a:avLst/>
          </a:prstGeom>
        </p:spPr>
      </p:pic>
      <p:sp>
        <p:nvSpPr>
          <p:cNvPr id="10" name="Content Placeholder 6">
            <a:extLst>
              <a:ext uri="{FF2B5EF4-FFF2-40B4-BE49-F238E27FC236}">
                <a16:creationId xmlns:a16="http://schemas.microsoft.com/office/drawing/2014/main" id="{012B5978-EB36-9513-D294-0C36D31A07C2}"/>
              </a:ext>
            </a:extLst>
          </p:cNvPr>
          <p:cNvSpPr>
            <a:spLocks noGrp="1"/>
          </p:cNvSpPr>
          <p:nvPr>
            <p:ph sz="quarter" idx="13"/>
          </p:nvPr>
        </p:nvSpPr>
        <p:spPr>
          <a:xfrm>
            <a:off x="2106047" y="2435087"/>
            <a:ext cx="8080506" cy="3758143"/>
          </a:xfrm>
        </p:spPr>
        <p:txBody>
          <a:bodyPr numCol="1">
            <a:noAutofit/>
          </a:bodyPr>
          <a:lstStyle>
            <a:lvl1pPr marL="0" indent="0">
              <a:buClr>
                <a:schemeClr val="tx2"/>
              </a:buClr>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7">
            <a:extLst>
              <a:ext uri="{FF2B5EF4-FFF2-40B4-BE49-F238E27FC236}">
                <a16:creationId xmlns:a16="http://schemas.microsoft.com/office/drawing/2014/main" id="{B72EABB8-C225-EF9D-6A0E-67E539ADB434}"/>
              </a:ext>
            </a:extLst>
          </p:cNvPr>
          <p:cNvSpPr>
            <a:spLocks noGrp="1"/>
          </p:cNvSpPr>
          <p:nvPr>
            <p:ph type="body" sz="quarter" idx="14" hasCustomPrompt="1"/>
          </p:nvPr>
        </p:nvSpPr>
        <p:spPr>
          <a:xfrm>
            <a:off x="1252329" y="1601044"/>
            <a:ext cx="10197541" cy="684759"/>
          </a:xfrm>
        </p:spPr>
        <p:txBody>
          <a:bodyPr>
            <a:noAutofit/>
          </a:bodyPr>
          <a:lstStyle>
            <a:lvl1pPr marL="0" indent="0">
              <a:buNone/>
              <a:defRPr sz="3400" b="0" i="0">
                <a:latin typeface="Arial" panose="020B0604020202020204" pitchFamily="34" charset="0"/>
                <a:cs typeface="Arial" panose="020B0604020202020204" pitchFamily="34" charset="0"/>
              </a:defRPr>
            </a:lvl1pPr>
          </a:lstStyle>
          <a:p>
            <a:pPr lvl="0"/>
            <a:r>
              <a:rPr lang="en-GB"/>
              <a:t>Content Heading</a:t>
            </a:r>
          </a:p>
        </p:txBody>
      </p:sp>
      <p:cxnSp>
        <p:nvCxnSpPr>
          <p:cNvPr id="15" name="Straight Connector 14">
            <a:extLst>
              <a:ext uri="{FF2B5EF4-FFF2-40B4-BE49-F238E27FC236}">
                <a16:creationId xmlns:a16="http://schemas.microsoft.com/office/drawing/2014/main" id="{35227D0F-8E9D-9794-4D53-CB2B85366780}"/>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A53BACB-9829-8548-36E3-29B8287B6F6A}"/>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cxnSp>
        <p:nvCxnSpPr>
          <p:cNvPr id="17" name="Straight Connector 16">
            <a:extLst>
              <a:ext uri="{FF2B5EF4-FFF2-40B4-BE49-F238E27FC236}">
                <a16:creationId xmlns:a16="http://schemas.microsoft.com/office/drawing/2014/main" id="{8D69B073-0FC4-181A-8334-CBC9706377A4}"/>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7AB3451-4F5F-3AD8-2BEC-A4AD50D905F8}"/>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9" name="Slide Number Placeholder 5">
            <a:extLst>
              <a:ext uri="{FF2B5EF4-FFF2-40B4-BE49-F238E27FC236}">
                <a16:creationId xmlns:a16="http://schemas.microsoft.com/office/drawing/2014/main" id="{E7006C22-CC9B-3089-101A-19EB78246FA8}"/>
              </a:ext>
            </a:extLst>
          </p:cNvPr>
          <p:cNvSpPr>
            <a:spLocks noGrp="1"/>
          </p:cNvSpPr>
          <p:nvPr>
            <p:ph type="sldNum" sz="quarter" idx="4"/>
          </p:nvPr>
        </p:nvSpPr>
        <p:spPr>
          <a:xfrm>
            <a:off x="10913166" y="62948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20" name="Footer Placeholder 3">
            <a:extLst>
              <a:ext uri="{FF2B5EF4-FFF2-40B4-BE49-F238E27FC236}">
                <a16:creationId xmlns:a16="http://schemas.microsoft.com/office/drawing/2014/main" id="{443EC019-581C-AEF6-5744-F3E00E07A887}"/>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21" name="Straight Connector 20">
            <a:extLst>
              <a:ext uri="{FF2B5EF4-FFF2-40B4-BE49-F238E27FC236}">
                <a16:creationId xmlns:a16="http://schemas.microsoft.com/office/drawing/2014/main" id="{2D9418F1-D868-E6F9-B703-0578CB9C9457}"/>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3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BEE3889C-9761-4693-AC42-F6C29C3C0C31}"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76882" y="2266121"/>
            <a:ext cx="3348000" cy="384295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4239376" y="2256181"/>
            <a:ext cx="3348000" cy="384295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F6AFE0B6-424F-C268-15E2-289F24A72D36}"/>
              </a:ext>
            </a:extLst>
          </p:cNvPr>
          <p:cNvSpPr>
            <a:spLocks noGrp="1"/>
          </p:cNvSpPr>
          <p:nvPr>
            <p:ph sz="quarter" idx="15"/>
          </p:nvPr>
        </p:nvSpPr>
        <p:spPr>
          <a:xfrm>
            <a:off x="8101870" y="2256180"/>
            <a:ext cx="3348000" cy="3842959"/>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DC759AEB-82EE-31E8-D23D-D62BD7BC6804}"/>
              </a:ext>
            </a:extLst>
          </p:cNvPr>
          <p:cNvSpPr>
            <a:spLocks noGrp="1"/>
          </p:cNvSpPr>
          <p:nvPr>
            <p:ph type="body" sz="quarter" idx="16" hasCustomPrompt="1"/>
          </p:nvPr>
        </p:nvSpPr>
        <p:spPr>
          <a:xfrm>
            <a:off x="376882" y="1497809"/>
            <a:ext cx="11072989" cy="487362"/>
          </a:xfrm>
        </p:spPr>
        <p:txBody>
          <a:bodyPr/>
          <a:lstStyle/>
          <a:p>
            <a:pPr lvl="0"/>
            <a:r>
              <a:rPr lang="en-GB"/>
              <a:t>Sub heading</a:t>
            </a:r>
          </a:p>
        </p:txBody>
      </p:sp>
    </p:spTree>
    <p:extLst>
      <p:ext uri="{BB962C8B-B14F-4D97-AF65-F5344CB8AC3E}">
        <p14:creationId xmlns:p14="http://schemas.microsoft.com/office/powerpoint/2010/main" val="428512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AE2B26DD-522B-4B0F-8611-9A7778DAFCCE}"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6889" y="1480931"/>
            <a:ext cx="5220000" cy="2232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239818" y="1480931"/>
            <a:ext cx="5220000" cy="2232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706B280F-C5AE-2CE5-D1BF-8F11017D8BFD}"/>
              </a:ext>
            </a:extLst>
          </p:cNvPr>
          <p:cNvSpPr>
            <a:spLocks noGrp="1"/>
          </p:cNvSpPr>
          <p:nvPr>
            <p:ph sz="quarter" idx="15"/>
          </p:nvPr>
        </p:nvSpPr>
        <p:spPr>
          <a:xfrm>
            <a:off x="370434" y="3961861"/>
            <a:ext cx="5220000" cy="2232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CC30D051-3F1A-975A-110F-ED7B08A24217}"/>
              </a:ext>
            </a:extLst>
          </p:cNvPr>
          <p:cNvSpPr>
            <a:spLocks noGrp="1"/>
          </p:cNvSpPr>
          <p:nvPr>
            <p:ph sz="quarter" idx="16"/>
          </p:nvPr>
        </p:nvSpPr>
        <p:spPr>
          <a:xfrm>
            <a:off x="6243363" y="3961861"/>
            <a:ext cx="5220000" cy="2232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79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8AD671B8-6989-4D46-A530-CE72E6467CA0}"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9" name="Text Placeholder 7">
            <a:extLst>
              <a:ext uri="{FF2B5EF4-FFF2-40B4-BE49-F238E27FC236}">
                <a16:creationId xmlns:a16="http://schemas.microsoft.com/office/drawing/2014/main" id="{083A4719-2CD0-9FA1-8ACE-252DBD747D1B}"/>
              </a:ext>
            </a:extLst>
          </p:cNvPr>
          <p:cNvSpPr>
            <a:spLocks noGrp="1"/>
          </p:cNvSpPr>
          <p:nvPr>
            <p:ph type="body" sz="quarter" idx="15" hasCustomPrompt="1"/>
          </p:nvPr>
        </p:nvSpPr>
        <p:spPr>
          <a:xfrm>
            <a:off x="376882" y="1497809"/>
            <a:ext cx="11072989" cy="487362"/>
          </a:xfrm>
        </p:spPr>
        <p:txBody>
          <a:bodyPr/>
          <a:lstStyle/>
          <a:p>
            <a:pPr lvl="0"/>
            <a:r>
              <a:rPr lang="en-GB"/>
              <a:t>Sub heading</a:t>
            </a:r>
          </a:p>
        </p:txBody>
      </p:sp>
      <p:sp>
        <p:nvSpPr>
          <p:cNvPr id="11" name="Content Placeholder 6">
            <a:extLst>
              <a:ext uri="{FF2B5EF4-FFF2-40B4-BE49-F238E27FC236}">
                <a16:creationId xmlns:a16="http://schemas.microsoft.com/office/drawing/2014/main" id="{72A55D1C-03A0-009F-BF03-C088023101F5}"/>
              </a:ext>
            </a:extLst>
          </p:cNvPr>
          <p:cNvSpPr>
            <a:spLocks noGrp="1"/>
          </p:cNvSpPr>
          <p:nvPr>
            <p:ph sz="quarter" idx="13"/>
          </p:nvPr>
        </p:nvSpPr>
        <p:spPr>
          <a:xfrm>
            <a:off x="366889" y="2256183"/>
            <a:ext cx="5220000" cy="1800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6">
            <a:extLst>
              <a:ext uri="{FF2B5EF4-FFF2-40B4-BE49-F238E27FC236}">
                <a16:creationId xmlns:a16="http://schemas.microsoft.com/office/drawing/2014/main" id="{3A9B8EF2-8CB1-0713-FC86-3ED016CC8ED1}"/>
              </a:ext>
            </a:extLst>
          </p:cNvPr>
          <p:cNvSpPr>
            <a:spLocks noGrp="1"/>
          </p:cNvSpPr>
          <p:nvPr>
            <p:ph sz="quarter" idx="14"/>
          </p:nvPr>
        </p:nvSpPr>
        <p:spPr>
          <a:xfrm>
            <a:off x="6239818" y="2256183"/>
            <a:ext cx="5220000" cy="1800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5F172232-AB6B-1616-D810-CEA99435BB59}"/>
              </a:ext>
            </a:extLst>
          </p:cNvPr>
          <p:cNvSpPr>
            <a:spLocks noGrp="1"/>
          </p:cNvSpPr>
          <p:nvPr>
            <p:ph sz="quarter" idx="16"/>
          </p:nvPr>
        </p:nvSpPr>
        <p:spPr>
          <a:xfrm>
            <a:off x="366889" y="4248016"/>
            <a:ext cx="5220000" cy="1800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667D2118-BEFE-7A94-6B62-638B37271D61}"/>
              </a:ext>
            </a:extLst>
          </p:cNvPr>
          <p:cNvSpPr>
            <a:spLocks noGrp="1"/>
          </p:cNvSpPr>
          <p:nvPr>
            <p:ph sz="quarter" idx="17"/>
          </p:nvPr>
        </p:nvSpPr>
        <p:spPr>
          <a:xfrm>
            <a:off x="6239818" y="4248016"/>
            <a:ext cx="5220000" cy="18000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8867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6BF296B0-059D-4972-8511-EE8AA8E444E3}" type="datetime3">
              <a:rPr lang="en-GB" smtClean="0"/>
              <a:t>29 July, 2025</a:t>
            </a:fld>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2641193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se for Legal not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0E3E1599-2CD1-4C26-8351-96E948A3409E}"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5720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ADD6B75A-5545-4472-8187-2C656FE27AE4}" type="datetime3">
              <a:rPr lang="en-GB" smtClean="0"/>
              <a:t>29 July, 2025</a:t>
            </a:fld>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3898067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6BF296B0-059D-4972-8511-EE8AA8E444E3}" type="datetime3">
              <a:rPr lang="en-GB" smtClean="0"/>
              <a:t>29 July, 2025</a:t>
            </a:fld>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190091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ADD6B75A-5545-4472-8187-2C656FE27AE4}" type="datetime3">
              <a:rPr lang="en-GB" smtClean="0"/>
              <a:t>29 July, 2025</a:t>
            </a:fld>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a:t>CRU Consulting | Core Offering</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442270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4" descr="A white background with a pink and white background&#10;&#10;Description automatically generated with medium confidence">
            <a:extLst>
              <a:ext uri="{FF2B5EF4-FFF2-40B4-BE49-F238E27FC236}">
                <a16:creationId xmlns:a16="http://schemas.microsoft.com/office/drawing/2014/main" id="{9E74D4A0-EE73-B6D2-1B34-254751D109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79EFAEA3-1089-4706-D918-9E2C826889D6}"/>
              </a:ext>
            </a:extLst>
          </p:cNvPr>
          <p:cNvSpPr>
            <a:spLocks noGrp="1"/>
          </p:cNvSpPr>
          <p:nvPr>
            <p:ph type="title"/>
          </p:nvPr>
        </p:nvSpPr>
        <p:spPr>
          <a:xfrm>
            <a:off x="838200" y="3027473"/>
            <a:ext cx="10515600" cy="803053"/>
          </a:xfrm>
          <a:prstGeom prst="rect">
            <a:avLst/>
          </a:prstGeom>
        </p:spPr>
        <p:txBody>
          <a:bodyPr>
            <a:noAutofit/>
          </a:bodyPr>
          <a:lstStyle>
            <a:lvl1pPr>
              <a:defRPr sz="6000"/>
            </a:lvl1pPr>
          </a:lstStyle>
          <a:p>
            <a:r>
              <a:rPr lang="en-GB" dirty="0"/>
              <a:t>Click to edit Master title style</a:t>
            </a:r>
          </a:p>
        </p:txBody>
      </p:sp>
      <p:sp>
        <p:nvSpPr>
          <p:cNvPr id="19" name="TextBox 18">
            <a:extLst>
              <a:ext uri="{FF2B5EF4-FFF2-40B4-BE49-F238E27FC236}">
                <a16:creationId xmlns:a16="http://schemas.microsoft.com/office/drawing/2014/main" id="{8364DCE6-6AC1-BABB-7A88-053630633B69}"/>
              </a:ext>
            </a:extLst>
          </p:cNvPr>
          <p:cNvSpPr txBox="1"/>
          <p:nvPr userDrawn="1"/>
        </p:nvSpPr>
        <p:spPr>
          <a:xfrm>
            <a:off x="838200" y="5818000"/>
            <a:ext cx="3695699" cy="430887"/>
          </a:xfrm>
          <a:prstGeom prst="rect">
            <a:avLst/>
          </a:prstGeom>
          <a:noFill/>
          <a:ln>
            <a:noFill/>
          </a:ln>
        </p:spPr>
        <p:txBody>
          <a:bodyPr wrap="square">
            <a:spAutoFit/>
          </a:bodyPr>
          <a:lstStyle/>
          <a:p>
            <a:r>
              <a:rPr lang="en-GB" sz="1600" b="0" i="0" dirty="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2200" b="0" i="1" dirty="0">
                <a:solidFill>
                  <a:schemeClr val="tx1"/>
                </a:solidFill>
                <a:latin typeface="Garamond" panose="02020404030301010803" pitchFamily="18" charset="0"/>
                <a:ea typeface="Helvetica Neue Thin" panose="020B0403020202020204" pitchFamily="34" charset="0"/>
              </a:rPr>
              <a:t>expert</a:t>
            </a:r>
            <a:r>
              <a:rPr lang="en-GB" sz="1600" b="0" i="0" dirty="0">
                <a:solidFill>
                  <a:schemeClr val="tx1"/>
                </a:solidFill>
                <a:latin typeface="Helvetica Neue Thin" panose="020B0403020202020204" pitchFamily="34" charset="0"/>
                <a:ea typeface="Helvetica Neue Thin" panose="020B0403020202020204" pitchFamily="34" charset="0"/>
              </a:rPr>
              <a:t> </a:t>
            </a:r>
            <a:r>
              <a:rPr lang="en-GB" sz="1600" b="0" i="0" dirty="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4" name="Picture 3" descr="A logo on a black background&#10;&#10;Description automatically generated">
            <a:extLst>
              <a:ext uri="{FF2B5EF4-FFF2-40B4-BE49-F238E27FC236}">
                <a16:creationId xmlns:a16="http://schemas.microsoft.com/office/drawing/2014/main" id="{64E641B2-6D3C-291C-851D-CFA22D0912F9}"/>
              </a:ext>
            </a:extLst>
          </p:cNvPr>
          <p:cNvPicPr>
            <a:picLocks noChangeAspect="1"/>
          </p:cNvPicPr>
          <p:nvPr userDrawn="1"/>
        </p:nvPicPr>
        <p:blipFill rotWithShape="1">
          <a:blip r:embed="rId3"/>
          <a:srcRect l="7819" t="33017" r="34815" b="36885"/>
          <a:stretch/>
        </p:blipFill>
        <p:spPr>
          <a:xfrm>
            <a:off x="893957" y="880352"/>
            <a:ext cx="4458628" cy="1315844"/>
          </a:xfrm>
          <a:prstGeom prst="rect">
            <a:avLst/>
          </a:prstGeom>
        </p:spPr>
      </p:pic>
    </p:spTree>
    <p:extLst>
      <p:ext uri="{BB962C8B-B14F-4D97-AF65-F5344CB8AC3E}">
        <p14:creationId xmlns:p14="http://schemas.microsoft.com/office/powerpoint/2010/main" val="273541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9" descr="A white background with a pink and white background&#10;&#10;Description automatically generated with medium confidence">
            <a:extLst>
              <a:ext uri="{FF2B5EF4-FFF2-40B4-BE49-F238E27FC236}">
                <a16:creationId xmlns:a16="http://schemas.microsoft.com/office/drawing/2014/main" id="{C00B4C0E-4E69-7810-3FA5-AB4731EBD0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85860D39-FFD9-4A48-9EA3-8F4F53A192C4}" type="datetime3">
              <a:rPr lang="en-GB" smtClean="0"/>
              <a:t>29 July, 2025</a:t>
            </a:fld>
            <a:endParaRPr lang="en-GB" dirty="0"/>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369365" y="2435087"/>
            <a:ext cx="8080506" cy="3758143"/>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BDD29823-8DD7-53EA-6A7B-16BBB1807F42}"/>
              </a:ext>
            </a:extLst>
          </p:cNvPr>
          <p:cNvSpPr>
            <a:spLocks noGrp="1"/>
          </p:cNvSpPr>
          <p:nvPr>
            <p:ph type="body" sz="quarter" idx="14" hasCustomPrompt="1"/>
          </p:nvPr>
        </p:nvSpPr>
        <p:spPr>
          <a:xfrm>
            <a:off x="1252329" y="1497808"/>
            <a:ext cx="10197541" cy="684759"/>
          </a:xfrm>
        </p:spPr>
        <p:txBody>
          <a:bodyPr>
            <a:noAutofit/>
          </a:bodyPr>
          <a:lstStyle>
            <a:lvl1pPr marL="0" indent="0">
              <a:buNone/>
              <a:defRPr sz="4400" b="0" i="0">
                <a:solidFill>
                  <a:schemeClr val="tx1"/>
                </a:solidFill>
                <a:latin typeface="Arial" panose="020B0604020202020204" pitchFamily="34" charset="0"/>
                <a:cs typeface="Arial" panose="020B0604020202020204" pitchFamily="34" charset="0"/>
              </a:defRPr>
            </a:lvl1pPr>
          </a:lstStyle>
          <a:p>
            <a:pPr lvl="0"/>
            <a:r>
              <a:rPr lang="en-GB" dirty="0"/>
              <a:t>Agenda Heading</a:t>
            </a:r>
          </a:p>
        </p:txBody>
      </p:sp>
      <p:cxnSp>
        <p:nvCxnSpPr>
          <p:cNvPr id="11" name="Straight Connector 10">
            <a:extLst>
              <a:ext uri="{FF2B5EF4-FFF2-40B4-BE49-F238E27FC236}">
                <a16:creationId xmlns:a16="http://schemas.microsoft.com/office/drawing/2014/main" id="{9E811D2A-528C-3BB0-36C4-DB2C763008EA}"/>
              </a:ext>
            </a:extLst>
          </p:cNvPr>
          <p:cNvCxnSpPr>
            <a:cxnSpLocks/>
          </p:cNvCxnSpPr>
          <p:nvPr userDrawn="1"/>
        </p:nvCxnSpPr>
        <p:spPr>
          <a:xfrm>
            <a:off x="2702950" y="635635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BB00A77-559F-10F5-10EF-8FFAC45AC43E}"/>
              </a:ext>
            </a:extLst>
          </p:cNvPr>
          <p:cNvCxnSpPr>
            <a:cxnSpLocks/>
          </p:cNvCxnSpPr>
          <p:nvPr userDrawn="1"/>
        </p:nvCxnSpPr>
        <p:spPr>
          <a:xfrm>
            <a:off x="5488473" y="635635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dirty="0"/>
              <a:t>Add your Presentation Title here</a:t>
            </a:r>
          </a:p>
        </p:txBody>
      </p:sp>
      <p:cxnSp>
        <p:nvCxnSpPr>
          <p:cNvPr id="13" name="Straight Connector 12">
            <a:extLst>
              <a:ext uri="{FF2B5EF4-FFF2-40B4-BE49-F238E27FC236}">
                <a16:creationId xmlns:a16="http://schemas.microsoft.com/office/drawing/2014/main" id="{671EC596-E76A-436C-5C73-D7C34FB07F4D}"/>
              </a:ext>
            </a:extLst>
          </p:cNvPr>
          <p:cNvCxnSpPr>
            <a:cxnSpLocks/>
          </p:cNvCxnSpPr>
          <p:nvPr userDrawn="1"/>
        </p:nvCxnSpPr>
        <p:spPr>
          <a:xfrm>
            <a:off x="7411982" y="635635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1DC4052-A0A5-3A84-133F-52D6DF7F9572}"/>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dirty="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dirty="0">
                <a:solidFill>
                  <a:schemeClr val="tx1"/>
                </a:solidFill>
                <a:latin typeface="Garamond" panose="02020404030301010803" pitchFamily="18" charset="0"/>
                <a:ea typeface="Helvetica Neue UltraLight" panose="02000206000000020004" pitchFamily="2" charset="0"/>
              </a:rPr>
              <a:t>expert</a:t>
            </a:r>
            <a:r>
              <a:rPr lang="en-GB" sz="1000" b="0" i="0" dirty="0">
                <a:solidFill>
                  <a:schemeClr val="tx1"/>
                </a:solidFill>
                <a:latin typeface="Helvetica Neue UltraLight" panose="02000206000000020004" pitchFamily="2" charset="0"/>
                <a:ea typeface="Helvetica Neue UltraLight" panose="02000206000000020004" pitchFamily="2" charset="0"/>
              </a:rPr>
              <a:t> </a:t>
            </a:r>
            <a:r>
              <a:rPr lang="en-GB" sz="1000" b="0" i="0" dirty="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9" name="Picture 8" descr="A logo on a black background&#10;&#10;Description automatically generated">
            <a:extLst>
              <a:ext uri="{FF2B5EF4-FFF2-40B4-BE49-F238E27FC236}">
                <a16:creationId xmlns:a16="http://schemas.microsoft.com/office/drawing/2014/main" id="{12FE70F8-838A-B614-B24D-7F5AE05A877A}"/>
              </a:ext>
            </a:extLst>
          </p:cNvPr>
          <p:cNvPicPr>
            <a:picLocks noChangeAspect="1"/>
          </p:cNvPicPr>
          <p:nvPr userDrawn="1"/>
        </p:nvPicPr>
        <p:blipFill rotWithShape="1">
          <a:blip r:embed="rId3"/>
          <a:srcRect l="7819" t="33017" r="34815" b="36885"/>
          <a:stretch/>
        </p:blipFill>
        <p:spPr>
          <a:xfrm>
            <a:off x="263814" y="232729"/>
            <a:ext cx="3076325" cy="907894"/>
          </a:xfrm>
          <a:prstGeom prst="rect">
            <a:avLst/>
          </a:prstGeom>
        </p:spPr>
      </p:pic>
    </p:spTree>
    <p:extLst>
      <p:ext uri="{BB962C8B-B14F-4D97-AF65-F5344CB8AC3E}">
        <p14:creationId xmlns:p14="http://schemas.microsoft.com/office/powerpoint/2010/main" val="59664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DD8A91E3-5E80-1552-C48B-E9041362A464}"/>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sp>
        <p:nvSpPr>
          <p:cNvPr id="8" name="Slide Number Placeholder 5">
            <a:extLst>
              <a:ext uri="{FF2B5EF4-FFF2-40B4-BE49-F238E27FC236}">
                <a16:creationId xmlns:a16="http://schemas.microsoft.com/office/drawing/2014/main" id="{3B5A0794-3088-5C85-1AE9-DD01DDB0D7BA}"/>
              </a:ext>
            </a:extLst>
          </p:cNvPr>
          <p:cNvSpPr>
            <a:spLocks noGrp="1"/>
          </p:cNvSpPr>
          <p:nvPr>
            <p:ph type="sldNum" sz="quarter" idx="4"/>
          </p:nvPr>
        </p:nvSpPr>
        <p:spPr>
          <a:xfrm>
            <a:off x="10913166" y="62948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Tree>
    <p:extLst>
      <p:ext uri="{BB962C8B-B14F-4D97-AF65-F5344CB8AC3E}">
        <p14:creationId xmlns:p14="http://schemas.microsoft.com/office/powerpoint/2010/main" val="417124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lstStyle/>
          <a:p>
            <a:r>
              <a:rPr lang="en-GB"/>
              <a:t>Click to edit Master title style</a:t>
            </a:r>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175AF4A6-F7E5-3E4C-8B1F-F576913F5E02}" type="datetime3">
              <a:rPr lang="en-GB" smtClean="0"/>
              <a:t>29 July, 2025</a:t>
            </a:fld>
            <a:endParaRPr lang="en-GB" dirty="0"/>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4966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44094" cy="803053"/>
          </a:xfrm>
        </p:spPr>
        <p:txBody>
          <a:bodyPr/>
          <a:lstStyle/>
          <a:p>
            <a:r>
              <a:rPr lang="en-GB"/>
              <a:t>Click to edit Master title style</a:t>
            </a:r>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C503BAE4-8458-1445-8A88-967D452E03AB}" type="datetime3">
              <a:rPr lang="en-GB" smtClean="0"/>
              <a:t>29 July, 2025</a:t>
            </a:fld>
            <a:endParaRPr lang="en-GB" dirty="0"/>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76882" y="2256183"/>
            <a:ext cx="11072989" cy="3937048"/>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BDD29823-8DD7-53EA-6A7B-16BBB1807F42}"/>
              </a:ext>
            </a:extLst>
          </p:cNvPr>
          <p:cNvSpPr>
            <a:spLocks noGrp="1"/>
          </p:cNvSpPr>
          <p:nvPr>
            <p:ph type="body" sz="quarter" idx="14" hasCustomPrompt="1"/>
          </p:nvPr>
        </p:nvSpPr>
        <p:spPr>
          <a:xfrm>
            <a:off x="376882" y="1497809"/>
            <a:ext cx="11072989" cy="487362"/>
          </a:xfrm>
        </p:spPr>
        <p:txBody>
          <a:bodyPr/>
          <a:lstStyle/>
          <a:p>
            <a:pPr lvl="0"/>
            <a:r>
              <a:rPr lang="en-GB" dirty="0"/>
              <a:t>Sub heading</a:t>
            </a:r>
          </a:p>
        </p:txBody>
      </p:sp>
    </p:spTree>
    <p:extLst>
      <p:ext uri="{BB962C8B-B14F-4D97-AF65-F5344CB8AC3E}">
        <p14:creationId xmlns:p14="http://schemas.microsoft.com/office/powerpoint/2010/main" val="94678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2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8A75E135-4780-7943-B7AF-FA5E2DAB427B}" type="datetime3">
              <a:rPr lang="en-GB" smtClean="0"/>
              <a:t>29 July, 2025</a:t>
            </a:fld>
            <a:endParaRPr lang="en-GB" dirty="0"/>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6889" y="1480931"/>
            <a:ext cx="5220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239818" y="1480931"/>
            <a:ext cx="5220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89121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4E41750B-05E4-EE42-AD0E-1AFB9700E7B2}" type="datetime3">
              <a:rPr lang="en-GB" smtClean="0"/>
              <a:t>29 July, 2025</a:t>
            </a:fld>
            <a:endParaRPr lang="en-GB" dirty="0"/>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9" name="Text Placeholder 7">
            <a:extLst>
              <a:ext uri="{FF2B5EF4-FFF2-40B4-BE49-F238E27FC236}">
                <a16:creationId xmlns:a16="http://schemas.microsoft.com/office/drawing/2014/main" id="{083A4719-2CD0-9FA1-8ACE-252DBD747D1B}"/>
              </a:ext>
            </a:extLst>
          </p:cNvPr>
          <p:cNvSpPr>
            <a:spLocks noGrp="1"/>
          </p:cNvSpPr>
          <p:nvPr>
            <p:ph type="body" sz="quarter" idx="15" hasCustomPrompt="1"/>
          </p:nvPr>
        </p:nvSpPr>
        <p:spPr>
          <a:xfrm>
            <a:off x="376882" y="1497809"/>
            <a:ext cx="11072989" cy="487362"/>
          </a:xfrm>
        </p:spPr>
        <p:txBody>
          <a:bodyPr/>
          <a:lstStyle/>
          <a:p>
            <a:pPr lvl="0"/>
            <a:r>
              <a:rPr lang="en-GB" dirty="0"/>
              <a:t>Sub heading</a:t>
            </a:r>
          </a:p>
        </p:txBody>
      </p:sp>
      <p:sp>
        <p:nvSpPr>
          <p:cNvPr id="11" name="Content Placeholder 6">
            <a:extLst>
              <a:ext uri="{FF2B5EF4-FFF2-40B4-BE49-F238E27FC236}">
                <a16:creationId xmlns:a16="http://schemas.microsoft.com/office/drawing/2014/main" id="{72A55D1C-03A0-009F-BF03-C088023101F5}"/>
              </a:ext>
            </a:extLst>
          </p:cNvPr>
          <p:cNvSpPr>
            <a:spLocks noGrp="1"/>
          </p:cNvSpPr>
          <p:nvPr>
            <p:ph sz="quarter" idx="13"/>
          </p:nvPr>
        </p:nvSpPr>
        <p:spPr>
          <a:xfrm>
            <a:off x="366889" y="2256183"/>
            <a:ext cx="5220000" cy="3842959"/>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6">
            <a:extLst>
              <a:ext uri="{FF2B5EF4-FFF2-40B4-BE49-F238E27FC236}">
                <a16:creationId xmlns:a16="http://schemas.microsoft.com/office/drawing/2014/main" id="{3A9B8EF2-8CB1-0713-FC86-3ED016CC8ED1}"/>
              </a:ext>
            </a:extLst>
          </p:cNvPr>
          <p:cNvSpPr>
            <a:spLocks noGrp="1"/>
          </p:cNvSpPr>
          <p:nvPr>
            <p:ph sz="quarter" idx="14"/>
          </p:nvPr>
        </p:nvSpPr>
        <p:spPr>
          <a:xfrm>
            <a:off x="6239818" y="2256183"/>
            <a:ext cx="5220000" cy="3842959"/>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99629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995B65A3-1D3B-CB4E-8D12-D618964F4FFA}" type="datetime3">
              <a:rPr lang="en-GB" smtClean="0"/>
              <a:t>29 July, 2025</a:t>
            </a:fld>
            <a:endParaRPr lang="en-GB" dirty="0"/>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81000" y="1486914"/>
            <a:ext cx="3348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4246409" y="1486914"/>
            <a:ext cx="3348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6">
            <a:extLst>
              <a:ext uri="{FF2B5EF4-FFF2-40B4-BE49-F238E27FC236}">
                <a16:creationId xmlns:a16="http://schemas.microsoft.com/office/drawing/2014/main" id="{F6AFE0B6-424F-C268-15E2-289F24A72D36}"/>
              </a:ext>
            </a:extLst>
          </p:cNvPr>
          <p:cNvSpPr>
            <a:spLocks noGrp="1"/>
          </p:cNvSpPr>
          <p:nvPr>
            <p:ph sz="quarter" idx="15"/>
          </p:nvPr>
        </p:nvSpPr>
        <p:spPr>
          <a:xfrm>
            <a:off x="8111818" y="1486914"/>
            <a:ext cx="3348000" cy="4618211"/>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98772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2495D59C-9687-524E-970B-34BCA8AC88C4}" type="datetime3">
              <a:rPr lang="en-GB" smtClean="0"/>
              <a:t>29 July, 2025</a:t>
            </a:fld>
            <a:endParaRPr lang="en-GB" dirty="0"/>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76882" y="2266121"/>
            <a:ext cx="3348000" cy="3842959"/>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4239376" y="2256181"/>
            <a:ext cx="3348000" cy="3842959"/>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6">
            <a:extLst>
              <a:ext uri="{FF2B5EF4-FFF2-40B4-BE49-F238E27FC236}">
                <a16:creationId xmlns:a16="http://schemas.microsoft.com/office/drawing/2014/main" id="{F6AFE0B6-424F-C268-15E2-289F24A72D36}"/>
              </a:ext>
            </a:extLst>
          </p:cNvPr>
          <p:cNvSpPr>
            <a:spLocks noGrp="1"/>
          </p:cNvSpPr>
          <p:nvPr>
            <p:ph sz="quarter" idx="15"/>
          </p:nvPr>
        </p:nvSpPr>
        <p:spPr>
          <a:xfrm>
            <a:off x="8101870" y="2256180"/>
            <a:ext cx="3348000" cy="3842959"/>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7">
            <a:extLst>
              <a:ext uri="{FF2B5EF4-FFF2-40B4-BE49-F238E27FC236}">
                <a16:creationId xmlns:a16="http://schemas.microsoft.com/office/drawing/2014/main" id="{DC759AEB-82EE-31E8-D23D-D62BD7BC6804}"/>
              </a:ext>
            </a:extLst>
          </p:cNvPr>
          <p:cNvSpPr>
            <a:spLocks noGrp="1"/>
          </p:cNvSpPr>
          <p:nvPr>
            <p:ph type="body" sz="quarter" idx="16" hasCustomPrompt="1"/>
          </p:nvPr>
        </p:nvSpPr>
        <p:spPr>
          <a:xfrm>
            <a:off x="376882" y="1497809"/>
            <a:ext cx="11072989" cy="487362"/>
          </a:xfrm>
        </p:spPr>
        <p:txBody>
          <a:bodyPr/>
          <a:lstStyle/>
          <a:p>
            <a:pPr lvl="0"/>
            <a:r>
              <a:rPr lang="en-GB" dirty="0"/>
              <a:t>Sub heading</a:t>
            </a:r>
          </a:p>
        </p:txBody>
      </p:sp>
    </p:spTree>
    <p:extLst>
      <p:ext uri="{BB962C8B-B14F-4D97-AF65-F5344CB8AC3E}">
        <p14:creationId xmlns:p14="http://schemas.microsoft.com/office/powerpoint/2010/main" val="105746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62AFBCBA-9FEA-EF49-ABEC-FBB12097D17F}" type="datetime3">
              <a:rPr lang="en-GB" smtClean="0"/>
              <a:t>29 July, 2025</a:t>
            </a:fld>
            <a:endParaRPr lang="en-GB" dirty="0"/>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6889" y="1480931"/>
            <a:ext cx="5220000" cy="2232000"/>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239818" y="1480931"/>
            <a:ext cx="5220000" cy="2232000"/>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6">
            <a:extLst>
              <a:ext uri="{FF2B5EF4-FFF2-40B4-BE49-F238E27FC236}">
                <a16:creationId xmlns:a16="http://schemas.microsoft.com/office/drawing/2014/main" id="{706B280F-C5AE-2CE5-D1BF-8F11017D8BFD}"/>
              </a:ext>
            </a:extLst>
          </p:cNvPr>
          <p:cNvSpPr>
            <a:spLocks noGrp="1"/>
          </p:cNvSpPr>
          <p:nvPr>
            <p:ph sz="quarter" idx="15"/>
          </p:nvPr>
        </p:nvSpPr>
        <p:spPr>
          <a:xfrm>
            <a:off x="370434" y="3961861"/>
            <a:ext cx="5220000" cy="2232000"/>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6">
            <a:extLst>
              <a:ext uri="{FF2B5EF4-FFF2-40B4-BE49-F238E27FC236}">
                <a16:creationId xmlns:a16="http://schemas.microsoft.com/office/drawing/2014/main" id="{CC30D051-3F1A-975A-110F-ED7B08A24217}"/>
              </a:ext>
            </a:extLst>
          </p:cNvPr>
          <p:cNvSpPr>
            <a:spLocks noGrp="1"/>
          </p:cNvSpPr>
          <p:nvPr>
            <p:ph sz="quarter" idx="16"/>
          </p:nvPr>
        </p:nvSpPr>
        <p:spPr>
          <a:xfrm>
            <a:off x="6243363" y="3961861"/>
            <a:ext cx="5220000" cy="2232000"/>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8640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342E8AD6-8015-0E42-B7DE-EA71C82444BA}" type="datetime3">
              <a:rPr lang="en-GB" smtClean="0"/>
              <a:t>29 July, 2025</a:t>
            </a:fld>
            <a:endParaRPr lang="en-GB" dirty="0"/>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9" name="Text Placeholder 7">
            <a:extLst>
              <a:ext uri="{FF2B5EF4-FFF2-40B4-BE49-F238E27FC236}">
                <a16:creationId xmlns:a16="http://schemas.microsoft.com/office/drawing/2014/main" id="{083A4719-2CD0-9FA1-8ACE-252DBD747D1B}"/>
              </a:ext>
            </a:extLst>
          </p:cNvPr>
          <p:cNvSpPr>
            <a:spLocks noGrp="1"/>
          </p:cNvSpPr>
          <p:nvPr>
            <p:ph type="body" sz="quarter" idx="15" hasCustomPrompt="1"/>
          </p:nvPr>
        </p:nvSpPr>
        <p:spPr>
          <a:xfrm>
            <a:off x="376882" y="1497809"/>
            <a:ext cx="11072989" cy="487362"/>
          </a:xfrm>
        </p:spPr>
        <p:txBody>
          <a:bodyPr/>
          <a:lstStyle/>
          <a:p>
            <a:pPr lvl="0"/>
            <a:r>
              <a:rPr lang="en-GB" dirty="0"/>
              <a:t>Sub heading</a:t>
            </a:r>
          </a:p>
        </p:txBody>
      </p:sp>
      <p:sp>
        <p:nvSpPr>
          <p:cNvPr id="11" name="Content Placeholder 6">
            <a:extLst>
              <a:ext uri="{FF2B5EF4-FFF2-40B4-BE49-F238E27FC236}">
                <a16:creationId xmlns:a16="http://schemas.microsoft.com/office/drawing/2014/main" id="{72A55D1C-03A0-009F-BF03-C088023101F5}"/>
              </a:ext>
            </a:extLst>
          </p:cNvPr>
          <p:cNvSpPr>
            <a:spLocks noGrp="1"/>
          </p:cNvSpPr>
          <p:nvPr>
            <p:ph sz="quarter" idx="13"/>
          </p:nvPr>
        </p:nvSpPr>
        <p:spPr>
          <a:xfrm>
            <a:off x="366889" y="2256183"/>
            <a:ext cx="5220000" cy="1800000"/>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6">
            <a:extLst>
              <a:ext uri="{FF2B5EF4-FFF2-40B4-BE49-F238E27FC236}">
                <a16:creationId xmlns:a16="http://schemas.microsoft.com/office/drawing/2014/main" id="{3A9B8EF2-8CB1-0713-FC86-3ED016CC8ED1}"/>
              </a:ext>
            </a:extLst>
          </p:cNvPr>
          <p:cNvSpPr>
            <a:spLocks noGrp="1"/>
          </p:cNvSpPr>
          <p:nvPr>
            <p:ph sz="quarter" idx="14"/>
          </p:nvPr>
        </p:nvSpPr>
        <p:spPr>
          <a:xfrm>
            <a:off x="6239818" y="2256183"/>
            <a:ext cx="5220000" cy="1800000"/>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6">
            <a:extLst>
              <a:ext uri="{FF2B5EF4-FFF2-40B4-BE49-F238E27FC236}">
                <a16:creationId xmlns:a16="http://schemas.microsoft.com/office/drawing/2014/main" id="{5F172232-AB6B-1616-D810-CEA99435BB59}"/>
              </a:ext>
            </a:extLst>
          </p:cNvPr>
          <p:cNvSpPr>
            <a:spLocks noGrp="1"/>
          </p:cNvSpPr>
          <p:nvPr>
            <p:ph sz="quarter" idx="16"/>
          </p:nvPr>
        </p:nvSpPr>
        <p:spPr>
          <a:xfrm>
            <a:off x="366889" y="4248016"/>
            <a:ext cx="5220000" cy="1800000"/>
          </a:xfrm>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6">
            <a:extLst>
              <a:ext uri="{FF2B5EF4-FFF2-40B4-BE49-F238E27FC236}">
                <a16:creationId xmlns:a16="http://schemas.microsoft.com/office/drawing/2014/main" id="{667D2118-BEFE-7A94-6B62-638B37271D61}"/>
              </a:ext>
            </a:extLst>
          </p:cNvPr>
          <p:cNvSpPr>
            <a:spLocks noGrp="1"/>
          </p:cNvSpPr>
          <p:nvPr>
            <p:ph sz="quarter" idx="17"/>
          </p:nvPr>
        </p:nvSpPr>
        <p:spPr>
          <a:xfrm>
            <a:off x="6239818" y="4248016"/>
            <a:ext cx="5220000" cy="1800000"/>
          </a:xfrm>
        </p:spPr>
        <p:txBody>
          <a:bodyPr numCol="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27398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B7B80E52-6874-7A4C-B556-4CC01BE4AFFC}" type="datetime3">
              <a:rPr lang="en-GB" smtClean="0"/>
              <a:t>29 July, 2025</a:t>
            </a:fld>
            <a:endParaRPr lang="en-GB" dirty="0"/>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dirty="0"/>
          </a:p>
        </p:txBody>
      </p:sp>
    </p:spTree>
    <p:extLst>
      <p:ext uri="{BB962C8B-B14F-4D97-AF65-F5344CB8AC3E}">
        <p14:creationId xmlns:p14="http://schemas.microsoft.com/office/powerpoint/2010/main" val="3901221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se for Legal not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noAutofit/>
          </a:bodyPr>
          <a:lstStyle/>
          <a:p>
            <a:r>
              <a:rPr lang="en-GB" dirty="0"/>
              <a:t>Click to edit Master title style</a:t>
            </a:r>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25CC088D-9FE0-0E4A-9811-D3EA68BFDA95}" type="datetime3">
              <a:rPr lang="en-GB" smtClean="0"/>
              <a:t>29 July, 2025</a:t>
            </a:fld>
            <a:endParaRPr lang="en-GB" dirty="0"/>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dirty="0"/>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712301"/>
          </a:xfrm>
        </p:spPr>
        <p:txBody>
          <a:bodyPr numCol="1">
            <a:noAutofit/>
          </a:bodyPr>
          <a:lstStyle>
            <a:lvl1pPr>
              <a:defRPr sz="1500"/>
            </a:lvl1pPr>
            <a:lvl2pPr>
              <a:defRPr sz="1500"/>
            </a:lvl2pPr>
            <a:lvl3pPr>
              <a:defRPr sz="1500"/>
            </a:lvl3pPr>
            <a:lvl4pPr>
              <a:defRPr sz="1500"/>
            </a:lvl4pPr>
            <a:lvl5pPr>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86520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Column Data">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E0A02F-222F-8982-3B73-0B4792C5C6B5}"/>
              </a:ext>
            </a:extLst>
          </p:cNvPr>
          <p:cNvGraphicFramePr>
            <a:graphicFrameLocks noChangeAspect="1"/>
          </p:cNvGraphicFramePr>
          <p:nvPr userDrawn="1">
            <p:custDataLst>
              <p:tags r:id="rId1"/>
            </p:custDataLst>
            <p:extLst>
              <p:ext uri="{D42A27DB-BD31-4B8C-83A1-F6EECF244321}">
                <p14:modId xmlns:p14="http://schemas.microsoft.com/office/powerpoint/2010/main" val="74238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think-cell data - do not delete" hidden="1">
                        <a:extLst>
                          <a:ext uri="{FF2B5EF4-FFF2-40B4-BE49-F238E27FC236}">
                            <a16:creationId xmlns:a16="http://schemas.microsoft.com/office/drawing/2014/main" id="{C3E0A02F-222F-8982-3B73-0B4792C5C6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11" name="Text Placeholder 2">
            <a:extLst>
              <a:ext uri="{FF2B5EF4-FFF2-40B4-BE49-F238E27FC236}">
                <a16:creationId xmlns:a16="http://schemas.microsoft.com/office/drawing/2014/main" id="{1839B5A3-0431-A2B1-6509-F0C5774669D3}"/>
              </a:ext>
            </a:extLst>
          </p:cNvPr>
          <p:cNvSpPr>
            <a:spLocks noGrp="1"/>
          </p:cNvSpPr>
          <p:nvPr>
            <p:ph idx="1"/>
          </p:nvPr>
        </p:nvSpPr>
        <p:spPr>
          <a:xfrm>
            <a:off x="300850" y="1328024"/>
            <a:ext cx="11524804" cy="5040000"/>
          </a:xfrm>
          <a:prstGeom prst="rect">
            <a:avLst/>
          </a:prstGeom>
          <a:ln>
            <a:noFill/>
          </a:ln>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itle Placeholder 1">
            <a:extLst>
              <a:ext uri="{FF2B5EF4-FFF2-40B4-BE49-F238E27FC236}">
                <a16:creationId xmlns:a16="http://schemas.microsoft.com/office/drawing/2014/main" id="{D97ECDFC-4A26-DC3E-ED72-4E528EE9B76D}"/>
              </a:ext>
            </a:extLst>
          </p:cNvPr>
          <p:cNvSpPr>
            <a:spLocks noGrp="1"/>
          </p:cNvSpPr>
          <p:nvPr>
            <p:ph type="title"/>
          </p:nvPr>
        </p:nvSpPr>
        <p:spPr>
          <a:xfrm>
            <a:off x="1267118" y="283440"/>
            <a:ext cx="10584000" cy="803053"/>
          </a:xfrm>
          <a:prstGeom prst="rect">
            <a:avLst/>
          </a:prstGeom>
          <a:ln>
            <a:noFill/>
          </a:ln>
        </p:spPr>
        <p:txBody>
          <a:bodyPr vert="horz" lIns="91440" tIns="45720" rIns="91440" bIns="45720" rtlCol="0" anchor="ctr">
            <a:noAutofit/>
          </a:bodyPr>
          <a:lstStyle>
            <a:lvl1pPr>
              <a:defRPr sz="3200">
                <a:solidFill>
                  <a:schemeClr val="bg1"/>
                </a:solidFill>
              </a:defRPr>
            </a:lvl1pPr>
          </a:lstStyle>
          <a:p>
            <a:r>
              <a:rPr lang="en-GB"/>
              <a:t>Click to edit Master title style</a:t>
            </a:r>
          </a:p>
        </p:txBody>
      </p:sp>
      <p:sp>
        <p:nvSpPr>
          <p:cNvPr id="13" name="Footer Placeholder 3">
            <a:extLst>
              <a:ext uri="{FF2B5EF4-FFF2-40B4-BE49-F238E27FC236}">
                <a16:creationId xmlns:a16="http://schemas.microsoft.com/office/drawing/2014/main" id="{73918439-A986-8BE9-404D-45E4F9054DD1}"/>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spTree>
    <p:extLst>
      <p:ext uri="{BB962C8B-B14F-4D97-AF65-F5344CB8AC3E}">
        <p14:creationId xmlns:p14="http://schemas.microsoft.com/office/powerpoint/2010/main" val="2138675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E16997F3-92A6-E348-8C71-9C6FF1E2D65B}" type="datetime3">
              <a:rPr lang="en-GB" smtClean="0"/>
              <a:t>29 July, 2025</a:t>
            </a:fld>
            <a:endParaRPr lang="en-GB" dirty="0"/>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dirty="0"/>
              <a:t>Add your Presentation Title here</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dirty="0"/>
          </a:p>
        </p:txBody>
      </p:sp>
    </p:spTree>
    <p:extLst>
      <p:ext uri="{BB962C8B-B14F-4D97-AF65-F5344CB8AC3E}">
        <p14:creationId xmlns:p14="http://schemas.microsoft.com/office/powerpoint/2010/main" val="1337140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2" name="Picture 1" descr="A blue and green background&#10;&#10;Description automatically generated">
            <a:extLst>
              <a:ext uri="{FF2B5EF4-FFF2-40B4-BE49-F238E27FC236}">
                <a16:creationId xmlns:a16="http://schemas.microsoft.com/office/drawing/2014/main" id="{6E4D7CB1-CF3E-8B14-9E2A-D4CF351115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79EFAEA3-1089-4706-D918-9E2C826889D6}"/>
              </a:ext>
            </a:extLst>
          </p:cNvPr>
          <p:cNvSpPr>
            <a:spLocks noGrp="1"/>
          </p:cNvSpPr>
          <p:nvPr>
            <p:ph type="title"/>
          </p:nvPr>
        </p:nvSpPr>
        <p:spPr>
          <a:xfrm>
            <a:off x="838200" y="3027473"/>
            <a:ext cx="10515600" cy="803053"/>
          </a:xfrm>
        </p:spPr>
        <p:txBody>
          <a:bodyPr>
            <a:noAutofit/>
          </a:bodyPr>
          <a:lstStyle>
            <a:lvl1pPr>
              <a:defRPr sz="6000"/>
            </a:lvl1pPr>
          </a:lstStyle>
          <a:p>
            <a:r>
              <a:rPr lang="en-US"/>
              <a:t>Click to edit Master title style</a:t>
            </a:r>
            <a:endParaRPr lang="en-GB"/>
          </a:p>
        </p:txBody>
      </p:sp>
      <p:sp>
        <p:nvSpPr>
          <p:cNvPr id="19" name="TextBox 18">
            <a:extLst>
              <a:ext uri="{FF2B5EF4-FFF2-40B4-BE49-F238E27FC236}">
                <a16:creationId xmlns:a16="http://schemas.microsoft.com/office/drawing/2014/main" id="{8364DCE6-6AC1-BABB-7A88-053630633B69}"/>
              </a:ext>
            </a:extLst>
          </p:cNvPr>
          <p:cNvSpPr txBox="1"/>
          <p:nvPr userDrawn="1"/>
        </p:nvSpPr>
        <p:spPr>
          <a:xfrm>
            <a:off x="838200" y="5818000"/>
            <a:ext cx="3695699" cy="430887"/>
          </a:xfrm>
          <a:prstGeom prst="rect">
            <a:avLst/>
          </a:prstGeom>
          <a:noFill/>
          <a:ln>
            <a:noFill/>
          </a:ln>
        </p:spPr>
        <p:txBody>
          <a:bodyPr wrap="square">
            <a:spAutoFit/>
          </a:bodyPr>
          <a:lstStyle/>
          <a:p>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2200" b="0" i="1">
                <a:solidFill>
                  <a:schemeClr val="bg1"/>
                </a:solidFill>
                <a:latin typeface="Garamond" panose="02020404030301010803" pitchFamily="18" charset="0"/>
                <a:ea typeface="Helvetica Neue UltraLight" panose="02000206000000020004" pitchFamily="2" charset="0"/>
              </a:rPr>
              <a:t>expert</a:t>
            </a:r>
            <a:r>
              <a:rPr lang="en-GB" sz="1600" b="0" i="0">
                <a:solidFill>
                  <a:schemeClr val="bg1"/>
                </a:solidFill>
                <a:latin typeface="Helvetica Neue UltraLight" panose="02000206000000020004" pitchFamily="2" charset="0"/>
                <a:ea typeface="Helvetica Neue UltraLight" panose="02000206000000020004" pitchFamily="2" charset="0"/>
              </a:rPr>
              <a:t> </a:t>
            </a:r>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4" name="Picture 3" descr="A black and white logo&#10;&#10;Description automatically generated">
            <a:extLst>
              <a:ext uri="{FF2B5EF4-FFF2-40B4-BE49-F238E27FC236}">
                <a16:creationId xmlns:a16="http://schemas.microsoft.com/office/drawing/2014/main" id="{850D334B-F96D-DA78-A87C-A36638D2F1DA}"/>
              </a:ext>
            </a:extLst>
          </p:cNvPr>
          <p:cNvPicPr>
            <a:picLocks noChangeAspect="1"/>
          </p:cNvPicPr>
          <p:nvPr userDrawn="1"/>
        </p:nvPicPr>
        <p:blipFill rotWithShape="1">
          <a:blip r:embed="rId3"/>
          <a:srcRect l="7842" t="33564" r="74147" b="37355"/>
          <a:stretch/>
        </p:blipFill>
        <p:spPr>
          <a:xfrm>
            <a:off x="912064" y="904851"/>
            <a:ext cx="1391189" cy="1263600"/>
          </a:xfrm>
          <a:prstGeom prst="rect">
            <a:avLst/>
          </a:prstGeom>
        </p:spPr>
      </p:pic>
    </p:spTree>
    <p:extLst>
      <p:ext uri="{BB962C8B-B14F-4D97-AF65-F5344CB8AC3E}">
        <p14:creationId xmlns:p14="http://schemas.microsoft.com/office/powerpoint/2010/main" val="2435464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2" name="Picture 1" descr="A blue and green background&#10;&#10;Description automatically generated">
            <a:extLst>
              <a:ext uri="{FF2B5EF4-FFF2-40B4-BE49-F238E27FC236}">
                <a16:creationId xmlns:a16="http://schemas.microsoft.com/office/drawing/2014/main" id="{6E4D7CB1-CF3E-8B14-9E2A-D4CF3511155D}"/>
              </a:ext>
            </a:extLst>
          </p:cNvPr>
          <p:cNvPicPr>
            <a:picLocks noChangeAspect="1"/>
          </p:cNvPicPr>
          <p:nvPr userDrawn="1"/>
        </p:nvPicPr>
        <p:blipFill>
          <a:blip r:embed="rId2">
            <a:alphaModFix/>
          </a:blip>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E995526F-C574-DE18-CD76-9D29B3AFBC60}"/>
              </a:ext>
            </a:extLst>
          </p:cNvPr>
          <p:cNvPicPr>
            <a:picLocks noChangeAspect="1"/>
          </p:cNvPicPr>
          <p:nvPr userDrawn="1"/>
        </p:nvPicPr>
        <p:blipFill rotWithShape="1">
          <a:blip r:embed="rId3"/>
          <a:srcRect l="7842" t="33564" r="74147" b="37355"/>
          <a:stretch/>
        </p:blipFill>
        <p:spPr>
          <a:xfrm>
            <a:off x="912064" y="904851"/>
            <a:ext cx="1391189" cy="1263600"/>
          </a:xfrm>
          <a:prstGeom prst="rect">
            <a:avLst/>
          </a:prstGeom>
        </p:spPr>
      </p:pic>
      <p:sp>
        <p:nvSpPr>
          <p:cNvPr id="14" name="Title 13">
            <a:extLst>
              <a:ext uri="{FF2B5EF4-FFF2-40B4-BE49-F238E27FC236}">
                <a16:creationId xmlns:a16="http://schemas.microsoft.com/office/drawing/2014/main" id="{79EFAEA3-1089-4706-D918-9E2C826889D6}"/>
              </a:ext>
            </a:extLst>
          </p:cNvPr>
          <p:cNvSpPr>
            <a:spLocks noGrp="1"/>
          </p:cNvSpPr>
          <p:nvPr>
            <p:ph type="title"/>
          </p:nvPr>
        </p:nvSpPr>
        <p:spPr>
          <a:xfrm>
            <a:off x="838200" y="3027473"/>
            <a:ext cx="10515600" cy="803053"/>
          </a:xfrm>
        </p:spPr>
        <p:txBody>
          <a:bodyPr>
            <a:noAutofit/>
          </a:bodyPr>
          <a:lstStyle>
            <a:lvl1pPr>
              <a:defRPr sz="6000"/>
            </a:lvl1pPr>
          </a:lstStyle>
          <a:p>
            <a:r>
              <a:rPr lang="en-US"/>
              <a:t>Click to edit Master title style</a:t>
            </a:r>
            <a:endParaRPr lang="en-GB"/>
          </a:p>
        </p:txBody>
      </p:sp>
      <p:sp>
        <p:nvSpPr>
          <p:cNvPr id="19" name="TextBox 18">
            <a:extLst>
              <a:ext uri="{FF2B5EF4-FFF2-40B4-BE49-F238E27FC236}">
                <a16:creationId xmlns:a16="http://schemas.microsoft.com/office/drawing/2014/main" id="{8364DCE6-6AC1-BABB-7A88-053630633B69}"/>
              </a:ext>
            </a:extLst>
          </p:cNvPr>
          <p:cNvSpPr txBox="1"/>
          <p:nvPr userDrawn="1"/>
        </p:nvSpPr>
        <p:spPr>
          <a:xfrm>
            <a:off x="838200" y="5818000"/>
            <a:ext cx="3695699" cy="430887"/>
          </a:xfrm>
          <a:prstGeom prst="rect">
            <a:avLst/>
          </a:prstGeom>
          <a:noFill/>
          <a:ln>
            <a:noFill/>
          </a:ln>
        </p:spPr>
        <p:txBody>
          <a:bodyPr wrap="square">
            <a:spAutoFit/>
          </a:bodyPr>
          <a:lstStyle/>
          <a:p>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2200" b="0" i="1">
                <a:solidFill>
                  <a:schemeClr val="bg1"/>
                </a:solidFill>
                <a:latin typeface="Garamond" panose="02020404030301010803" pitchFamily="18" charset="0"/>
                <a:ea typeface="Helvetica Neue UltraLight" panose="02000206000000020004" pitchFamily="2" charset="0"/>
              </a:rPr>
              <a:t>expert</a:t>
            </a:r>
            <a:r>
              <a:rPr lang="en-GB" sz="1600" b="0" i="0">
                <a:solidFill>
                  <a:schemeClr val="bg1"/>
                </a:solidFill>
                <a:latin typeface="Helvetica Neue UltraLight" panose="02000206000000020004" pitchFamily="2" charset="0"/>
                <a:ea typeface="Helvetica Neue UltraLight" panose="02000206000000020004" pitchFamily="2" charset="0"/>
              </a:rPr>
              <a:t> </a:t>
            </a:r>
            <a:r>
              <a:rPr lang="en-GB" sz="16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
        <p:nvSpPr>
          <p:cNvPr id="7" name="Text Placeholder 6">
            <a:extLst>
              <a:ext uri="{FF2B5EF4-FFF2-40B4-BE49-F238E27FC236}">
                <a16:creationId xmlns:a16="http://schemas.microsoft.com/office/drawing/2014/main" id="{DA2274F0-8C92-3276-8CBF-F1F556D69153}"/>
              </a:ext>
            </a:extLst>
          </p:cNvPr>
          <p:cNvSpPr>
            <a:spLocks noGrp="1"/>
          </p:cNvSpPr>
          <p:nvPr>
            <p:ph type="body" sz="quarter" idx="10"/>
          </p:nvPr>
        </p:nvSpPr>
        <p:spPr>
          <a:xfrm>
            <a:off x="2432050" y="1135807"/>
            <a:ext cx="7842250" cy="801688"/>
          </a:xfrm>
        </p:spPr>
        <p:txBody>
          <a:bodyPr>
            <a:normAutofit/>
          </a:bodyPr>
          <a:lstStyle>
            <a:lvl1pPr>
              <a:defRPr sz="4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21978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2" name="Picture 1" descr="A blue and green background&#10;&#10;Description automatically generated">
            <a:extLst>
              <a:ext uri="{FF2B5EF4-FFF2-40B4-BE49-F238E27FC236}">
                <a16:creationId xmlns:a16="http://schemas.microsoft.com/office/drawing/2014/main" id="{092D1566-9564-48F3-89A4-B78A5FB1F4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E77D975D-B966-5348-8A94-79A033BBA761}"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369365" y="2435087"/>
            <a:ext cx="8080506" cy="3758143"/>
          </a:xfrm>
        </p:spPr>
        <p:txBody>
          <a:bodyPr numCol="1"/>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D29823-8DD7-53EA-6A7B-16BBB1807F42}"/>
              </a:ext>
            </a:extLst>
          </p:cNvPr>
          <p:cNvSpPr>
            <a:spLocks noGrp="1"/>
          </p:cNvSpPr>
          <p:nvPr>
            <p:ph type="body" sz="quarter" idx="14" hasCustomPrompt="1"/>
          </p:nvPr>
        </p:nvSpPr>
        <p:spPr>
          <a:xfrm>
            <a:off x="1252329" y="1497808"/>
            <a:ext cx="10197541" cy="684759"/>
          </a:xfrm>
        </p:spPr>
        <p:txBody>
          <a:bodyPr>
            <a:noAutofit/>
          </a:bodyPr>
          <a:lstStyle>
            <a:lvl1pPr marL="0" indent="0">
              <a:buNone/>
              <a:defRPr sz="4400" b="0" i="0">
                <a:latin typeface="Arial" panose="020B0604020202020204" pitchFamily="34" charset="0"/>
                <a:cs typeface="Arial" panose="020B0604020202020204" pitchFamily="34" charset="0"/>
              </a:defRPr>
            </a:lvl1pPr>
          </a:lstStyle>
          <a:p>
            <a:pPr lvl="0"/>
            <a:r>
              <a:rPr lang="en-GB"/>
              <a:t>Agenda Heading</a:t>
            </a:r>
          </a:p>
        </p:txBody>
      </p:sp>
      <p:cxnSp>
        <p:nvCxnSpPr>
          <p:cNvPr id="11" name="Straight Connector 10">
            <a:extLst>
              <a:ext uri="{FF2B5EF4-FFF2-40B4-BE49-F238E27FC236}">
                <a16:creationId xmlns:a16="http://schemas.microsoft.com/office/drawing/2014/main" id="{9E811D2A-528C-3BB0-36C4-DB2C763008EA}"/>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BB00A77-559F-10F5-10EF-8FFAC45AC43E}"/>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71EC596-E76A-436C-5C73-D7C34FB07F4D}"/>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2B66620-81D4-9EF4-D755-CCAE1945857F}"/>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10" name="Picture 9" descr="A black and white logo&#10;&#10;Description automatically generated">
            <a:extLst>
              <a:ext uri="{FF2B5EF4-FFF2-40B4-BE49-F238E27FC236}">
                <a16:creationId xmlns:a16="http://schemas.microsoft.com/office/drawing/2014/main" id="{BD6EDF94-8423-DB6A-D292-399C365670A8}"/>
              </a:ext>
            </a:extLst>
          </p:cNvPr>
          <p:cNvPicPr>
            <a:picLocks noChangeAspect="1"/>
          </p:cNvPicPr>
          <p:nvPr userDrawn="1"/>
        </p:nvPicPr>
        <p:blipFill rotWithShape="1">
          <a:blip r:embed="rId3"/>
          <a:srcRect l="7842" t="33564" r="74680" b="37355"/>
          <a:stretch/>
        </p:blipFill>
        <p:spPr>
          <a:xfrm>
            <a:off x="283030" y="263532"/>
            <a:ext cx="923107" cy="864000"/>
          </a:xfrm>
          <a:prstGeom prst="rect">
            <a:avLst/>
          </a:prstGeom>
        </p:spPr>
      </p:pic>
    </p:spTree>
    <p:extLst>
      <p:ext uri="{BB962C8B-B14F-4D97-AF65-F5344CB8AC3E}">
        <p14:creationId xmlns:p14="http://schemas.microsoft.com/office/powerpoint/2010/main" val="3283175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54025"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ECEA7BAB-F856-A246-A96A-5F23088807E7}"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97585" y="1480931"/>
            <a:ext cx="11062225" cy="4601817"/>
          </a:xfrm>
        </p:spPr>
        <p:txBody>
          <a:bodyPr numCol="1"/>
          <a:lstStyle>
            <a:lvl1pPr marL="0" indent="0">
              <a:buNone/>
              <a:defRPr/>
            </a:lvl1pPr>
            <a:lvl2pPr marL="685800" indent="-228600">
              <a:defRPr sz="2000"/>
            </a:lvl2pPr>
            <a:lvl3pPr marL="1143000" indent="-228600">
              <a:defRPr sz="1800"/>
            </a:lvl3pPr>
            <a:lvl4pPr marL="1600200" indent="-228600">
              <a:defRPr sz="1600"/>
            </a:lvl4pPr>
            <a:lvl5pPr marL="2057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4E54B2F3-5884-052D-C7B9-553903C3FFA0}"/>
              </a:ext>
            </a:extLst>
          </p:cNvPr>
          <p:cNvSpPr>
            <a:spLocks noGrp="1"/>
          </p:cNvSpPr>
          <p:nvPr>
            <p:ph type="body" sz="quarter" idx="15"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1682442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F113-68E2-ECC6-90D7-9788310C6379}"/>
              </a:ext>
            </a:extLst>
          </p:cNvPr>
          <p:cNvSpPr>
            <a:spLocks noGrp="1"/>
          </p:cNvSpPr>
          <p:nvPr>
            <p:ph type="title"/>
          </p:nvPr>
        </p:nvSpPr>
        <p:spPr>
          <a:xfrm>
            <a:off x="1505778" y="319266"/>
            <a:ext cx="9944094"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6CC354-EFC9-A16F-86EB-0447836F1F8B}"/>
              </a:ext>
            </a:extLst>
          </p:cNvPr>
          <p:cNvSpPr>
            <a:spLocks noGrp="1"/>
          </p:cNvSpPr>
          <p:nvPr>
            <p:ph type="dt" sz="half" idx="10"/>
          </p:nvPr>
        </p:nvSpPr>
        <p:spPr/>
        <p:txBody>
          <a:bodyPr/>
          <a:lstStyle/>
          <a:p>
            <a:r>
              <a:rPr lang="en-GB"/>
              <a:t>Date: </a:t>
            </a:r>
            <a:fld id="{3EB8A715-F144-F842-A78A-65C255307C7E}" type="datetime3">
              <a:rPr lang="en-GB" smtClean="0"/>
              <a:t>29 July, 2025</a:t>
            </a:fld>
            <a:endParaRPr lang="en-GB"/>
          </a:p>
        </p:txBody>
      </p:sp>
      <p:sp>
        <p:nvSpPr>
          <p:cNvPr id="4" name="Footer Placeholder 3">
            <a:extLst>
              <a:ext uri="{FF2B5EF4-FFF2-40B4-BE49-F238E27FC236}">
                <a16:creationId xmlns:a16="http://schemas.microsoft.com/office/drawing/2014/main" id="{7D93C41F-81C1-1AC0-D0F4-F72507C60C56}"/>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BEA874AD-0890-6E3D-EFCE-DCB8E425B1F7}"/>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96F98337-0FC9-BBC4-4CCC-17B081E8FA92}"/>
              </a:ext>
            </a:extLst>
          </p:cNvPr>
          <p:cNvSpPr>
            <a:spLocks noGrp="1"/>
          </p:cNvSpPr>
          <p:nvPr>
            <p:ph sz="quarter" idx="13"/>
          </p:nvPr>
        </p:nvSpPr>
        <p:spPr>
          <a:xfrm>
            <a:off x="376882" y="2087217"/>
            <a:ext cx="11072989" cy="3985592"/>
          </a:xfrm>
        </p:spPr>
        <p:txBody>
          <a:bodyPr numCol="1">
            <a:normAutofit/>
          </a:bodyPr>
          <a:lstStyle>
            <a:lvl1pPr marL="0" indent="0">
              <a:buNone/>
              <a:defRPr sz="2000"/>
            </a:lvl1pPr>
            <a:lvl2pPr marL="685800" indent="-228600">
              <a:defRPr sz="2000"/>
            </a:lvl2pPr>
            <a:lvl3pPr marL="1143000" indent="-228600">
              <a:defRPr sz="1800"/>
            </a:lvl3pPr>
            <a:lvl4pPr marL="1600200" indent="-228600">
              <a:defRPr sz="1600"/>
            </a:lvl4pPr>
            <a:lvl5pPr marL="2057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BDD29823-8DD7-53EA-6A7B-16BBB1807F42}"/>
              </a:ext>
            </a:extLst>
          </p:cNvPr>
          <p:cNvSpPr>
            <a:spLocks noGrp="1"/>
          </p:cNvSpPr>
          <p:nvPr>
            <p:ph type="body" sz="quarter" idx="14" hasCustomPrompt="1"/>
          </p:nvPr>
        </p:nvSpPr>
        <p:spPr>
          <a:xfrm>
            <a:off x="376882" y="1497809"/>
            <a:ext cx="11072989" cy="487362"/>
          </a:xfrm>
        </p:spPr>
        <p:txBody>
          <a:bodyPr>
            <a:normAutofit/>
          </a:bodyPr>
          <a:lstStyle>
            <a:lvl1pPr marL="0" indent="0">
              <a:buNone/>
              <a:defRPr sz="1600"/>
            </a:lvl1pPr>
          </a:lstStyle>
          <a:p>
            <a:pPr lvl="0"/>
            <a:r>
              <a:rPr lang="en-GB"/>
              <a:t>Sub heading</a:t>
            </a:r>
          </a:p>
        </p:txBody>
      </p:sp>
      <p:sp>
        <p:nvSpPr>
          <p:cNvPr id="9" name="Text Placeholder 7">
            <a:extLst>
              <a:ext uri="{FF2B5EF4-FFF2-40B4-BE49-F238E27FC236}">
                <a16:creationId xmlns:a16="http://schemas.microsoft.com/office/drawing/2014/main" id="{D439C9AC-C273-1F7B-F84C-9E8DB97EF78E}"/>
              </a:ext>
            </a:extLst>
          </p:cNvPr>
          <p:cNvSpPr>
            <a:spLocks noGrp="1"/>
          </p:cNvSpPr>
          <p:nvPr>
            <p:ph type="body" sz="quarter" idx="15"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1527117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2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a:xfrm>
            <a:off x="1505778" y="319266"/>
            <a:ext cx="9954040"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8D875A79-D6D2-A446-8F86-41C10AAD671B}"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6059818" y="1480932"/>
            <a:ext cx="5400000" cy="4607758"/>
          </a:xfrm>
        </p:spPr>
        <p:txBody>
          <a:bodyPr numCol="1"/>
          <a:lstStyle>
            <a:lvl1pPr marL="0" indent="0">
              <a:buNone/>
              <a:defRPr sz="1600"/>
            </a:lvl1pPr>
            <a:lvl2pPr marL="685800" indent="-228600">
              <a:defRPr sz="1300"/>
            </a:lvl2pPr>
            <a:lvl3pPr marL="1143000" indent="-228600">
              <a:defRPr sz="1300"/>
            </a:lvl3pPr>
            <a:lvl4pPr marL="1600200" indent="-228600">
              <a:defRPr sz="1300"/>
            </a:lvl4pPr>
            <a:lvl5pPr marL="2057400" indent="-228600">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60263" y="2079934"/>
            <a:ext cx="5400000" cy="4012753"/>
          </a:xfrm>
        </p:spPr>
        <p:txBody>
          <a:bodyPr numCol="1"/>
          <a:lstStyle>
            <a:lvl1pPr marL="0" indent="0">
              <a:buNone/>
              <a:defRPr/>
            </a:lvl1pPr>
          </a:lstStyle>
          <a:p>
            <a:pPr lvl="0"/>
            <a:r>
              <a:rPr lang="en-US"/>
              <a:t>Click to edit Master text styles</a:t>
            </a:r>
          </a:p>
        </p:txBody>
      </p:sp>
      <p:sp>
        <p:nvSpPr>
          <p:cNvPr id="7" name="Text Placeholder 7">
            <a:extLst>
              <a:ext uri="{FF2B5EF4-FFF2-40B4-BE49-F238E27FC236}">
                <a16:creationId xmlns:a16="http://schemas.microsoft.com/office/drawing/2014/main" id="{13E11959-0EC4-772A-6DD8-29DD0969DA48}"/>
              </a:ext>
            </a:extLst>
          </p:cNvPr>
          <p:cNvSpPr>
            <a:spLocks noGrp="1"/>
          </p:cNvSpPr>
          <p:nvPr>
            <p:ph type="body" sz="quarter" idx="15" hasCustomPrompt="1"/>
          </p:nvPr>
        </p:nvSpPr>
        <p:spPr>
          <a:xfrm>
            <a:off x="376882" y="1497809"/>
            <a:ext cx="5395765" cy="487362"/>
          </a:xfrm>
        </p:spPr>
        <p:txBody>
          <a:bodyPr>
            <a:normAutofit/>
          </a:bodyPr>
          <a:lstStyle>
            <a:lvl1pPr>
              <a:defRPr sz="1600"/>
            </a:lvl1pPr>
          </a:lstStyle>
          <a:p>
            <a:pPr lvl="0"/>
            <a:r>
              <a:rPr lang="en-GB"/>
              <a:t>Sub heading</a:t>
            </a:r>
          </a:p>
        </p:txBody>
      </p:sp>
      <p:sp>
        <p:nvSpPr>
          <p:cNvPr id="10" name="Text Placeholder 7">
            <a:extLst>
              <a:ext uri="{FF2B5EF4-FFF2-40B4-BE49-F238E27FC236}">
                <a16:creationId xmlns:a16="http://schemas.microsoft.com/office/drawing/2014/main" id="{C5652192-8228-B52D-0B47-8C91E53D900A}"/>
              </a:ext>
            </a:extLst>
          </p:cNvPr>
          <p:cNvSpPr>
            <a:spLocks noGrp="1"/>
          </p:cNvSpPr>
          <p:nvPr>
            <p:ph type="body" sz="quarter" idx="16"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4079487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a:xfrm>
            <a:off x="1505778" y="319266"/>
            <a:ext cx="9954040"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5312833C-D9E9-D147-AE67-EA22E61FE196}"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9" name="Text Placeholder 7">
            <a:extLst>
              <a:ext uri="{FF2B5EF4-FFF2-40B4-BE49-F238E27FC236}">
                <a16:creationId xmlns:a16="http://schemas.microsoft.com/office/drawing/2014/main" id="{083A4719-2CD0-9FA1-8ACE-252DBD747D1B}"/>
              </a:ext>
            </a:extLst>
          </p:cNvPr>
          <p:cNvSpPr>
            <a:spLocks noGrp="1"/>
          </p:cNvSpPr>
          <p:nvPr>
            <p:ph type="body" sz="quarter" idx="15" hasCustomPrompt="1"/>
          </p:nvPr>
        </p:nvSpPr>
        <p:spPr>
          <a:xfrm>
            <a:off x="376828" y="1497809"/>
            <a:ext cx="11092929" cy="487362"/>
          </a:xfrm>
        </p:spPr>
        <p:txBody>
          <a:bodyPr>
            <a:normAutofit/>
          </a:bodyPr>
          <a:lstStyle>
            <a:lvl1pPr marL="0" indent="0">
              <a:buNone/>
              <a:defRPr sz="1600"/>
            </a:lvl1pPr>
          </a:lstStyle>
          <a:p>
            <a:pPr lvl="0"/>
            <a:r>
              <a:rPr lang="en-GB"/>
              <a:t>Sub heading</a:t>
            </a:r>
          </a:p>
        </p:txBody>
      </p:sp>
      <p:sp>
        <p:nvSpPr>
          <p:cNvPr id="11" name="Content Placeholder 6">
            <a:extLst>
              <a:ext uri="{FF2B5EF4-FFF2-40B4-BE49-F238E27FC236}">
                <a16:creationId xmlns:a16="http://schemas.microsoft.com/office/drawing/2014/main" id="{72A55D1C-03A0-009F-BF03-C088023101F5}"/>
              </a:ext>
            </a:extLst>
          </p:cNvPr>
          <p:cNvSpPr>
            <a:spLocks noGrp="1"/>
          </p:cNvSpPr>
          <p:nvPr>
            <p:ph sz="quarter" idx="13"/>
          </p:nvPr>
        </p:nvSpPr>
        <p:spPr>
          <a:xfrm>
            <a:off x="376828" y="2097158"/>
            <a:ext cx="5400000" cy="3965712"/>
          </a:xfrm>
        </p:spPr>
        <p:txBody>
          <a:bodyPr numCol="1"/>
          <a:lstStyle>
            <a:lvl1pPr marL="0" indent="0">
              <a:buNone/>
              <a:defRPr/>
            </a:lvl1pPr>
          </a:lstStyle>
          <a:p>
            <a:pPr lvl="0"/>
            <a:r>
              <a:rPr lang="en-US"/>
              <a:t>Click to edit Master text styles</a:t>
            </a:r>
          </a:p>
        </p:txBody>
      </p:sp>
      <p:sp>
        <p:nvSpPr>
          <p:cNvPr id="12" name="Content Placeholder 6">
            <a:extLst>
              <a:ext uri="{FF2B5EF4-FFF2-40B4-BE49-F238E27FC236}">
                <a16:creationId xmlns:a16="http://schemas.microsoft.com/office/drawing/2014/main" id="{3A9B8EF2-8CB1-0713-FC86-3ED016CC8ED1}"/>
              </a:ext>
            </a:extLst>
          </p:cNvPr>
          <p:cNvSpPr>
            <a:spLocks noGrp="1"/>
          </p:cNvSpPr>
          <p:nvPr>
            <p:ph sz="quarter" idx="14"/>
          </p:nvPr>
        </p:nvSpPr>
        <p:spPr>
          <a:xfrm>
            <a:off x="6059818" y="2097158"/>
            <a:ext cx="5400000" cy="3965712"/>
          </a:xfrm>
        </p:spPr>
        <p:txBody>
          <a:bodyPr numCol="1"/>
          <a:lstStyle>
            <a:lvl1pPr marL="0" indent="0">
              <a:buNone/>
              <a:defRPr/>
            </a:lvl1pPr>
          </a:lstStyle>
          <a:p>
            <a:pPr lvl="0"/>
            <a:r>
              <a:rPr lang="en-US"/>
              <a:t>Click to edit Master text styles</a:t>
            </a:r>
          </a:p>
        </p:txBody>
      </p:sp>
      <p:sp>
        <p:nvSpPr>
          <p:cNvPr id="7" name="Text Placeholder 7">
            <a:extLst>
              <a:ext uri="{FF2B5EF4-FFF2-40B4-BE49-F238E27FC236}">
                <a16:creationId xmlns:a16="http://schemas.microsoft.com/office/drawing/2014/main" id="{9DA5D2E6-B932-7408-B04C-DFF975507C31}"/>
              </a:ext>
            </a:extLst>
          </p:cNvPr>
          <p:cNvSpPr>
            <a:spLocks noGrp="1"/>
          </p:cNvSpPr>
          <p:nvPr>
            <p:ph type="body" sz="quarter" idx="16"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1794848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a:xfrm>
            <a:off x="1505778" y="319266"/>
            <a:ext cx="9954040" cy="80305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5312833C-D9E9-D147-AE67-EA22E61FE196}"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9" name="Text Placeholder 7">
            <a:extLst>
              <a:ext uri="{FF2B5EF4-FFF2-40B4-BE49-F238E27FC236}">
                <a16:creationId xmlns:a16="http://schemas.microsoft.com/office/drawing/2014/main" id="{083A4719-2CD0-9FA1-8ACE-252DBD747D1B}"/>
              </a:ext>
            </a:extLst>
          </p:cNvPr>
          <p:cNvSpPr>
            <a:spLocks noGrp="1"/>
          </p:cNvSpPr>
          <p:nvPr>
            <p:ph type="body" sz="quarter" idx="15" hasCustomPrompt="1"/>
          </p:nvPr>
        </p:nvSpPr>
        <p:spPr>
          <a:xfrm>
            <a:off x="366889" y="1481243"/>
            <a:ext cx="5400000" cy="487362"/>
          </a:xfrm>
        </p:spPr>
        <p:txBody>
          <a:bodyPr>
            <a:normAutofit/>
          </a:bodyPr>
          <a:lstStyle>
            <a:lvl1pPr marL="0" indent="0">
              <a:buNone/>
              <a:defRPr sz="1600"/>
            </a:lvl1pPr>
          </a:lstStyle>
          <a:p>
            <a:pPr lvl="0"/>
            <a:r>
              <a:rPr lang="en-GB"/>
              <a:t>Sub heading</a:t>
            </a:r>
          </a:p>
        </p:txBody>
      </p:sp>
      <p:sp>
        <p:nvSpPr>
          <p:cNvPr id="11" name="Content Placeholder 6">
            <a:extLst>
              <a:ext uri="{FF2B5EF4-FFF2-40B4-BE49-F238E27FC236}">
                <a16:creationId xmlns:a16="http://schemas.microsoft.com/office/drawing/2014/main" id="{72A55D1C-03A0-009F-BF03-C088023101F5}"/>
              </a:ext>
            </a:extLst>
          </p:cNvPr>
          <p:cNvSpPr>
            <a:spLocks noGrp="1"/>
          </p:cNvSpPr>
          <p:nvPr>
            <p:ph sz="quarter" idx="13"/>
          </p:nvPr>
        </p:nvSpPr>
        <p:spPr>
          <a:xfrm>
            <a:off x="366889" y="2069804"/>
            <a:ext cx="5400000" cy="4012944"/>
          </a:xfrm>
        </p:spPr>
        <p:txBody>
          <a:bodyPr numCol="1"/>
          <a:lstStyle>
            <a:lvl1pPr marL="0" indent="0">
              <a:buNone/>
              <a:defRPr/>
            </a:lvl1pPr>
          </a:lstStyle>
          <a:p>
            <a:pPr lvl="0"/>
            <a:r>
              <a:rPr lang="en-US"/>
              <a:t>Click to edit Master text styles</a:t>
            </a:r>
          </a:p>
        </p:txBody>
      </p:sp>
      <p:sp>
        <p:nvSpPr>
          <p:cNvPr id="12" name="Content Placeholder 6">
            <a:extLst>
              <a:ext uri="{FF2B5EF4-FFF2-40B4-BE49-F238E27FC236}">
                <a16:creationId xmlns:a16="http://schemas.microsoft.com/office/drawing/2014/main" id="{3A9B8EF2-8CB1-0713-FC86-3ED016CC8ED1}"/>
              </a:ext>
            </a:extLst>
          </p:cNvPr>
          <p:cNvSpPr>
            <a:spLocks noGrp="1"/>
          </p:cNvSpPr>
          <p:nvPr>
            <p:ph sz="quarter" idx="14"/>
          </p:nvPr>
        </p:nvSpPr>
        <p:spPr>
          <a:xfrm>
            <a:off x="6055448" y="2069804"/>
            <a:ext cx="5400000" cy="4012944"/>
          </a:xfrm>
        </p:spPr>
        <p:txBody>
          <a:bodyPr numCol="1"/>
          <a:lstStyle>
            <a:lvl1pPr marL="0" indent="0">
              <a:buNone/>
              <a:defRPr/>
            </a:lvl1pPr>
          </a:lstStyle>
          <a:p>
            <a:pPr lvl="0"/>
            <a:r>
              <a:rPr lang="en-US"/>
              <a:t>Click to edit Master text styles</a:t>
            </a:r>
          </a:p>
        </p:txBody>
      </p:sp>
      <p:sp>
        <p:nvSpPr>
          <p:cNvPr id="6" name="Text Placeholder 7">
            <a:extLst>
              <a:ext uri="{FF2B5EF4-FFF2-40B4-BE49-F238E27FC236}">
                <a16:creationId xmlns:a16="http://schemas.microsoft.com/office/drawing/2014/main" id="{CD1B7138-BA71-346C-1743-273D052247EE}"/>
              </a:ext>
            </a:extLst>
          </p:cNvPr>
          <p:cNvSpPr>
            <a:spLocks noGrp="1"/>
          </p:cNvSpPr>
          <p:nvPr>
            <p:ph type="body" sz="quarter" idx="16" hasCustomPrompt="1"/>
          </p:nvPr>
        </p:nvSpPr>
        <p:spPr>
          <a:xfrm>
            <a:off x="6045509" y="1481243"/>
            <a:ext cx="5400000" cy="487362"/>
          </a:xfrm>
        </p:spPr>
        <p:txBody>
          <a:bodyPr>
            <a:normAutofit/>
          </a:bodyPr>
          <a:lstStyle>
            <a:lvl1pPr marL="0" indent="0">
              <a:buNone/>
              <a:defRPr sz="1600"/>
            </a:lvl1pPr>
          </a:lstStyle>
          <a:p>
            <a:pPr lvl="0"/>
            <a:r>
              <a:rPr lang="en-GB"/>
              <a:t>Sub heading</a:t>
            </a:r>
          </a:p>
        </p:txBody>
      </p:sp>
      <p:sp>
        <p:nvSpPr>
          <p:cNvPr id="8" name="Text Placeholder 7">
            <a:extLst>
              <a:ext uri="{FF2B5EF4-FFF2-40B4-BE49-F238E27FC236}">
                <a16:creationId xmlns:a16="http://schemas.microsoft.com/office/drawing/2014/main" id="{6876D6D3-A1ED-0A91-BE75-067BA09A3C09}"/>
              </a:ext>
            </a:extLst>
          </p:cNvPr>
          <p:cNvSpPr>
            <a:spLocks noGrp="1"/>
          </p:cNvSpPr>
          <p:nvPr>
            <p:ph type="body" sz="quarter" idx="17"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3180238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D3116BF5-C4BE-8147-9866-3BC2364F5877}"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81000" y="1486914"/>
            <a:ext cx="3492000" cy="4585895"/>
          </a:xfrm>
        </p:spPr>
        <p:txBody>
          <a:bodyPr numCol="1"/>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4181806" y="1486914"/>
            <a:ext cx="3492000" cy="4585895"/>
          </a:xfrm>
        </p:spPr>
        <p:txBody>
          <a:bodyPr numCol="1"/>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F6AFE0B6-424F-C268-15E2-289F24A72D36}"/>
              </a:ext>
            </a:extLst>
          </p:cNvPr>
          <p:cNvSpPr>
            <a:spLocks noGrp="1"/>
          </p:cNvSpPr>
          <p:nvPr>
            <p:ph sz="quarter" idx="15"/>
          </p:nvPr>
        </p:nvSpPr>
        <p:spPr>
          <a:xfrm>
            <a:off x="7982611" y="1486914"/>
            <a:ext cx="3492000" cy="4585895"/>
          </a:xfrm>
        </p:spPr>
        <p:txBody>
          <a:bodyPr numCol="1"/>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4A5AC0F0-82ED-2600-AE9F-803430899905}"/>
              </a:ext>
            </a:extLst>
          </p:cNvPr>
          <p:cNvSpPr>
            <a:spLocks noGrp="1"/>
          </p:cNvSpPr>
          <p:nvPr>
            <p:ph type="body" sz="quarter" idx="16"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309298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Data">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541FED4-7780-D3BF-B551-75FBABCBB02E}"/>
              </a:ext>
            </a:extLst>
          </p:cNvPr>
          <p:cNvGraphicFramePr>
            <a:graphicFrameLocks noChangeAspect="1"/>
          </p:cNvGraphicFramePr>
          <p:nvPr userDrawn="1">
            <p:custDataLst>
              <p:tags r:id="rId1"/>
            </p:custDataLst>
            <p:extLst>
              <p:ext uri="{D42A27DB-BD31-4B8C-83A1-F6EECF244321}">
                <p14:modId xmlns:p14="http://schemas.microsoft.com/office/powerpoint/2010/main" val="1476490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8" name="think-cell data - do not delete" hidden="1">
                        <a:extLst>
                          <a:ext uri="{FF2B5EF4-FFF2-40B4-BE49-F238E27FC236}">
                            <a16:creationId xmlns:a16="http://schemas.microsoft.com/office/drawing/2014/main" id="{9541FED4-7780-D3BF-B551-75FBABCBB0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3">
            <a:extLst>
              <a:ext uri="{FF2B5EF4-FFF2-40B4-BE49-F238E27FC236}">
                <a16:creationId xmlns:a16="http://schemas.microsoft.com/office/drawing/2014/main" id="{D7EF5685-7CDF-0297-480E-E1BCF6E6FBAF}"/>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tx1"/>
                </a:solidFill>
                <a:latin typeface="Arial" panose="020B0604020202020204" pitchFamily="34" charset="0"/>
                <a:cs typeface="Arial" panose="020B0604020202020204" pitchFamily="34" charset="0"/>
              </a:defRPr>
            </a:lvl1pPr>
          </a:lstStyle>
          <a:p>
            <a:r>
              <a:rPr lang="en-GB"/>
              <a:t>Add your presentation title here</a:t>
            </a:r>
          </a:p>
        </p:txBody>
      </p:sp>
      <p:sp>
        <p:nvSpPr>
          <p:cNvPr id="9" name="Text Placeholder 2">
            <a:extLst>
              <a:ext uri="{FF2B5EF4-FFF2-40B4-BE49-F238E27FC236}">
                <a16:creationId xmlns:a16="http://schemas.microsoft.com/office/drawing/2014/main" id="{0389B1D7-4F42-BA58-A1AE-FE22445270BA}"/>
              </a:ext>
            </a:extLst>
          </p:cNvPr>
          <p:cNvSpPr>
            <a:spLocks noGrp="1"/>
          </p:cNvSpPr>
          <p:nvPr>
            <p:ph idx="1"/>
          </p:nvPr>
        </p:nvSpPr>
        <p:spPr>
          <a:xfrm>
            <a:off x="300850" y="1328024"/>
            <a:ext cx="11524804" cy="5040000"/>
          </a:xfrm>
          <a:prstGeom prst="rect">
            <a:avLst/>
          </a:prstGeom>
          <a:ln>
            <a:noFill/>
          </a:ln>
        </p:spPr>
        <p:txBody>
          <a:bodyPr vert="horz" lIns="91440" tIns="45720" rIns="9144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1">
            <a:extLst>
              <a:ext uri="{FF2B5EF4-FFF2-40B4-BE49-F238E27FC236}">
                <a16:creationId xmlns:a16="http://schemas.microsoft.com/office/drawing/2014/main" id="{7720AAAB-4D26-A7B8-9647-2A16C2493612}"/>
              </a:ext>
            </a:extLst>
          </p:cNvPr>
          <p:cNvSpPr>
            <a:spLocks noGrp="1"/>
          </p:cNvSpPr>
          <p:nvPr>
            <p:ph type="title"/>
          </p:nvPr>
        </p:nvSpPr>
        <p:spPr>
          <a:xfrm>
            <a:off x="1267118" y="283440"/>
            <a:ext cx="10584000" cy="803053"/>
          </a:xfrm>
          <a:prstGeom prst="rect">
            <a:avLst/>
          </a:prstGeom>
          <a:ln>
            <a:noFill/>
          </a:ln>
        </p:spPr>
        <p:txBody>
          <a:bodyPr vert="horz" lIns="91440" tIns="45720" rIns="91440" bIns="45720" rtlCol="0" anchor="ctr">
            <a:noAutofit/>
          </a:bodyPr>
          <a:lstStyle>
            <a:lvl1pPr>
              <a:defRPr>
                <a:solidFill>
                  <a:schemeClr val="tx1"/>
                </a:solidFill>
              </a:defRPr>
            </a:lvl1pPr>
          </a:lstStyle>
          <a:p>
            <a:r>
              <a:rPr lang="en-GB"/>
              <a:t>Click to edit Master title style</a:t>
            </a:r>
          </a:p>
        </p:txBody>
      </p:sp>
      <p:sp>
        <p:nvSpPr>
          <p:cNvPr id="12" name="Slide Number Placeholder 5">
            <a:extLst>
              <a:ext uri="{FF2B5EF4-FFF2-40B4-BE49-F238E27FC236}">
                <a16:creationId xmlns:a16="http://schemas.microsoft.com/office/drawing/2014/main" id="{1136BA64-AAEE-7B13-747E-5C88B3098FCC}"/>
              </a:ext>
            </a:extLst>
          </p:cNvPr>
          <p:cNvSpPr>
            <a:spLocks noGrp="1"/>
          </p:cNvSpPr>
          <p:nvPr>
            <p:ph type="sldNum" sz="quarter" idx="4"/>
          </p:nvPr>
        </p:nvSpPr>
        <p:spPr>
          <a:xfrm>
            <a:off x="10913166" y="6307531"/>
            <a:ext cx="1133060" cy="544512"/>
          </a:xfrm>
          <a:prstGeom prst="rect">
            <a:avLst/>
          </a:prstGeom>
          <a:ln>
            <a:noFill/>
          </a:ln>
        </p:spPr>
        <p:txBody>
          <a:bodyPr vert="horz" lIns="91440" tIns="45720" rIns="91440" bIns="45720" rtlCol="0" anchor="ctr"/>
          <a:lstStyle>
            <a:lvl1pPr algn="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Tree>
    <p:extLst>
      <p:ext uri="{BB962C8B-B14F-4D97-AF65-F5344CB8AC3E}">
        <p14:creationId xmlns:p14="http://schemas.microsoft.com/office/powerpoint/2010/main" val="2168907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 w/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B3B-4008-C1B4-A19A-475B4093C1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6D3F1-7D4D-9ECF-48BF-ECC934055CF5}"/>
              </a:ext>
            </a:extLst>
          </p:cNvPr>
          <p:cNvSpPr>
            <a:spLocks noGrp="1"/>
          </p:cNvSpPr>
          <p:nvPr>
            <p:ph type="dt" sz="half" idx="10"/>
          </p:nvPr>
        </p:nvSpPr>
        <p:spPr/>
        <p:txBody>
          <a:bodyPr/>
          <a:lstStyle/>
          <a:p>
            <a:r>
              <a:rPr lang="en-GB"/>
              <a:t>Date: </a:t>
            </a:r>
            <a:fld id="{B1BAC8E6-699B-1149-BCBA-BF1A32F895C1}" type="datetime3">
              <a:rPr lang="en-GB" smtClean="0"/>
              <a:t>29 July, 2025</a:t>
            </a:fld>
            <a:endParaRPr lang="en-GB"/>
          </a:p>
        </p:txBody>
      </p:sp>
      <p:sp>
        <p:nvSpPr>
          <p:cNvPr id="4" name="Footer Placeholder 3">
            <a:extLst>
              <a:ext uri="{FF2B5EF4-FFF2-40B4-BE49-F238E27FC236}">
                <a16:creationId xmlns:a16="http://schemas.microsoft.com/office/drawing/2014/main" id="{92372FC6-4E1E-892E-25BA-97FEC2A7CE30}"/>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1A7BEB0D-A513-E10C-B419-7299F0A4769D}"/>
              </a:ext>
            </a:extLst>
          </p:cNvPr>
          <p:cNvSpPr>
            <a:spLocks noGrp="1"/>
          </p:cNvSpPr>
          <p:nvPr>
            <p:ph type="sldNum" sz="quarter" idx="12"/>
          </p:nvPr>
        </p:nvSpPr>
        <p:spPr/>
        <p:txBody>
          <a:bodyPr/>
          <a:lstStyle/>
          <a:p>
            <a:fld id="{562BA7E0-5F5E-EE41-AE8D-BD30ED9E17AD}" type="slidenum">
              <a:rPr lang="en-GB" smtClean="0"/>
              <a:pPr/>
              <a:t>‹#›</a:t>
            </a:fld>
            <a:endParaRPr lang="en-GB"/>
          </a:p>
        </p:txBody>
      </p:sp>
      <p:sp>
        <p:nvSpPr>
          <p:cNvPr id="7" name="Content Placeholder 6">
            <a:extLst>
              <a:ext uri="{FF2B5EF4-FFF2-40B4-BE49-F238E27FC236}">
                <a16:creationId xmlns:a16="http://schemas.microsoft.com/office/drawing/2014/main" id="{3D82AC04-9ACE-84F2-B397-3BD79D609C97}"/>
              </a:ext>
            </a:extLst>
          </p:cNvPr>
          <p:cNvSpPr>
            <a:spLocks noGrp="1"/>
          </p:cNvSpPr>
          <p:nvPr>
            <p:ph sz="quarter" idx="13"/>
          </p:nvPr>
        </p:nvSpPr>
        <p:spPr>
          <a:xfrm>
            <a:off x="376882" y="2117033"/>
            <a:ext cx="3492000" cy="3955776"/>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a:extLst>
              <a:ext uri="{FF2B5EF4-FFF2-40B4-BE49-F238E27FC236}">
                <a16:creationId xmlns:a16="http://schemas.microsoft.com/office/drawing/2014/main" id="{8C6A408C-03FE-3FB9-AFDD-AF80EEACA644}"/>
              </a:ext>
            </a:extLst>
          </p:cNvPr>
          <p:cNvSpPr>
            <a:spLocks noGrp="1"/>
          </p:cNvSpPr>
          <p:nvPr>
            <p:ph sz="quarter" idx="14"/>
          </p:nvPr>
        </p:nvSpPr>
        <p:spPr>
          <a:xfrm>
            <a:off x="4174772" y="2117033"/>
            <a:ext cx="3492000" cy="3955776"/>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F6AFE0B6-424F-C268-15E2-289F24A72D36}"/>
              </a:ext>
            </a:extLst>
          </p:cNvPr>
          <p:cNvSpPr>
            <a:spLocks noGrp="1"/>
          </p:cNvSpPr>
          <p:nvPr>
            <p:ph sz="quarter" idx="15"/>
          </p:nvPr>
        </p:nvSpPr>
        <p:spPr>
          <a:xfrm>
            <a:off x="7972663" y="2117033"/>
            <a:ext cx="3492000" cy="3955776"/>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DC759AEB-82EE-31E8-D23D-D62BD7BC6804}"/>
              </a:ext>
            </a:extLst>
          </p:cNvPr>
          <p:cNvSpPr>
            <a:spLocks noGrp="1"/>
          </p:cNvSpPr>
          <p:nvPr>
            <p:ph type="body" sz="quarter" idx="16" hasCustomPrompt="1"/>
          </p:nvPr>
        </p:nvSpPr>
        <p:spPr>
          <a:xfrm>
            <a:off x="376882" y="1497809"/>
            <a:ext cx="11092875" cy="487362"/>
          </a:xfrm>
        </p:spPr>
        <p:txBody>
          <a:bodyPr/>
          <a:lstStyle/>
          <a:p>
            <a:pPr lvl="0"/>
            <a:r>
              <a:rPr lang="en-GB"/>
              <a:t>Sub heading</a:t>
            </a:r>
          </a:p>
        </p:txBody>
      </p:sp>
      <p:sp>
        <p:nvSpPr>
          <p:cNvPr id="11" name="Text Placeholder 7">
            <a:extLst>
              <a:ext uri="{FF2B5EF4-FFF2-40B4-BE49-F238E27FC236}">
                <a16:creationId xmlns:a16="http://schemas.microsoft.com/office/drawing/2014/main" id="{36F7B6B5-3421-B085-3FF4-7B63E7A1292B}"/>
              </a:ext>
            </a:extLst>
          </p:cNvPr>
          <p:cNvSpPr>
            <a:spLocks noGrp="1"/>
          </p:cNvSpPr>
          <p:nvPr>
            <p:ph type="body" sz="quarter" idx="17" hasCustomPrompt="1"/>
          </p:nvPr>
        </p:nvSpPr>
        <p:spPr>
          <a:xfrm>
            <a:off x="360316" y="6102940"/>
            <a:ext cx="11072989" cy="238225"/>
          </a:xfrm>
        </p:spPr>
        <p:txBody>
          <a:bodyPr anchor="ctr">
            <a:normAutofit/>
          </a:bodyPr>
          <a:lstStyle>
            <a:lvl1pPr marL="0" indent="0">
              <a:buNone/>
              <a:defRPr sz="1050"/>
            </a:lvl1pPr>
          </a:lstStyle>
          <a:p>
            <a:pPr lvl="0"/>
            <a:r>
              <a:rPr lang="en-GB"/>
              <a:t>Click here to add DATA:</a:t>
            </a:r>
          </a:p>
        </p:txBody>
      </p:sp>
    </p:spTree>
    <p:extLst>
      <p:ext uri="{BB962C8B-B14F-4D97-AF65-F5344CB8AC3E}">
        <p14:creationId xmlns:p14="http://schemas.microsoft.com/office/powerpoint/2010/main" val="2539105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A3B3-09B6-A14C-111C-44FA9910F5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7D402CC1-8EDF-C441-9324-94402904727B}" type="datetime3">
              <a:rPr lang="en-GB" smtClean="0"/>
              <a:t>29 July, 2025</a:t>
            </a:fld>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3398217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A629B7-AFC6-B157-BE18-07D382653D32}"/>
              </a:ext>
            </a:extLst>
          </p:cNvPr>
          <p:cNvSpPr>
            <a:spLocks noGrp="1"/>
          </p:cNvSpPr>
          <p:nvPr>
            <p:ph type="dt" sz="half" idx="10"/>
          </p:nvPr>
        </p:nvSpPr>
        <p:spPr/>
        <p:txBody>
          <a:bodyPr/>
          <a:lstStyle/>
          <a:p>
            <a:r>
              <a:rPr lang="en-GB"/>
              <a:t>Date: </a:t>
            </a:r>
            <a:fld id="{0FBC92C6-BF2D-4443-B59B-9A3BED41B892}" type="datetime3">
              <a:rPr lang="en-GB" smtClean="0"/>
              <a:t>29 July, 2025</a:t>
            </a:fld>
            <a:endParaRPr lang="en-GB"/>
          </a:p>
        </p:txBody>
      </p:sp>
      <p:sp>
        <p:nvSpPr>
          <p:cNvPr id="4" name="Footer Placeholder 3">
            <a:extLst>
              <a:ext uri="{FF2B5EF4-FFF2-40B4-BE49-F238E27FC236}">
                <a16:creationId xmlns:a16="http://schemas.microsoft.com/office/drawing/2014/main" id="{C089F6B3-B184-CD35-917E-7E6D3B7A8CDE}"/>
              </a:ext>
            </a:extLst>
          </p:cNvPr>
          <p:cNvSpPr>
            <a:spLocks noGrp="1"/>
          </p:cNvSpPr>
          <p:nvPr>
            <p:ph type="ftr" sz="quarter" idx="11"/>
          </p:nvPr>
        </p:nvSpPr>
        <p:spPr/>
        <p:txBody>
          <a:bodyPr/>
          <a:lstStyle/>
          <a:p>
            <a:r>
              <a:rPr lang="en-GB"/>
              <a:t>Introduction to CRU Communities</a:t>
            </a:r>
          </a:p>
        </p:txBody>
      </p:sp>
      <p:sp>
        <p:nvSpPr>
          <p:cNvPr id="5" name="Slide Number Placeholder 4">
            <a:extLst>
              <a:ext uri="{FF2B5EF4-FFF2-40B4-BE49-F238E27FC236}">
                <a16:creationId xmlns:a16="http://schemas.microsoft.com/office/drawing/2014/main" id="{8AB7424E-E0FF-8F8A-071F-4FA72E31C315}"/>
              </a:ext>
            </a:extLst>
          </p:cNvPr>
          <p:cNvSpPr>
            <a:spLocks noGrp="1"/>
          </p:cNvSpPr>
          <p:nvPr>
            <p:ph type="sldNum" sz="quarter" idx="12"/>
          </p:nvPr>
        </p:nvSpPr>
        <p:spPr/>
        <p:txBody>
          <a:bodyPr/>
          <a:lstStyle/>
          <a:p>
            <a:fld id="{562BA7E0-5F5E-EE41-AE8D-BD30ED9E17AD}" type="slidenum">
              <a:rPr lang="en-GB" smtClean="0"/>
              <a:pPr/>
              <a:t>‹#›</a:t>
            </a:fld>
            <a:endParaRPr lang="en-GB"/>
          </a:p>
        </p:txBody>
      </p:sp>
    </p:spTree>
    <p:extLst>
      <p:ext uri="{BB962C8B-B14F-4D97-AF65-F5344CB8AC3E}">
        <p14:creationId xmlns:p14="http://schemas.microsoft.com/office/powerpoint/2010/main" val="1816550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Editable Slide">
    <p:spTree>
      <p:nvGrpSpPr>
        <p:cNvPr id="1" name=""/>
        <p:cNvGrpSpPr/>
        <p:nvPr/>
      </p:nvGrpSpPr>
      <p:grpSpPr>
        <a:xfrm>
          <a:off x="0" y="0"/>
          <a:ext cx="0" cy="0"/>
          <a:chOff x="0" y="0"/>
          <a:chExt cx="0" cy="0"/>
        </a:xfrm>
      </p:grpSpPr>
      <p:pic>
        <p:nvPicPr>
          <p:cNvPr id="2" name="Imagen" descr="Imagen">
            <a:extLst>
              <a:ext uri="{FF2B5EF4-FFF2-40B4-BE49-F238E27FC236}">
                <a16:creationId xmlns:a16="http://schemas.microsoft.com/office/drawing/2014/main" id="{0EC0A8CE-1BA0-4A69-B190-EFFA0CB9E8A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192087" y="190319"/>
            <a:ext cx="376591" cy="360000"/>
          </a:xfrm>
          <a:custGeom>
            <a:avLst/>
            <a:gdLst/>
            <a:ahLst/>
            <a:cxnLst>
              <a:cxn ang="0">
                <a:pos x="wd2" y="hd2"/>
              </a:cxn>
              <a:cxn ang="5400000">
                <a:pos x="wd2" y="hd2"/>
              </a:cxn>
              <a:cxn ang="10800000">
                <a:pos x="wd2" y="hd2"/>
              </a:cxn>
              <a:cxn ang="16200000">
                <a:pos x="wd2" y="hd2"/>
              </a:cxn>
            </a:cxnLst>
            <a:rect l="0" t="0" r="r" b="b"/>
            <a:pathLst>
              <a:path w="21531" h="21550" extrusionOk="0">
                <a:moveTo>
                  <a:pt x="10688" y="1"/>
                </a:moveTo>
                <a:cubicBezTo>
                  <a:pt x="51" y="1"/>
                  <a:pt x="458" y="-47"/>
                  <a:pt x="129" y="1134"/>
                </a:cubicBezTo>
                <a:cubicBezTo>
                  <a:pt x="17" y="1538"/>
                  <a:pt x="-20" y="4663"/>
                  <a:pt x="11" y="11090"/>
                </a:cubicBezTo>
                <a:lnTo>
                  <a:pt x="54" y="20439"/>
                </a:lnTo>
                <a:lnTo>
                  <a:pt x="418" y="20855"/>
                </a:lnTo>
                <a:cubicBezTo>
                  <a:pt x="620" y="21079"/>
                  <a:pt x="992" y="21317"/>
                  <a:pt x="1244" y="21393"/>
                </a:cubicBezTo>
                <a:cubicBezTo>
                  <a:pt x="1567" y="21492"/>
                  <a:pt x="6143" y="21548"/>
                  <a:pt x="10720" y="21551"/>
                </a:cubicBezTo>
                <a:cubicBezTo>
                  <a:pt x="15298" y="21553"/>
                  <a:pt x="19882" y="21503"/>
                  <a:pt x="20218" y="21405"/>
                </a:cubicBezTo>
                <a:cubicBezTo>
                  <a:pt x="20513" y="21319"/>
                  <a:pt x="20919" y="21066"/>
                  <a:pt x="21119" y="20843"/>
                </a:cubicBezTo>
                <a:lnTo>
                  <a:pt x="21473" y="20439"/>
                </a:lnTo>
                <a:lnTo>
                  <a:pt x="21516" y="10955"/>
                </a:lnTo>
                <a:cubicBezTo>
                  <a:pt x="21561" y="431"/>
                  <a:pt x="21580" y="645"/>
                  <a:pt x="20604" y="214"/>
                </a:cubicBezTo>
                <a:cubicBezTo>
                  <a:pt x="20223" y="45"/>
                  <a:pt x="18247" y="1"/>
                  <a:pt x="10688" y="1"/>
                </a:cubicBezTo>
                <a:close/>
              </a:path>
            </a:pathLst>
          </a:custGeom>
          <a:ln w="25400">
            <a:miter lim="400000"/>
          </a:ln>
          <a:effectLst/>
        </p:spPr>
      </p:pic>
      <p:sp>
        <p:nvSpPr>
          <p:cNvPr id="3" name="Rectangle: Rounded Corners 2">
            <a:extLst>
              <a:ext uri="{FF2B5EF4-FFF2-40B4-BE49-F238E27FC236}">
                <a16:creationId xmlns:a16="http://schemas.microsoft.com/office/drawing/2014/main" id="{8CDDD878-FE78-4D2A-8402-6E3E5BC355C7}"/>
              </a:ext>
            </a:extLst>
          </p:cNvPr>
          <p:cNvSpPr/>
          <p:nvPr userDrawn="1"/>
        </p:nvSpPr>
        <p:spPr>
          <a:xfrm>
            <a:off x="624088" y="190319"/>
            <a:ext cx="11376000" cy="360000"/>
          </a:xfrm>
          <a:prstGeom prst="roundRect">
            <a:avLst>
              <a:gd name="adj" fmla="val 9226"/>
            </a:avLst>
          </a:prstGeom>
          <a:solidFill>
            <a:srgbClr val="A9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F08ED33-E26A-434B-B0F9-97D600FB9D2B}"/>
              </a:ext>
            </a:extLst>
          </p:cNvPr>
          <p:cNvSpPr>
            <a:spLocks noGrp="1"/>
          </p:cNvSpPr>
          <p:nvPr>
            <p:ph type="body" sz="quarter" idx="10"/>
          </p:nvPr>
        </p:nvSpPr>
        <p:spPr>
          <a:xfrm>
            <a:off x="192088" y="694319"/>
            <a:ext cx="11808000" cy="288000"/>
          </a:xfrm>
        </p:spPr>
        <p:txBody>
          <a:bodyPr lIns="0" tIns="0" rIns="0" bIns="0" anchor="ctr"/>
          <a:lstStyle>
            <a:lvl1pPr algn="l">
              <a:defRPr sz="1600" b="1">
                <a:solidFill>
                  <a:schemeClr val="accent2"/>
                </a:solidFill>
                <a:latin typeface="Arial" panose="020B0604020202020204" pitchFamily="34" charset="0"/>
                <a:ea typeface="Roboto Black" panose="02000000000000000000" pitchFamily="2" charset="0"/>
                <a:cs typeface="Arial" panose="020B0604020202020204" pitchFamily="34" charset="0"/>
              </a:defRPr>
            </a:lvl1pPr>
            <a:lvl2pPr marL="0" indent="0">
              <a:buNone/>
              <a:defRPr sz="1400">
                <a:solidFill>
                  <a:srgbClr val="4472C4"/>
                </a:solidFill>
                <a:latin typeface="Roboto "/>
              </a:defRPr>
            </a:lvl2pPr>
            <a:lvl3pPr>
              <a:defRPr sz="1400">
                <a:solidFill>
                  <a:srgbClr val="4472C4"/>
                </a:solidFill>
                <a:latin typeface="Roboto "/>
              </a:defRPr>
            </a:lvl3pPr>
            <a:lvl4pPr>
              <a:defRPr sz="1400">
                <a:solidFill>
                  <a:srgbClr val="4472C4"/>
                </a:solidFill>
                <a:latin typeface="Roboto "/>
              </a:defRPr>
            </a:lvl4pPr>
            <a:lvl5pPr>
              <a:defRPr sz="1400">
                <a:solidFill>
                  <a:srgbClr val="4472C4"/>
                </a:solidFill>
                <a:latin typeface="Roboto "/>
              </a:defRPr>
            </a:lvl5pPr>
          </a:lstStyle>
          <a:p>
            <a:pPr lvl="0"/>
            <a:r>
              <a:rPr lang="en-US"/>
              <a:t>Click to edit Master text styles</a:t>
            </a:r>
          </a:p>
        </p:txBody>
      </p:sp>
      <p:sp>
        <p:nvSpPr>
          <p:cNvPr id="9" name="Slide Number Placeholder 3">
            <a:extLst>
              <a:ext uri="{FF2B5EF4-FFF2-40B4-BE49-F238E27FC236}">
                <a16:creationId xmlns:a16="http://schemas.microsoft.com/office/drawing/2014/main" id="{9E4B2DFD-633F-4E9A-A49B-36E35604456B}"/>
              </a:ext>
            </a:extLst>
          </p:cNvPr>
          <p:cNvSpPr>
            <a:spLocks noGrp="1"/>
          </p:cNvSpPr>
          <p:nvPr>
            <p:ph type="sldNum" sz="quarter" idx="12"/>
          </p:nvPr>
        </p:nvSpPr>
        <p:spPr>
          <a:xfrm>
            <a:off x="11609288" y="6443974"/>
            <a:ext cx="390624" cy="216000"/>
          </a:xfrm>
          <a:prstGeom prst="rect">
            <a:avLst/>
          </a:prstGeom>
        </p:spPr>
        <p:txBody>
          <a:bodyPr/>
          <a:lstStyle>
            <a:lvl1pPr algn="r">
              <a:defRPr/>
            </a:lvl1pPr>
          </a:lstStyle>
          <a:p>
            <a:fld id="{DFADDA4A-70C4-430E-95E7-18335AB4C0B3}" type="slidenum">
              <a:rPr lang="en-GB" smtClean="0"/>
              <a:pPr/>
              <a:t>‹#›</a:t>
            </a:fld>
            <a:endParaRPr lang="en-GB"/>
          </a:p>
        </p:txBody>
      </p:sp>
      <p:sp>
        <p:nvSpPr>
          <p:cNvPr id="4" name="Text Placeholder 5">
            <a:extLst>
              <a:ext uri="{FF2B5EF4-FFF2-40B4-BE49-F238E27FC236}">
                <a16:creationId xmlns:a16="http://schemas.microsoft.com/office/drawing/2014/main" id="{C84B11BF-12DB-ACC6-A0A5-AF98C6E8219D}"/>
              </a:ext>
            </a:extLst>
          </p:cNvPr>
          <p:cNvSpPr>
            <a:spLocks noGrp="1"/>
          </p:cNvSpPr>
          <p:nvPr>
            <p:ph type="body" sz="quarter" idx="11"/>
          </p:nvPr>
        </p:nvSpPr>
        <p:spPr>
          <a:xfrm>
            <a:off x="193671" y="1054319"/>
            <a:ext cx="11808000" cy="216000"/>
          </a:xfrm>
        </p:spPr>
        <p:txBody>
          <a:bodyPr lIns="0" tIns="0" rIns="0" bIns="0" anchor="ctr"/>
          <a:lstStyle>
            <a:lvl1pPr algn="l">
              <a:defRPr sz="1200">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marL="0" indent="0">
              <a:buNone/>
              <a:defRPr sz="1400">
                <a:solidFill>
                  <a:srgbClr val="4472C4"/>
                </a:solidFill>
                <a:latin typeface="Roboto "/>
              </a:defRPr>
            </a:lvl2pPr>
            <a:lvl3pPr>
              <a:defRPr sz="1400">
                <a:solidFill>
                  <a:srgbClr val="4472C4"/>
                </a:solidFill>
                <a:latin typeface="Roboto "/>
              </a:defRPr>
            </a:lvl3pPr>
            <a:lvl4pPr>
              <a:defRPr sz="1400">
                <a:solidFill>
                  <a:srgbClr val="4472C4"/>
                </a:solidFill>
                <a:latin typeface="Roboto "/>
              </a:defRPr>
            </a:lvl4pPr>
            <a:lvl5pPr>
              <a:defRPr sz="1400">
                <a:solidFill>
                  <a:srgbClr val="4472C4"/>
                </a:solidFill>
                <a:latin typeface="Roboto "/>
              </a:defRPr>
            </a:lvl5pPr>
          </a:lstStyle>
          <a:p>
            <a:pPr lvl="0"/>
            <a:r>
              <a:rPr lang="en-US"/>
              <a:t>Click to edit Master text styles</a:t>
            </a:r>
          </a:p>
        </p:txBody>
      </p:sp>
      <p:sp>
        <p:nvSpPr>
          <p:cNvPr id="7" name="Text Placeholder 5">
            <a:extLst>
              <a:ext uri="{FF2B5EF4-FFF2-40B4-BE49-F238E27FC236}">
                <a16:creationId xmlns:a16="http://schemas.microsoft.com/office/drawing/2014/main" id="{68ECC25C-0809-B917-3051-9FD2FE231C9F}"/>
              </a:ext>
            </a:extLst>
          </p:cNvPr>
          <p:cNvSpPr>
            <a:spLocks noGrp="1"/>
          </p:cNvSpPr>
          <p:nvPr>
            <p:ph type="body" sz="quarter" idx="13"/>
          </p:nvPr>
        </p:nvSpPr>
        <p:spPr>
          <a:xfrm>
            <a:off x="192088" y="6443974"/>
            <a:ext cx="1224000" cy="216000"/>
          </a:xfrm>
          <a:solidFill>
            <a:schemeClr val="bg1"/>
          </a:solidFill>
        </p:spPr>
        <p:txBody>
          <a:bodyPr lIns="0" tIns="0" rIns="0" bIns="0" anchor="ctr"/>
          <a:lstStyle>
            <a:lvl1pPr algn="l">
              <a:defRPr sz="1000" b="1">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marL="0" indent="0">
              <a:buNone/>
              <a:defRPr sz="1400">
                <a:solidFill>
                  <a:srgbClr val="4472C4"/>
                </a:solidFill>
                <a:latin typeface="Roboto "/>
              </a:defRPr>
            </a:lvl2pPr>
            <a:lvl3pPr>
              <a:defRPr sz="1400">
                <a:solidFill>
                  <a:srgbClr val="4472C4"/>
                </a:solidFill>
                <a:latin typeface="Roboto "/>
              </a:defRPr>
            </a:lvl3pPr>
            <a:lvl4pPr>
              <a:defRPr sz="1400">
                <a:solidFill>
                  <a:srgbClr val="4472C4"/>
                </a:solidFill>
                <a:latin typeface="Roboto "/>
              </a:defRPr>
            </a:lvl4pPr>
            <a:lvl5pPr>
              <a:defRPr sz="1400">
                <a:solidFill>
                  <a:srgbClr val="4472C4"/>
                </a:solidFill>
                <a:latin typeface="Roboto "/>
              </a:defRPr>
            </a:lvl5pPr>
          </a:lstStyle>
          <a:p>
            <a:pPr lvl="0"/>
            <a:endParaRPr lang="en-US"/>
          </a:p>
        </p:txBody>
      </p:sp>
      <p:sp>
        <p:nvSpPr>
          <p:cNvPr id="8" name="Text Placeholder 5">
            <a:extLst>
              <a:ext uri="{FF2B5EF4-FFF2-40B4-BE49-F238E27FC236}">
                <a16:creationId xmlns:a16="http://schemas.microsoft.com/office/drawing/2014/main" id="{E7795C0E-2984-BC94-5190-E35A3DD6ED52}"/>
              </a:ext>
            </a:extLst>
          </p:cNvPr>
          <p:cNvSpPr>
            <a:spLocks noGrp="1"/>
          </p:cNvSpPr>
          <p:nvPr>
            <p:ph type="body" sz="quarter" idx="14"/>
          </p:nvPr>
        </p:nvSpPr>
        <p:spPr>
          <a:xfrm>
            <a:off x="1488088" y="6443974"/>
            <a:ext cx="3240000" cy="216000"/>
          </a:xfrm>
          <a:solidFill>
            <a:schemeClr val="bg1"/>
          </a:solidFill>
        </p:spPr>
        <p:txBody>
          <a:bodyPr lIns="0" tIns="0" rIns="0" bIns="0" anchor="ctr"/>
          <a:lstStyle>
            <a:lvl1pPr algn="l">
              <a:defRPr sz="1000" b="1">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marL="0" indent="0">
              <a:buNone/>
              <a:defRPr sz="1400">
                <a:solidFill>
                  <a:srgbClr val="4472C4"/>
                </a:solidFill>
                <a:latin typeface="Roboto "/>
              </a:defRPr>
            </a:lvl2pPr>
            <a:lvl3pPr>
              <a:defRPr sz="1400">
                <a:solidFill>
                  <a:srgbClr val="4472C4"/>
                </a:solidFill>
                <a:latin typeface="Roboto "/>
              </a:defRPr>
            </a:lvl3pPr>
            <a:lvl4pPr>
              <a:defRPr sz="1400">
                <a:solidFill>
                  <a:srgbClr val="4472C4"/>
                </a:solidFill>
                <a:latin typeface="Roboto "/>
              </a:defRPr>
            </a:lvl4pPr>
            <a:lvl5pPr>
              <a:defRPr sz="1400">
                <a:solidFill>
                  <a:srgbClr val="4472C4"/>
                </a:solidFill>
                <a:latin typeface="Roboto "/>
              </a:defRPr>
            </a:lvl5pPr>
          </a:lstStyle>
          <a:p>
            <a:pPr lvl="0"/>
            <a:r>
              <a:rPr lang="en-US"/>
              <a:t>Click to edit Master text styles</a:t>
            </a:r>
          </a:p>
        </p:txBody>
      </p:sp>
      <p:sp>
        <p:nvSpPr>
          <p:cNvPr id="10" name="Text Placeholder 5">
            <a:extLst>
              <a:ext uri="{FF2B5EF4-FFF2-40B4-BE49-F238E27FC236}">
                <a16:creationId xmlns:a16="http://schemas.microsoft.com/office/drawing/2014/main" id="{54EAAF95-6D0A-02A4-3A2C-07488CA5AEE4}"/>
              </a:ext>
            </a:extLst>
          </p:cNvPr>
          <p:cNvSpPr>
            <a:spLocks noGrp="1"/>
          </p:cNvSpPr>
          <p:nvPr>
            <p:ph type="body" sz="quarter" idx="15"/>
          </p:nvPr>
        </p:nvSpPr>
        <p:spPr>
          <a:xfrm>
            <a:off x="4800088" y="6443974"/>
            <a:ext cx="3240000" cy="216000"/>
          </a:xfrm>
          <a:solidFill>
            <a:schemeClr val="bg1"/>
          </a:solidFill>
        </p:spPr>
        <p:txBody>
          <a:bodyPr lIns="0" tIns="0" rIns="0" bIns="0" anchor="ctr"/>
          <a:lstStyle>
            <a:lvl1pPr algn="l">
              <a:defRPr sz="1000" b="1">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marL="0" indent="0">
              <a:buNone/>
              <a:defRPr sz="1400">
                <a:solidFill>
                  <a:srgbClr val="4472C4"/>
                </a:solidFill>
                <a:latin typeface="Roboto "/>
              </a:defRPr>
            </a:lvl2pPr>
            <a:lvl3pPr>
              <a:defRPr sz="1400">
                <a:solidFill>
                  <a:srgbClr val="4472C4"/>
                </a:solidFill>
                <a:latin typeface="Roboto "/>
              </a:defRPr>
            </a:lvl3pPr>
            <a:lvl4pPr>
              <a:defRPr sz="1400">
                <a:solidFill>
                  <a:srgbClr val="4472C4"/>
                </a:solidFill>
                <a:latin typeface="Roboto "/>
              </a:defRPr>
            </a:lvl4pPr>
            <a:lvl5pPr>
              <a:defRPr sz="1400">
                <a:solidFill>
                  <a:srgbClr val="4472C4"/>
                </a:solidFill>
                <a:latin typeface="Roboto "/>
              </a:defRPr>
            </a:lvl5pPr>
          </a:lstStyle>
          <a:p>
            <a:pPr lvl="0"/>
            <a:r>
              <a:rPr lang="en-US"/>
              <a:t>Click to edit Master text styles</a:t>
            </a:r>
          </a:p>
        </p:txBody>
      </p:sp>
      <p:sp>
        <p:nvSpPr>
          <p:cNvPr id="11" name="Text Placeholder 5">
            <a:extLst>
              <a:ext uri="{FF2B5EF4-FFF2-40B4-BE49-F238E27FC236}">
                <a16:creationId xmlns:a16="http://schemas.microsoft.com/office/drawing/2014/main" id="{4B8E1C13-513C-7146-4E36-FC24387E957C}"/>
              </a:ext>
            </a:extLst>
          </p:cNvPr>
          <p:cNvSpPr>
            <a:spLocks noGrp="1"/>
          </p:cNvSpPr>
          <p:nvPr>
            <p:ph type="body" sz="quarter" idx="16"/>
          </p:nvPr>
        </p:nvSpPr>
        <p:spPr>
          <a:xfrm>
            <a:off x="8112088" y="6443974"/>
            <a:ext cx="3240000" cy="216000"/>
          </a:xfrm>
          <a:solidFill>
            <a:schemeClr val="bg1"/>
          </a:solidFill>
        </p:spPr>
        <p:txBody>
          <a:bodyPr lIns="0" tIns="0" rIns="0" bIns="0" anchor="ctr"/>
          <a:lstStyle>
            <a:lvl1pPr algn="l">
              <a:defRPr sz="1000" b="1">
                <a:solidFill>
                  <a:schemeClr val="tx1"/>
                </a:solidFill>
                <a:latin typeface="Arial" panose="020B0604020202020204" pitchFamily="34" charset="0"/>
                <a:ea typeface="Roboto Black" panose="02000000000000000000" pitchFamily="2" charset="0"/>
                <a:cs typeface="Arial" panose="020B0604020202020204" pitchFamily="34" charset="0"/>
              </a:defRPr>
            </a:lvl1pPr>
            <a:lvl2pPr marL="0" indent="0">
              <a:buNone/>
              <a:defRPr sz="1400">
                <a:solidFill>
                  <a:srgbClr val="4472C4"/>
                </a:solidFill>
                <a:latin typeface="Roboto "/>
              </a:defRPr>
            </a:lvl2pPr>
            <a:lvl3pPr>
              <a:defRPr sz="1400">
                <a:solidFill>
                  <a:srgbClr val="4472C4"/>
                </a:solidFill>
                <a:latin typeface="Roboto "/>
              </a:defRPr>
            </a:lvl3pPr>
            <a:lvl4pPr>
              <a:defRPr sz="1400">
                <a:solidFill>
                  <a:srgbClr val="4472C4"/>
                </a:solidFill>
                <a:latin typeface="Roboto "/>
              </a:defRPr>
            </a:lvl4pPr>
            <a:lvl5pPr>
              <a:defRPr sz="1400">
                <a:solidFill>
                  <a:srgbClr val="4472C4"/>
                </a:solidFill>
                <a:latin typeface="Roboto "/>
              </a:defRPr>
            </a:lvl5pPr>
          </a:lstStyle>
          <a:p>
            <a:pPr lvl="0"/>
            <a:r>
              <a:rPr lang="en-US"/>
              <a:t>Click to edit Master text styles</a:t>
            </a:r>
          </a:p>
        </p:txBody>
      </p:sp>
    </p:spTree>
    <p:extLst>
      <p:ext uri="{BB962C8B-B14F-4D97-AF65-F5344CB8AC3E}">
        <p14:creationId xmlns:p14="http://schemas.microsoft.com/office/powerpoint/2010/main" val="153906681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2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 Content + Text Summar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2750" y="1259992"/>
            <a:ext cx="568325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50" y="1624192"/>
            <a:ext cx="568325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p:nvPr>
        </p:nvSpPr>
        <p:spPr>
          <a:xfrm>
            <a:off x="6223000" y="1258504"/>
            <a:ext cx="5555461" cy="4927600"/>
          </a:xfrm>
          <a:noFill/>
        </p:spPr>
        <p:txBody>
          <a:bodyPr lIns="252000" tIns="252000" rIns="252000" bIns="252000" anchor="ctr"/>
          <a:lstStyle>
            <a:lvl1pPr>
              <a:lnSpc>
                <a:spcPct val="100000"/>
              </a:lnSpc>
              <a:spcBef>
                <a:spcPts val="300"/>
              </a:spcBef>
              <a:defRPr>
                <a:solidFill>
                  <a:schemeClr val="accent6"/>
                </a:solidFill>
              </a:defRPr>
            </a:lvl1pPr>
            <a:lvl2pPr>
              <a:lnSpc>
                <a:spcPct val="100000"/>
              </a:lnSpc>
              <a:spcBef>
                <a:spcPts val="300"/>
              </a:spcBef>
              <a:defRPr/>
            </a:lvl2pPr>
            <a:lvl3pPr>
              <a:lnSpc>
                <a:spcPct val="100000"/>
              </a:lnSpc>
              <a:spcBef>
                <a:spcPts val="300"/>
              </a:spcBef>
              <a:defRPr/>
            </a:lvl3pPr>
            <a:lvl4pPr>
              <a:lnSpc>
                <a:spcPct val="100000"/>
              </a:lnSpc>
              <a:spcBef>
                <a:spcPts val="300"/>
              </a:spcBef>
              <a:defRPr/>
            </a:lvl4pPr>
            <a:lvl5pPr>
              <a:lnSpc>
                <a:spcPct val="100000"/>
              </a:lnSpc>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5683250" cy="215999"/>
          </a:xfrm>
          <a:noFill/>
        </p:spPr>
        <p:txBody>
          <a:bodyPr lIns="0">
            <a:noAutofit/>
          </a:bodyPr>
          <a:lstStyle>
            <a:lvl1pPr>
              <a:defRPr sz="1000" b="0">
                <a:solidFill>
                  <a:schemeClr val="tx1"/>
                </a:solidFill>
              </a:defRPr>
            </a:lvl1pPr>
            <a:lvl5pPr>
              <a:defRPr sz="1050">
                <a:solidFill>
                  <a:schemeClr val="tx1"/>
                </a:solidFill>
              </a:defRPr>
            </a:lvl5pPr>
          </a:lstStyle>
          <a:p>
            <a:pPr lvl="0"/>
            <a:r>
              <a:rPr lang="en-US"/>
              <a:t>Add your DATA source here</a:t>
            </a:r>
            <a:endParaRPr lang="en-GB"/>
          </a:p>
        </p:txBody>
      </p:sp>
      <p:cxnSp>
        <p:nvCxnSpPr>
          <p:cNvPr id="11" name="Straight Connector 10">
            <a:extLst>
              <a:ext uri="{FF2B5EF4-FFF2-40B4-BE49-F238E27FC236}">
                <a16:creationId xmlns:a16="http://schemas.microsoft.com/office/drawing/2014/main" id="{05A80A11-7034-B3AB-4DCA-27CBDAF30940}"/>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CA4A96-CFDA-5D66-C69B-EE8190D9A034}"/>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E3EF94E-D0F5-7974-DA6E-ECD131F21FFF}"/>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6" name="Footer Placeholder 4">
            <a:extLst>
              <a:ext uri="{FF2B5EF4-FFF2-40B4-BE49-F238E27FC236}">
                <a16:creationId xmlns:a16="http://schemas.microsoft.com/office/drawing/2014/main" id="{7BA15D20-E912-9A43-DF16-3BEC7804E12F}"/>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lumMod val="50000"/>
                  </a:schemeClr>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Global Economic Outlook</a:t>
            </a:r>
          </a:p>
        </p:txBody>
      </p:sp>
      <p:sp>
        <p:nvSpPr>
          <p:cNvPr id="3" name="Title 1">
            <a:extLst>
              <a:ext uri="{FF2B5EF4-FFF2-40B4-BE49-F238E27FC236}">
                <a16:creationId xmlns:a16="http://schemas.microsoft.com/office/drawing/2014/main" id="{DB676934-5932-E1E7-8088-5A7D585A9910}"/>
              </a:ext>
            </a:extLst>
          </p:cNvPr>
          <p:cNvSpPr>
            <a:spLocks noGrp="1"/>
          </p:cNvSpPr>
          <p:nvPr>
            <p:ph type="title"/>
          </p:nvPr>
        </p:nvSpPr>
        <p:spPr>
          <a:xfrm>
            <a:off x="1076400" y="323999"/>
            <a:ext cx="10694068" cy="648000"/>
          </a:xfrm>
          <a:noFill/>
        </p:spPr>
        <p:txBody>
          <a:bodyPr lIns="0"/>
          <a:lstStyle>
            <a:lvl1pPr>
              <a:defRPr>
                <a:solidFill>
                  <a:schemeClr val="accent6"/>
                </a:solidFill>
              </a:defRPr>
            </a:lvl1pPr>
          </a:lstStyle>
          <a:p>
            <a:r>
              <a:rPr lang="en-US"/>
              <a:t>Click to edit Master title style</a:t>
            </a:r>
            <a:endParaRPr lang="en-GB"/>
          </a:p>
        </p:txBody>
      </p:sp>
      <p:sp>
        <p:nvSpPr>
          <p:cNvPr id="2" name="Date Placeholder 3">
            <a:extLst>
              <a:ext uri="{FF2B5EF4-FFF2-40B4-BE49-F238E27FC236}">
                <a16:creationId xmlns:a16="http://schemas.microsoft.com/office/drawing/2014/main" id="{6797E6AD-B095-E682-9349-41504D2997C3}"/>
              </a:ext>
            </a:extLst>
          </p:cNvPr>
          <p:cNvSpPr>
            <a:spLocks noGrp="1"/>
          </p:cNvSpPr>
          <p:nvPr>
            <p:ph type="dt" sz="half" idx="2"/>
          </p:nvPr>
        </p:nvSpPr>
        <p:spPr>
          <a:xfrm>
            <a:off x="5488473" y="6429964"/>
            <a:ext cx="1342176" cy="305343"/>
          </a:xfrm>
          <a:prstGeom prst="rect">
            <a:avLst/>
          </a:prstGeom>
        </p:spPr>
        <p:txBody>
          <a:bodyPr vert="horz" lIns="91440" tIns="45720" rIns="91440" bIns="45720" rtlCol="0" anchor="ctr"/>
          <a:lstStyle>
            <a:lvl1pPr algn="ctr">
              <a:defRPr sz="1200" i="1">
                <a:solidFill>
                  <a:schemeClr val="tx1"/>
                </a:solidFill>
                <a:latin typeface="Garamond" panose="02020404030301010803" pitchFamily="18" charset="0"/>
              </a:defRPr>
            </a:lvl1pPr>
          </a:lstStyle>
          <a:p>
            <a:r>
              <a:rPr lang="en-US"/>
              <a:t>September 2024</a:t>
            </a:r>
          </a:p>
        </p:txBody>
      </p:sp>
    </p:spTree>
    <p:extLst>
      <p:ext uri="{BB962C8B-B14F-4D97-AF65-F5344CB8AC3E}">
        <p14:creationId xmlns:p14="http://schemas.microsoft.com/office/powerpoint/2010/main" val="4199430885"/>
      </p:ext>
    </p:extLst>
  </p:cSld>
  <p:clrMapOvr>
    <a:masterClrMapping/>
  </p:clrMapOvr>
  <p:extLst>
    <p:ext uri="{DCECCB84-F9BA-43D5-87BE-67443E8EF086}">
      <p15:sldGuideLst xmlns:p15="http://schemas.microsoft.com/office/powerpoint/2012/main">
        <p15:guide id="1" orient="horz" pos="1344">
          <p15:clr>
            <a:srgbClr val="5ACBF0"/>
          </p15:clr>
        </p15:guide>
        <p15:guide id="2" orient="horz" pos="3249">
          <p15:clr>
            <a:srgbClr val="5ACBF0"/>
          </p15:clr>
        </p15:guide>
        <p15:guide id="3" pos="3613">
          <p15:clr>
            <a:srgbClr val="5ACBF0"/>
          </p15:clr>
        </p15:guide>
        <p15:guide id="4" pos="710">
          <p15:clr>
            <a:srgbClr val="5ACBF0"/>
          </p15:clr>
        </p15:guide>
        <p15:guide id="5" orient="horz" pos="913">
          <p15:clr>
            <a:srgbClr val="F26B43"/>
          </p15:clr>
        </p15:guide>
        <p15:guide id="6" orient="horz" pos="3702">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 Content + Text - Bod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4FEC989-5B95-236A-9784-44B6E6B88D85}"/>
              </a:ext>
            </a:extLst>
          </p:cNvPr>
          <p:cNvSpPr>
            <a:spLocks noGrp="1"/>
          </p:cNvSpPr>
          <p:nvPr>
            <p:ph type="body" sz="quarter" idx="12" hasCustomPrompt="1"/>
          </p:nvPr>
        </p:nvSpPr>
        <p:spPr>
          <a:xfrm>
            <a:off x="413537" y="1299600"/>
            <a:ext cx="7560000" cy="288000"/>
          </a:xfrm>
          <a:noFill/>
        </p:spPr>
        <p:txBody>
          <a:bodyPr lIns="0">
            <a:noAutofit/>
          </a:bodyPr>
          <a:lstStyle>
            <a:lvl1pPr>
              <a:defRPr sz="1300">
                <a:solidFill>
                  <a:schemeClr val="accent6"/>
                </a:solidFill>
              </a:defRPr>
            </a:lvl1pPr>
          </a:lstStyle>
          <a:p>
            <a:pPr lvl="0"/>
            <a:r>
              <a:rPr lang="en-US"/>
              <a:t>Chart headline</a:t>
            </a:r>
          </a:p>
        </p:txBody>
      </p:sp>
      <p:sp>
        <p:nvSpPr>
          <p:cNvPr id="8" name="Content Placeholder 7">
            <a:extLst>
              <a:ext uri="{FF2B5EF4-FFF2-40B4-BE49-F238E27FC236}">
                <a16:creationId xmlns:a16="http://schemas.microsoft.com/office/drawing/2014/main" id="{E6F652E1-5AE3-8D12-6AE0-EDF7EB42FEDC}"/>
              </a:ext>
            </a:extLst>
          </p:cNvPr>
          <p:cNvSpPr>
            <a:spLocks noGrp="1"/>
          </p:cNvSpPr>
          <p:nvPr>
            <p:ph sz="quarter" idx="13" hasCustomPrompt="1"/>
          </p:nvPr>
        </p:nvSpPr>
        <p:spPr>
          <a:xfrm>
            <a:off x="412749" y="1666800"/>
            <a:ext cx="7560000" cy="4284000"/>
          </a:xfrm>
          <a:noFill/>
        </p:spPr>
        <p:txBody>
          <a:bodyPr/>
          <a:lstStyle>
            <a:lvl1pPr algn="ctr">
              <a:defRPr b="0"/>
            </a:lvl1pPr>
          </a:lstStyle>
          <a:p>
            <a:pPr lvl="0"/>
            <a:r>
              <a:rPr lang="en-US"/>
              <a:t>Insert Chart</a:t>
            </a:r>
            <a:endParaRPr lang="en-GB"/>
          </a:p>
        </p:txBody>
      </p:sp>
      <p:sp>
        <p:nvSpPr>
          <p:cNvPr id="10" name="Text Placeholder 9">
            <a:extLst>
              <a:ext uri="{FF2B5EF4-FFF2-40B4-BE49-F238E27FC236}">
                <a16:creationId xmlns:a16="http://schemas.microsoft.com/office/drawing/2014/main" id="{193BA281-5ED7-D8DC-9FAC-115A7AB6976F}"/>
              </a:ext>
            </a:extLst>
          </p:cNvPr>
          <p:cNvSpPr>
            <a:spLocks noGrp="1"/>
          </p:cNvSpPr>
          <p:nvPr>
            <p:ph type="body" sz="quarter" idx="14" hasCustomPrompt="1"/>
          </p:nvPr>
        </p:nvSpPr>
        <p:spPr>
          <a:xfrm>
            <a:off x="7998461" y="1299600"/>
            <a:ext cx="3780000" cy="4928400"/>
          </a:xfrm>
          <a:noFill/>
          <a:effectLst/>
        </p:spPr>
        <p:txBody>
          <a:bodyPr vert="horz" lIns="252000" tIns="252000" rIns="252000" bIns="252000" rtlCol="0" anchor="ctr" anchorCtr="0">
            <a:noAutofit/>
          </a:bodyPr>
          <a:lstStyle>
            <a:lvl1pPr>
              <a:defRPr lang="en-US"/>
            </a:lvl1pPr>
            <a:lvl2pPr>
              <a:defRPr lang="en-US"/>
            </a:lvl2pPr>
            <a:lvl3pPr>
              <a:defRPr lang="en-US"/>
            </a:lvl3pPr>
            <a:lvl4pPr>
              <a:defRPr lang="en-US"/>
            </a:lvl4pPr>
            <a:lvl5pPr>
              <a:defRPr lang="en-GB"/>
            </a:lvl5pPr>
          </a:lstStyle>
          <a:p>
            <a:pPr lvl="0"/>
            <a:r>
              <a:rPr lang="en-US"/>
              <a:t>Active Headline</a:t>
            </a:r>
          </a:p>
          <a:p>
            <a:pPr lvl="1"/>
            <a:r>
              <a:rPr lang="en-US"/>
              <a:t>Body text</a:t>
            </a:r>
          </a:p>
          <a:p>
            <a:pPr lvl="2"/>
            <a:r>
              <a:rPr lang="en-US"/>
              <a:t>Bullets</a:t>
            </a:r>
          </a:p>
          <a:p>
            <a:pPr lvl="3"/>
            <a:r>
              <a:rPr lang="en-US"/>
              <a:t>2nd level bullets</a:t>
            </a:r>
          </a:p>
          <a:p>
            <a:pPr lvl="4"/>
            <a:r>
              <a:rPr lang="en-US"/>
              <a:t>Notes text</a:t>
            </a:r>
            <a:endParaRPr lang="en-GB"/>
          </a:p>
        </p:txBody>
      </p:sp>
      <p:sp>
        <p:nvSpPr>
          <p:cNvPr id="12" name="Text Placeholder 11">
            <a:extLst>
              <a:ext uri="{FF2B5EF4-FFF2-40B4-BE49-F238E27FC236}">
                <a16:creationId xmlns:a16="http://schemas.microsoft.com/office/drawing/2014/main" id="{DFF99DE8-25FC-38ED-B97E-A773CF055A5D}"/>
              </a:ext>
            </a:extLst>
          </p:cNvPr>
          <p:cNvSpPr>
            <a:spLocks noGrp="1"/>
          </p:cNvSpPr>
          <p:nvPr>
            <p:ph type="body" sz="quarter" idx="15" hasCustomPrompt="1"/>
          </p:nvPr>
        </p:nvSpPr>
        <p:spPr>
          <a:xfrm>
            <a:off x="412750" y="6007000"/>
            <a:ext cx="7585200" cy="215999"/>
          </a:xfrm>
          <a:noFill/>
        </p:spPr>
        <p:txBody>
          <a:bodyPr lIns="0"/>
          <a:lstStyle>
            <a:lvl1pPr>
              <a:defRPr sz="1050" b="0">
                <a:solidFill>
                  <a:schemeClr val="tx1"/>
                </a:solidFill>
              </a:defRPr>
            </a:lvl1pPr>
            <a:lvl5pPr>
              <a:defRPr sz="1050">
                <a:solidFill>
                  <a:schemeClr val="tx1"/>
                </a:solidFill>
              </a:defRPr>
            </a:lvl5pPr>
          </a:lstStyle>
          <a:p>
            <a:pPr lvl="0"/>
            <a:r>
              <a:rPr lang="en-US"/>
              <a:t>Add your DATA source here</a:t>
            </a:r>
            <a:endParaRPr lang="en-GB"/>
          </a:p>
        </p:txBody>
      </p:sp>
      <p:cxnSp>
        <p:nvCxnSpPr>
          <p:cNvPr id="11" name="Straight Connector 10">
            <a:extLst>
              <a:ext uri="{FF2B5EF4-FFF2-40B4-BE49-F238E27FC236}">
                <a16:creationId xmlns:a16="http://schemas.microsoft.com/office/drawing/2014/main" id="{15E3EA81-6445-7608-4633-F6F8504B0A9F}"/>
              </a:ext>
            </a:extLst>
          </p:cNvPr>
          <p:cNvCxnSpPr>
            <a:cxnSpLocks/>
          </p:cNvCxnSpPr>
          <p:nvPr userDrawn="1"/>
        </p:nvCxnSpPr>
        <p:spPr>
          <a:xfrm>
            <a:off x="2702950"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04DA853-A694-FFF6-1CFB-15D6743F89DD}"/>
              </a:ext>
            </a:extLst>
          </p:cNvPr>
          <p:cNvCxnSpPr>
            <a:cxnSpLocks/>
          </p:cNvCxnSpPr>
          <p:nvPr userDrawn="1"/>
        </p:nvCxnSpPr>
        <p:spPr>
          <a:xfrm>
            <a:off x="5488473"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236F744-A735-4131-18BB-25EFE09079B2}"/>
              </a:ext>
            </a:extLst>
          </p:cNvPr>
          <p:cNvCxnSpPr>
            <a:cxnSpLocks/>
          </p:cNvCxnSpPr>
          <p:nvPr userDrawn="1"/>
        </p:nvCxnSpPr>
        <p:spPr>
          <a:xfrm>
            <a:off x="7411982" y="6356350"/>
            <a:ext cx="1274379" cy="0"/>
          </a:xfrm>
          <a:prstGeom prst="line">
            <a:avLst/>
          </a:prstGeom>
          <a:ln w="635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
        <p:nvSpPr>
          <p:cNvPr id="18" name="Slide Number Placeholder 5">
            <a:extLst>
              <a:ext uri="{FF2B5EF4-FFF2-40B4-BE49-F238E27FC236}">
                <a16:creationId xmlns:a16="http://schemas.microsoft.com/office/drawing/2014/main" id="{04E58346-4E7E-28A1-FA36-54F4972CDCF3}"/>
              </a:ext>
            </a:extLst>
          </p:cNvPr>
          <p:cNvSpPr>
            <a:spLocks noGrp="1"/>
          </p:cNvSpPr>
          <p:nvPr>
            <p:ph type="sldNum" sz="quarter" idx="4"/>
          </p:nvPr>
        </p:nvSpPr>
        <p:spPr>
          <a:xfrm>
            <a:off x="11172585" y="6193231"/>
            <a:ext cx="796070" cy="544512"/>
          </a:xfrm>
          <a:prstGeom prst="rect">
            <a:avLst/>
          </a:prstGeom>
          <a:ln>
            <a:noFill/>
          </a:ln>
        </p:spPr>
        <p:txBody>
          <a:bodyPr vert="horz" lIns="91440" tIns="45720" rIns="91440" bIns="45720" rtlCol="0" anchor="ctr"/>
          <a:lstStyle>
            <a:lvl1pPr algn="r">
              <a:defRPr sz="120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3" name="Date Placeholder 3">
            <a:extLst>
              <a:ext uri="{FF2B5EF4-FFF2-40B4-BE49-F238E27FC236}">
                <a16:creationId xmlns:a16="http://schemas.microsoft.com/office/drawing/2014/main" id="{38F7B7F0-0B1E-982A-8729-D037B14E1F25}"/>
              </a:ext>
            </a:extLst>
          </p:cNvPr>
          <p:cNvSpPr>
            <a:spLocks noGrp="1"/>
          </p:cNvSpPr>
          <p:nvPr>
            <p:ph type="dt" sz="half" idx="2"/>
          </p:nvPr>
        </p:nvSpPr>
        <p:spPr>
          <a:xfrm>
            <a:off x="5488473" y="6429942"/>
            <a:ext cx="1274379" cy="309600"/>
          </a:xfrm>
          <a:prstGeom prst="rect">
            <a:avLst/>
          </a:prstGeom>
          <a:ln>
            <a:noFill/>
          </a:ln>
        </p:spPr>
        <p:txBody>
          <a:bodyPr vert="horz" lIns="91440" tIns="45720" rIns="91440" bIns="45720" rtlCol="0" anchor="ctr"/>
          <a:lstStyle>
            <a:lvl1pPr algn="ctr">
              <a:defRPr sz="1200" b="0" i="1">
                <a:solidFill>
                  <a:schemeClr val="tx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US"/>
              <a:t>September 2024</a:t>
            </a:r>
            <a:endParaRPr lang="en-GB"/>
          </a:p>
        </p:txBody>
      </p:sp>
      <p:sp>
        <p:nvSpPr>
          <p:cNvPr id="4" name="Footer Placeholder 4">
            <a:extLst>
              <a:ext uri="{FF2B5EF4-FFF2-40B4-BE49-F238E27FC236}">
                <a16:creationId xmlns:a16="http://schemas.microsoft.com/office/drawing/2014/main" id="{DB4980E9-D9AC-20ED-E555-40E9E6E1473A}"/>
              </a:ext>
            </a:extLst>
          </p:cNvPr>
          <p:cNvSpPr>
            <a:spLocks noGrp="1"/>
          </p:cNvSpPr>
          <p:nvPr>
            <p:ph type="ftr" sz="quarter" idx="3"/>
          </p:nvPr>
        </p:nvSpPr>
        <p:spPr>
          <a:xfrm>
            <a:off x="7350369" y="6429942"/>
            <a:ext cx="3176758" cy="309600"/>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Copper Long Term Market Outlook</a:t>
            </a:r>
          </a:p>
        </p:txBody>
      </p:sp>
      <p:sp>
        <p:nvSpPr>
          <p:cNvPr id="5" name="Title Placeholder 1">
            <a:extLst>
              <a:ext uri="{FF2B5EF4-FFF2-40B4-BE49-F238E27FC236}">
                <a16:creationId xmlns:a16="http://schemas.microsoft.com/office/drawing/2014/main" id="{77D76B51-AACD-3C72-48BF-8E26B982F245}"/>
              </a:ext>
            </a:extLst>
          </p:cNvPr>
          <p:cNvSpPr>
            <a:spLocks noGrp="1"/>
          </p:cNvSpPr>
          <p:nvPr>
            <p:ph type="title"/>
          </p:nvPr>
        </p:nvSpPr>
        <p:spPr>
          <a:xfrm>
            <a:off x="1076400" y="327600"/>
            <a:ext cx="10383418" cy="648000"/>
          </a:xfrm>
          <a:prstGeom prst="rect">
            <a:avLst/>
          </a:prstGeom>
          <a:ln>
            <a:noFill/>
          </a:ln>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64507326"/>
      </p:ext>
    </p:extLst>
  </p:cSld>
  <p:clrMapOvr>
    <a:masterClrMapping/>
  </p:clrMapOvr>
  <p:extLst>
    <p:ext uri="{DCECCB84-F9BA-43D5-87BE-67443E8EF086}">
      <p15:sldGuideLst xmlns:p15="http://schemas.microsoft.com/office/powerpoint/2012/main">
        <p15:guide id="1" pos="665">
          <p15:clr>
            <a:srgbClr val="5ACBF0"/>
          </p15:clr>
        </p15:guide>
        <p15:guide id="2" pos="4747">
          <p15:clr>
            <a:srgbClr val="5ACBF0"/>
          </p15:clr>
        </p15:guide>
        <p15:guide id="3" orient="horz" pos="1457">
          <p15:clr>
            <a:srgbClr val="5ACBF0"/>
          </p15:clr>
        </p15:guide>
        <p15:guide id="4" orient="horz" pos="3294">
          <p15:clr>
            <a:srgbClr val="5ACBF0"/>
          </p15:clr>
        </p15:guide>
        <p15:guide id="5" orient="horz" pos="913">
          <p15:clr>
            <a:srgbClr val="F26B43"/>
          </p15:clr>
        </p15:guide>
        <p15:guide id="6" orient="horz" pos="3702">
          <p15:clr>
            <a:srgbClr val="F26B43"/>
          </p15:clr>
        </p15:guide>
        <p15:guide id="7" pos="5042">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Divider 4">
    <p:spTree>
      <p:nvGrpSpPr>
        <p:cNvPr id="1" name=""/>
        <p:cNvGrpSpPr/>
        <p:nvPr/>
      </p:nvGrpSpPr>
      <p:grpSpPr>
        <a:xfrm>
          <a:off x="0" y="0"/>
          <a:ext cx="0" cy="0"/>
          <a:chOff x="0" y="0"/>
          <a:chExt cx="0" cy="0"/>
        </a:xfrm>
      </p:grpSpPr>
      <p:pic>
        <p:nvPicPr>
          <p:cNvPr id="4" name="Picture 3" descr="A blue smoke in the dark&#10;&#10;Description automatically generated">
            <a:extLst>
              <a:ext uri="{FF2B5EF4-FFF2-40B4-BE49-F238E27FC236}">
                <a16:creationId xmlns:a16="http://schemas.microsoft.com/office/drawing/2014/main" id="{8C765A2B-A433-2A6E-6AE9-70627E5D8C92}"/>
              </a:ext>
            </a:extLst>
          </p:cNvPr>
          <p:cNvPicPr>
            <a:picLocks noChangeAspect="1"/>
          </p:cNvPicPr>
          <p:nvPr userDrawn="1"/>
        </p:nvPicPr>
        <p:blipFill>
          <a:blip r:embed="rId2"/>
          <a:stretch>
            <a:fillRect/>
          </a:stretch>
        </p:blipFill>
        <p:spPr>
          <a:xfrm>
            <a:off x="29662" y="-1"/>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8" name="Slide Number Placeholder 5">
            <a:extLst>
              <a:ext uri="{FF2B5EF4-FFF2-40B4-BE49-F238E27FC236}">
                <a16:creationId xmlns:a16="http://schemas.microsoft.com/office/drawing/2014/main" id="{6AD8FDC5-A6E5-4F52-265F-6A6C0510FD9E}"/>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7" name="Footer Placeholder 3">
            <a:extLst>
              <a:ext uri="{FF2B5EF4-FFF2-40B4-BE49-F238E27FC236}">
                <a16:creationId xmlns:a16="http://schemas.microsoft.com/office/drawing/2014/main" id="{76F40616-25CA-67F4-F0BB-A61801A9E3F1}"/>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9" name="Straight Connector 8">
            <a:extLst>
              <a:ext uri="{FF2B5EF4-FFF2-40B4-BE49-F238E27FC236}">
                <a16:creationId xmlns:a16="http://schemas.microsoft.com/office/drawing/2014/main" id="{6A51AFFC-7ED6-6786-8317-64133A62C59C}"/>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9761C82-44E4-9B65-4E33-54A543587CFF}"/>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DB1A9DB-25E2-C31A-1B05-4BF2CA017452}"/>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F59A8D1-FA3B-DA43-99D3-E9BF10E9B6B2}"/>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69A1A03-ADF6-FCFF-6743-E875E083D1BF}"/>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233380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Divider 4">
    <p:spTree>
      <p:nvGrpSpPr>
        <p:cNvPr id="1" name=""/>
        <p:cNvGrpSpPr/>
        <p:nvPr/>
      </p:nvGrpSpPr>
      <p:grpSpPr>
        <a:xfrm>
          <a:off x="0" y="0"/>
          <a:ext cx="0" cy="0"/>
          <a:chOff x="0" y="0"/>
          <a:chExt cx="0" cy="0"/>
        </a:xfrm>
      </p:grpSpPr>
      <p:pic>
        <p:nvPicPr>
          <p:cNvPr id="4" name="Picture 3" descr="A group of wind turbines in a row&#10;&#10;Description automatically generated">
            <a:extLst>
              <a:ext uri="{FF2B5EF4-FFF2-40B4-BE49-F238E27FC236}">
                <a16:creationId xmlns:a16="http://schemas.microsoft.com/office/drawing/2014/main" id="{38E48C70-6306-2339-A1FB-8F31DC5015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8" name="Slide Number Placeholder 5">
            <a:extLst>
              <a:ext uri="{FF2B5EF4-FFF2-40B4-BE49-F238E27FC236}">
                <a16:creationId xmlns:a16="http://schemas.microsoft.com/office/drawing/2014/main" id="{8B4BF5F8-3D09-051C-0550-5DAD900A8C6B}"/>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2" name="Footer Placeholder 3">
            <a:extLst>
              <a:ext uri="{FF2B5EF4-FFF2-40B4-BE49-F238E27FC236}">
                <a16:creationId xmlns:a16="http://schemas.microsoft.com/office/drawing/2014/main" id="{910C46E4-4C4C-131A-BF99-CDFB2A518E42}"/>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5" name="Straight Connector 4">
            <a:extLst>
              <a:ext uri="{FF2B5EF4-FFF2-40B4-BE49-F238E27FC236}">
                <a16:creationId xmlns:a16="http://schemas.microsoft.com/office/drawing/2014/main" id="{27D4251D-9445-7D35-B2D1-7D9F7B1E6061}"/>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BB31847-E021-2A7E-5118-0BDFB9E3E923}"/>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19209EE-5837-ABCC-433B-E5C3DBB06E7A}"/>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50A5220-0108-16C0-6F41-B38B7BAEAC80}"/>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DA8B5F7-AEA1-A0AF-53A7-5BEA9BC070BD}"/>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12158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Divider 4">
    <p:spTree>
      <p:nvGrpSpPr>
        <p:cNvPr id="1" name=""/>
        <p:cNvGrpSpPr/>
        <p:nvPr/>
      </p:nvGrpSpPr>
      <p:grpSpPr>
        <a:xfrm>
          <a:off x="0" y="0"/>
          <a:ext cx="0" cy="0"/>
          <a:chOff x="0" y="0"/>
          <a:chExt cx="0" cy="0"/>
        </a:xfrm>
      </p:grpSpPr>
      <p:pic>
        <p:nvPicPr>
          <p:cNvPr id="4" name="Picture 3" descr="A planet with a blue light&#10;&#10;Description automatically generated with medium confidence">
            <a:extLst>
              <a:ext uri="{FF2B5EF4-FFF2-40B4-BE49-F238E27FC236}">
                <a16:creationId xmlns:a16="http://schemas.microsoft.com/office/drawing/2014/main" id="{8B929C64-C7E4-4060-7939-BBCF932A2E2C}"/>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8" name="Slide Number Placeholder 5">
            <a:extLst>
              <a:ext uri="{FF2B5EF4-FFF2-40B4-BE49-F238E27FC236}">
                <a16:creationId xmlns:a16="http://schemas.microsoft.com/office/drawing/2014/main" id="{AC129AE7-197B-5999-653E-0987B6FE72B8}"/>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7" name="Footer Placeholder 3">
            <a:extLst>
              <a:ext uri="{FF2B5EF4-FFF2-40B4-BE49-F238E27FC236}">
                <a16:creationId xmlns:a16="http://schemas.microsoft.com/office/drawing/2014/main" id="{9474EE02-EF28-787A-A485-B908E17D60BA}"/>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9" name="Straight Connector 8">
            <a:extLst>
              <a:ext uri="{FF2B5EF4-FFF2-40B4-BE49-F238E27FC236}">
                <a16:creationId xmlns:a16="http://schemas.microsoft.com/office/drawing/2014/main" id="{4A7AE817-F9BD-FA38-75EB-33BBEB313E0A}"/>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0DB730F-0B7A-1C1B-731D-ADD036267D78}"/>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42E6B95-EF3C-A58C-677E-691D1904002F}"/>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7E21EF4-F7B9-E882-CB4B-01EB3722208F}"/>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0AFF222-14E4-8C89-62F4-18E2CC626336}"/>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160038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Divider 4">
    <p:spTree>
      <p:nvGrpSpPr>
        <p:cNvPr id="1" name=""/>
        <p:cNvGrpSpPr/>
        <p:nvPr/>
      </p:nvGrpSpPr>
      <p:grpSpPr>
        <a:xfrm>
          <a:off x="0" y="0"/>
          <a:ext cx="0" cy="0"/>
          <a:chOff x="0" y="0"/>
          <a:chExt cx="0" cy="0"/>
        </a:xfrm>
      </p:grpSpPr>
      <p:pic>
        <p:nvPicPr>
          <p:cNvPr id="4" name="Picture 3" descr="A road with trees around it&#10;&#10;Description automatically generated">
            <a:extLst>
              <a:ext uri="{FF2B5EF4-FFF2-40B4-BE49-F238E27FC236}">
                <a16:creationId xmlns:a16="http://schemas.microsoft.com/office/drawing/2014/main" id="{1E58B661-7B20-D84C-3789-D4A5DFCF061D}"/>
              </a:ext>
            </a:extLst>
          </p:cNvPr>
          <p:cNvPicPr>
            <a:picLocks noChangeAspect="1"/>
          </p:cNvPicPr>
          <p:nvPr userDrawn="1"/>
        </p:nvPicPr>
        <p:blipFill>
          <a:blip r:embed="rId2"/>
          <a:stretch>
            <a:fillRect/>
          </a:stretch>
        </p:blipFill>
        <p:spPr>
          <a:xfrm>
            <a:off x="-12759" y="0"/>
            <a:ext cx="12191998" cy="6857999"/>
          </a:xfrm>
          <a:prstGeom prst="rect">
            <a:avLst/>
          </a:prstGeom>
        </p:spPr>
      </p:pic>
      <p:sp>
        <p:nvSpPr>
          <p:cNvPr id="12" name="Rectangle 11">
            <a:extLst>
              <a:ext uri="{FF2B5EF4-FFF2-40B4-BE49-F238E27FC236}">
                <a16:creationId xmlns:a16="http://schemas.microsoft.com/office/drawing/2014/main" id="{34BA1656-A1F4-C928-82D9-3E90CABC9B58}"/>
              </a:ext>
            </a:extLst>
          </p:cNvPr>
          <p:cNvSpPr/>
          <p:nvPr userDrawn="1"/>
        </p:nvSpPr>
        <p:spPr>
          <a:xfrm>
            <a:off x="0" y="0"/>
            <a:ext cx="12192000" cy="6858000"/>
          </a:xfrm>
          <a:prstGeom prst="rect">
            <a:avLst/>
          </a:prstGeom>
          <a:gradFill flip="none" rotWithShape="1">
            <a:gsLst>
              <a:gs pos="0">
                <a:srgbClr val="040010"/>
              </a:gs>
              <a:gs pos="99000">
                <a:srgbClr val="E1E6EB">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F5470F66-68CB-5759-B6F7-6E9BCAB6C367}"/>
              </a:ext>
            </a:extLst>
          </p:cNvPr>
          <p:cNvSpPr>
            <a:spLocks noGrp="1"/>
          </p:cNvSpPr>
          <p:nvPr>
            <p:ph type="body" sz="quarter" idx="13"/>
          </p:nvPr>
        </p:nvSpPr>
        <p:spPr>
          <a:xfrm>
            <a:off x="1419617" y="1974233"/>
            <a:ext cx="8074025" cy="2971800"/>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descr="A black background with white text&#10;&#10;Description automatically generated">
            <a:extLst>
              <a:ext uri="{FF2B5EF4-FFF2-40B4-BE49-F238E27FC236}">
                <a16:creationId xmlns:a16="http://schemas.microsoft.com/office/drawing/2014/main" id="{8828859D-C46D-ECC7-BBF0-2E5698D538AE}"/>
              </a:ext>
            </a:extLst>
          </p:cNvPr>
          <p:cNvPicPr>
            <a:picLocks noChangeAspect="1"/>
          </p:cNvPicPr>
          <p:nvPr userDrawn="1"/>
        </p:nvPicPr>
        <p:blipFill rotWithShape="1">
          <a:blip r:embed="rId3"/>
          <a:srcRect l="15089" t="30009" r="30562" b="32708"/>
          <a:stretch/>
        </p:blipFill>
        <p:spPr>
          <a:xfrm>
            <a:off x="258416" y="241982"/>
            <a:ext cx="2405271" cy="928152"/>
          </a:xfrm>
          <a:prstGeom prst="rect">
            <a:avLst/>
          </a:prstGeom>
        </p:spPr>
      </p:pic>
      <p:sp>
        <p:nvSpPr>
          <p:cNvPr id="8" name="Slide Number Placeholder 5">
            <a:extLst>
              <a:ext uri="{FF2B5EF4-FFF2-40B4-BE49-F238E27FC236}">
                <a16:creationId xmlns:a16="http://schemas.microsoft.com/office/drawing/2014/main" id="{CE09CFFA-616A-69B3-1A72-E5376448E4EC}"/>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7" name="Footer Placeholder 3">
            <a:extLst>
              <a:ext uri="{FF2B5EF4-FFF2-40B4-BE49-F238E27FC236}">
                <a16:creationId xmlns:a16="http://schemas.microsoft.com/office/drawing/2014/main" id="{283196BE-6E24-3D90-D5AB-3AD3F9245152}"/>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9" name="Straight Connector 8">
            <a:extLst>
              <a:ext uri="{FF2B5EF4-FFF2-40B4-BE49-F238E27FC236}">
                <a16:creationId xmlns:a16="http://schemas.microsoft.com/office/drawing/2014/main" id="{9B6F491C-55FB-FA7A-64CA-E43E6B50EC29}"/>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D00CC7E-5ECF-C73C-62FB-AD81979ADAC1}"/>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4B5289A-88C8-C9B0-D164-AD8AEA9BD44A}"/>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D3688D6-C19F-723E-2C90-7E497634E9A7}"/>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AAF1127-4B77-D68C-0EB4-143A897C84B7}"/>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146439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8.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oleObject" Target="../embeddings/oleObject6.bin"/><Relationship Id="rId4" Type="http://schemas.openxmlformats.org/officeDocument/2006/relationships/slideLayout" Target="../slideLayouts/slideLayout9.xml"/><Relationship Id="rId9"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7.emf"/><Relationship Id="rId2" Type="http://schemas.openxmlformats.org/officeDocument/2006/relationships/slideLayout" Target="../slideLayouts/slideLayout14.xml"/><Relationship Id="rId16" Type="http://schemas.openxmlformats.org/officeDocument/2006/relationships/oleObject" Target="../embeddings/oleObject7.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8.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5.xml"/><Relationship Id="rId7" Type="http://schemas.openxmlformats.org/officeDocument/2006/relationships/image" Target="../media/image2.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tags" Target="../tags/tag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9.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8.emf"/><Relationship Id="rId2" Type="http://schemas.openxmlformats.org/officeDocument/2006/relationships/slideLayout" Target="../slideLayouts/slideLayout29.xml"/><Relationship Id="rId16" Type="http://schemas.openxmlformats.org/officeDocument/2006/relationships/oleObject" Target="../embeddings/oleObject8.bin"/><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ags" Target="../tags/tag10.xml"/><Relationship Id="rId10" Type="http://schemas.openxmlformats.org/officeDocument/2006/relationships/slideLayout" Target="../slideLayouts/slideLayout37.xml"/><Relationship Id="rId19" Type="http://schemas.openxmlformats.org/officeDocument/2006/relationships/image" Target="../media/image20.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ags" Target="../tags/tag11.xml"/><Relationship Id="rId3" Type="http://schemas.openxmlformats.org/officeDocument/2006/relationships/slideLayout" Target="../slideLayouts/slideLayout43.xml"/><Relationship Id="rId21" Type="http://schemas.openxmlformats.org/officeDocument/2006/relationships/image" Target="../media/image21.jpe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18.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oleObject" Target="../embeddings/oleObject9.bin"/><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7CA0EE6-D1BC-0656-B1FB-915A2A5AA312}"/>
              </a:ext>
            </a:extLst>
          </p:cNvPr>
          <p:cNvGraphicFramePr>
            <a:graphicFrameLocks noChangeAspect="1"/>
          </p:cNvGraphicFramePr>
          <p:nvPr userDrawn="1">
            <p:custDataLst>
              <p:tags r:id="rId6"/>
            </p:custDataLst>
            <p:extLst>
              <p:ext uri="{D42A27DB-BD31-4B8C-83A1-F6EECF244321}">
                <p14:modId xmlns:p14="http://schemas.microsoft.com/office/powerpoint/2010/main" val="3239753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51" imgH="351" progId="TCLayout.ActiveDocument.1">
                  <p:embed/>
                </p:oleObj>
              </mc:Choice>
              <mc:Fallback>
                <p:oleObj name="think-cell Slide" r:id="rId7" imgW="351" imgH="351" progId="TCLayout.ActiveDocument.1">
                  <p:embed/>
                  <p:pic>
                    <p:nvPicPr>
                      <p:cNvPr id="21" name="think-cell data - do not delete" hidden="1">
                        <a:extLst>
                          <a:ext uri="{FF2B5EF4-FFF2-40B4-BE49-F238E27FC236}">
                            <a16:creationId xmlns:a16="http://schemas.microsoft.com/office/drawing/2014/main" id="{17CA0EE6-D1BC-0656-B1FB-915A2A5AA31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8" name="Picture 7" descr="A red and blue gradient&#10;&#10;Description automatically generated">
            <a:extLst>
              <a:ext uri="{FF2B5EF4-FFF2-40B4-BE49-F238E27FC236}">
                <a16:creationId xmlns:a16="http://schemas.microsoft.com/office/drawing/2014/main" id="{69F36037-2889-9C46-4343-800DAEFCEDE3}"/>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505778" y="319266"/>
            <a:ext cx="9954040" cy="803053"/>
          </a:xfrm>
          <a:prstGeom prst="rect">
            <a:avLst/>
          </a:prstGeom>
          <a:ln>
            <a:noFill/>
          </a:ln>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A black and white logo&#10;&#10;Description automatically generated">
            <a:extLst>
              <a:ext uri="{FF2B5EF4-FFF2-40B4-BE49-F238E27FC236}">
                <a16:creationId xmlns:a16="http://schemas.microsoft.com/office/drawing/2014/main" id="{C75E0303-4CDD-D570-E957-0F792364A44C}"/>
              </a:ext>
            </a:extLst>
          </p:cNvPr>
          <p:cNvPicPr>
            <a:picLocks noChangeAspect="1"/>
          </p:cNvPicPr>
          <p:nvPr userDrawn="1"/>
        </p:nvPicPr>
        <p:blipFill rotWithShape="1">
          <a:blip r:embed="rId10"/>
          <a:srcRect l="7532" t="33158" r="74173" b="35980"/>
          <a:stretch/>
        </p:blipFill>
        <p:spPr>
          <a:xfrm>
            <a:off x="258417" y="249684"/>
            <a:ext cx="973794" cy="924010"/>
          </a:xfrm>
          <a:prstGeom prst="rect">
            <a:avLst/>
          </a:prstGeom>
        </p:spPr>
      </p:pic>
      <p:sp>
        <p:nvSpPr>
          <p:cNvPr id="7" name="Footer Placeholder 3">
            <a:extLst>
              <a:ext uri="{FF2B5EF4-FFF2-40B4-BE49-F238E27FC236}">
                <a16:creationId xmlns:a16="http://schemas.microsoft.com/office/drawing/2014/main" id="{4B5BE84F-F50A-32BD-AFFF-FAF7604B0E2D}"/>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10" name="Straight Connector 9">
            <a:extLst>
              <a:ext uri="{FF2B5EF4-FFF2-40B4-BE49-F238E27FC236}">
                <a16:creationId xmlns:a16="http://schemas.microsoft.com/office/drawing/2014/main" id="{A9EB43B2-999C-4C74-2BF3-959AA92C3449}"/>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538EA95-D508-E3A0-A537-935AFC4C122C}"/>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10B1B87-AD80-EEB0-4798-A1636C4EF079}"/>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88173CA-14F3-E51C-9588-4C9512DB6784}"/>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A84C86E-AB09-6C44-1928-AFD62A7DCDF9}"/>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
        <p:nvSpPr>
          <p:cNvPr id="19" name="Slide Number Placeholder 5">
            <a:extLst>
              <a:ext uri="{FF2B5EF4-FFF2-40B4-BE49-F238E27FC236}">
                <a16:creationId xmlns:a16="http://schemas.microsoft.com/office/drawing/2014/main" id="{C9FC7696-E6FE-8757-ACE9-AEBC719581B0}"/>
              </a:ext>
            </a:extLst>
          </p:cNvPr>
          <p:cNvSpPr>
            <a:spLocks noGrp="1"/>
          </p:cNvSpPr>
          <p:nvPr>
            <p:ph type="sldNum" sz="quarter" idx="4"/>
          </p:nvPr>
        </p:nvSpPr>
        <p:spPr>
          <a:xfrm>
            <a:off x="10913166" y="62948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Tree>
    <p:extLst>
      <p:ext uri="{BB962C8B-B14F-4D97-AF65-F5344CB8AC3E}">
        <p14:creationId xmlns:p14="http://schemas.microsoft.com/office/powerpoint/2010/main" val="307640142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668" r:id="rId4"/>
  </p:sldLayoutIdLst>
  <p:hf hdr="0"/>
  <p:txStyles>
    <p:title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62C8614-26B4-7C1C-E016-FED65575A420}"/>
              </a:ext>
            </a:extLst>
          </p:cNvPr>
          <p:cNvGraphicFramePr>
            <a:graphicFrameLocks noChangeAspect="1"/>
          </p:cNvGraphicFramePr>
          <p:nvPr userDrawn="1">
            <p:custDataLst>
              <p:tags r:id="rId3"/>
            </p:custDataLst>
            <p:extLst>
              <p:ext uri="{D42A27DB-BD31-4B8C-83A1-F6EECF244321}">
                <p14:modId xmlns:p14="http://schemas.microsoft.com/office/powerpoint/2010/main" val="3092689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12" name="think-cell data - do not delete" hidden="1">
                        <a:extLst>
                          <a:ext uri="{FF2B5EF4-FFF2-40B4-BE49-F238E27FC236}">
                            <a16:creationId xmlns:a16="http://schemas.microsoft.com/office/drawing/2014/main" id="{F62C8614-26B4-7C1C-E016-FED65575A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Placeholder 1">
            <a:extLst>
              <a:ext uri="{FF2B5EF4-FFF2-40B4-BE49-F238E27FC236}">
                <a16:creationId xmlns:a16="http://schemas.microsoft.com/office/drawing/2014/main" id="{51EBF452-44C8-6CE1-4BE2-D9CFDCE749B5}"/>
              </a:ext>
            </a:extLst>
          </p:cNvPr>
          <p:cNvSpPr>
            <a:spLocks noGrp="1"/>
          </p:cNvSpPr>
          <p:nvPr>
            <p:ph type="title"/>
          </p:nvPr>
        </p:nvSpPr>
        <p:spPr>
          <a:xfrm>
            <a:off x="1504508" y="327400"/>
            <a:ext cx="9955310" cy="803053"/>
          </a:xfrm>
          <a:prstGeom prst="rect">
            <a:avLst/>
          </a:prstGeom>
          <a:ln>
            <a:noFill/>
          </a:ln>
        </p:spPr>
        <p:txBody>
          <a:bodyPr vert="horz" lIns="91440" tIns="45720" rIns="91440" bIns="45720" rtlCol="0" anchor="ctr">
            <a:noAutofit/>
          </a:bodyPr>
          <a:lstStyle/>
          <a:p>
            <a:r>
              <a:rPr lang="en-GB"/>
              <a:t>Click to edit Master title style</a:t>
            </a:r>
          </a:p>
        </p:txBody>
      </p:sp>
      <p:sp>
        <p:nvSpPr>
          <p:cNvPr id="8" name="Text Placeholder 2">
            <a:extLst>
              <a:ext uri="{FF2B5EF4-FFF2-40B4-BE49-F238E27FC236}">
                <a16:creationId xmlns:a16="http://schemas.microsoft.com/office/drawing/2014/main" id="{4A34E8FC-9D66-3419-D6F4-A9910511FB4A}"/>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5D72F2C5-8C70-A3D0-F1AD-2F49FC30BF7E}"/>
              </a:ext>
            </a:extLst>
          </p:cNvPr>
          <p:cNvSpPr>
            <a:spLocks noGrp="1"/>
          </p:cNvSpPr>
          <p:nvPr>
            <p:ph type="sldNum" sz="quarter" idx="4"/>
          </p:nvPr>
        </p:nvSpPr>
        <p:spPr>
          <a:xfrm>
            <a:off x="10913166" y="6307531"/>
            <a:ext cx="1133060" cy="544512"/>
          </a:xfrm>
          <a:prstGeom prst="rect">
            <a:avLst/>
          </a:prstGeom>
          <a:ln>
            <a:noFill/>
          </a:ln>
        </p:spPr>
        <p:txBody>
          <a:bodyPr vert="horz" lIns="91440" tIns="45720" rIns="91440" bIns="45720" rtlCol="0" anchor="ctr"/>
          <a:lstStyle>
            <a:lvl1pPr algn="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13" name="Footer Placeholder 3">
            <a:extLst>
              <a:ext uri="{FF2B5EF4-FFF2-40B4-BE49-F238E27FC236}">
                <a16:creationId xmlns:a16="http://schemas.microsoft.com/office/drawing/2014/main" id="{8E40106F-8F0F-F9F6-77DD-F678D382D77D}"/>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tx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14" name="Straight Connector 13">
            <a:extLst>
              <a:ext uri="{FF2B5EF4-FFF2-40B4-BE49-F238E27FC236}">
                <a16:creationId xmlns:a16="http://schemas.microsoft.com/office/drawing/2014/main" id="{93DB7090-586B-4A7C-011E-6CF0AC5CB952}"/>
              </a:ext>
            </a:extLst>
          </p:cNvPr>
          <p:cNvCxnSpPr>
            <a:cxnSpLocks/>
          </p:cNvCxnSpPr>
          <p:nvPr userDrawn="1"/>
        </p:nvCxnSpPr>
        <p:spPr>
          <a:xfrm>
            <a:off x="5581934" y="6497449"/>
            <a:ext cx="100993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52124E4-2F6A-166B-7F5E-B6F88541C920}"/>
              </a:ext>
            </a:extLst>
          </p:cNvPr>
          <p:cNvCxnSpPr>
            <a:cxnSpLocks/>
          </p:cNvCxnSpPr>
          <p:nvPr userDrawn="1"/>
        </p:nvCxnSpPr>
        <p:spPr>
          <a:xfrm>
            <a:off x="7275502" y="6497449"/>
            <a:ext cx="1472713"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CC3E75C-9739-3177-E41B-0C91409106BA}"/>
              </a:ext>
            </a:extLst>
          </p:cNvPr>
          <p:cNvCxnSpPr>
            <a:cxnSpLocks/>
          </p:cNvCxnSpPr>
          <p:nvPr userDrawn="1"/>
        </p:nvCxnSpPr>
        <p:spPr>
          <a:xfrm>
            <a:off x="3368790" y="6497449"/>
            <a:ext cx="160200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531287A-B061-1F3B-3A66-3A52C32218C7}"/>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tx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tx1"/>
                </a:solidFill>
                <a:latin typeface="Arial" panose="020B0604020202020204" pitchFamily="34" charset="0"/>
                <a:cs typeface="Arial" panose="020B0604020202020204" pitchFamily="34" charset="0"/>
              </a:rPr>
              <a:t>Navigating </a:t>
            </a:r>
            <a:r>
              <a:rPr lang="en-GB" sz="1100" b="0" i="1" u="none" strike="noStrike" baseline="0">
                <a:solidFill>
                  <a:schemeClr val="tx1"/>
                </a:solidFill>
                <a:latin typeface="Adobe Garamond Pro" panose="02020502060506020403" pitchFamily="18" charset="0"/>
                <a:cs typeface="Arial" panose="020B0604020202020204" pitchFamily="34" charset="0"/>
              </a:rPr>
              <a:t>whatever</a:t>
            </a:r>
            <a:r>
              <a:rPr lang="en-GB" sz="800" b="0" i="0" u="none" strike="noStrike" baseline="0">
                <a:solidFill>
                  <a:schemeClr val="tx1"/>
                </a:solidFill>
                <a:latin typeface="Arial" panose="020B0604020202020204" pitchFamily="34" charset="0"/>
                <a:cs typeface="Arial" panose="020B0604020202020204" pitchFamily="34" charset="0"/>
              </a:rPr>
              <a:t> comes</a:t>
            </a:r>
            <a:endParaRPr lang="en-GB" sz="800" b="0" i="0">
              <a:solidFill>
                <a:schemeClr val="tx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57CD69A-846E-769F-BF62-577658D775B9}"/>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tx1"/>
                </a:solidFill>
                <a:latin typeface="Arial" panose="020B0604020202020204" pitchFamily="34" charset="0"/>
                <a:cs typeface="Arial" panose="020B0604020202020204" pitchFamily="34" charset="0"/>
              </a:rPr>
              <a:t>Private &amp; Confidential</a:t>
            </a:r>
          </a:p>
        </p:txBody>
      </p:sp>
      <p:pic>
        <p:nvPicPr>
          <p:cNvPr id="2" name="Picture 1" descr="A close up of a logo&#10;&#10;Description automatically generated">
            <a:extLst>
              <a:ext uri="{FF2B5EF4-FFF2-40B4-BE49-F238E27FC236}">
                <a16:creationId xmlns:a16="http://schemas.microsoft.com/office/drawing/2014/main" id="{B52017BD-824B-8C07-894B-FE55426AD2F0}"/>
              </a:ext>
            </a:extLst>
          </p:cNvPr>
          <p:cNvPicPr>
            <a:picLocks noChangeAspect="1"/>
          </p:cNvPicPr>
          <p:nvPr userDrawn="1"/>
        </p:nvPicPr>
        <p:blipFill rotWithShape="1">
          <a:blip r:embed="rId6"/>
          <a:srcRect l="8326" t="33578" r="75023" b="37684"/>
          <a:stretch/>
        </p:blipFill>
        <p:spPr>
          <a:xfrm>
            <a:off x="285327" y="247237"/>
            <a:ext cx="893709" cy="867600"/>
          </a:xfrm>
          <a:prstGeom prst="rect">
            <a:avLst/>
          </a:prstGeom>
        </p:spPr>
      </p:pic>
    </p:spTree>
    <p:extLst>
      <p:ext uri="{BB962C8B-B14F-4D97-AF65-F5344CB8AC3E}">
        <p14:creationId xmlns:p14="http://schemas.microsoft.com/office/powerpoint/2010/main" val="1079327369"/>
      </p:ext>
    </p:extLst>
  </p:cSld>
  <p:clrMap bg1="lt1" tx1="dk1" bg2="lt2" tx2="dk2" accent1="accent1" accent2="accent2" accent3="accent3" accent4="accent4" accent5="accent5" accent6="accent6" hlink="hlink" folHlink="folHlink"/>
  <p:sldLayoutIdLst>
    <p:sldLayoutId id="2147483774" r:id="rId1"/>
  </p:sldLayoutIdLst>
  <p:hf hdr="0"/>
  <p:txStyles>
    <p:titleStyle>
      <a:lvl1pPr algn="l" defTabSz="914400" rtl="0" eaLnBrk="1" latinLnBrk="0" hangingPunct="1">
        <a:lnSpc>
          <a:spcPct val="90000"/>
        </a:lnSpc>
        <a:spcBef>
          <a:spcPct val="0"/>
        </a:spcBef>
        <a:buNone/>
        <a:defRPr sz="3200" b="0" i="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040010"/>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040010"/>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040010"/>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040010"/>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3755FD18-0F3A-0C81-DF75-04EC4A2921E9}"/>
              </a:ext>
            </a:extLst>
          </p:cNvPr>
          <p:cNvGraphicFramePr>
            <a:graphicFrameLocks noChangeAspect="1"/>
          </p:cNvGraphicFramePr>
          <p:nvPr userDrawn="1">
            <p:custDataLst>
              <p:tags r:id="rId9"/>
            </p:custDataLst>
            <p:extLst>
              <p:ext uri="{D42A27DB-BD31-4B8C-83A1-F6EECF244321}">
                <p14:modId xmlns:p14="http://schemas.microsoft.com/office/powerpoint/2010/main" val="2874516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51" imgH="351" progId="TCLayout.ActiveDocument.1">
                  <p:embed/>
                </p:oleObj>
              </mc:Choice>
              <mc:Fallback>
                <p:oleObj name="think-cell Slide" r:id="rId10" imgW="351" imgH="351" progId="TCLayout.ActiveDocument.1">
                  <p:embed/>
                  <p:pic>
                    <p:nvPicPr>
                      <p:cNvPr id="18" name="think-cell data - do not delete" hidden="1">
                        <a:extLst>
                          <a:ext uri="{FF2B5EF4-FFF2-40B4-BE49-F238E27FC236}">
                            <a16:creationId xmlns:a16="http://schemas.microsoft.com/office/drawing/2014/main" id="{3755FD18-0F3A-0C81-DF75-04EC4A2921E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17" name="Picture 16" descr="A blue and black background&#10;&#10;Description automatically generated">
            <a:extLst>
              <a:ext uri="{FF2B5EF4-FFF2-40B4-BE49-F238E27FC236}">
                <a16:creationId xmlns:a16="http://schemas.microsoft.com/office/drawing/2014/main" id="{E3A15844-19BF-5608-2027-5669685150DF}"/>
              </a:ext>
            </a:extLst>
          </p:cNvPr>
          <p:cNvPicPr>
            <a:picLocks noChangeAspect="1"/>
          </p:cNvPicPr>
          <p:nvPr userDrawn="1"/>
        </p:nvPicPr>
        <p:blipFill>
          <a:blip r:embed="rId12"/>
          <a:stretch>
            <a:fillRect/>
          </a:stretch>
        </p:blipFill>
        <p:spPr>
          <a:xfrm>
            <a:off x="0" y="0"/>
            <a:ext cx="12192000"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1AC8E4BF-188B-3F62-D23C-9EEFEB985A67}"/>
              </a:ext>
            </a:extLst>
          </p:cNvPr>
          <p:cNvPicPr>
            <a:picLocks noChangeAspect="1"/>
          </p:cNvPicPr>
          <p:nvPr userDrawn="1"/>
        </p:nvPicPr>
        <p:blipFill rotWithShape="1">
          <a:blip r:embed="rId13"/>
          <a:srcRect r="65891" b="2208"/>
          <a:stretch/>
        </p:blipFill>
        <p:spPr>
          <a:xfrm>
            <a:off x="269042" y="244076"/>
            <a:ext cx="1038925" cy="1010287"/>
          </a:xfrm>
          <a:prstGeom prst="rect">
            <a:avLst/>
          </a:prstGeom>
        </p:spPr>
      </p:pic>
      <p:sp>
        <p:nvSpPr>
          <p:cNvPr id="9" name="Title Placeholder 1">
            <a:extLst>
              <a:ext uri="{FF2B5EF4-FFF2-40B4-BE49-F238E27FC236}">
                <a16:creationId xmlns:a16="http://schemas.microsoft.com/office/drawing/2014/main" id="{9C5E79C1-3DC1-BC1C-DDD5-6A75A022C372}"/>
              </a:ext>
            </a:extLst>
          </p:cNvPr>
          <p:cNvSpPr>
            <a:spLocks noGrp="1"/>
          </p:cNvSpPr>
          <p:nvPr>
            <p:ph type="title"/>
          </p:nvPr>
        </p:nvSpPr>
        <p:spPr>
          <a:xfrm>
            <a:off x="1505778" y="319266"/>
            <a:ext cx="9954040" cy="803053"/>
          </a:xfrm>
          <a:prstGeom prst="rect">
            <a:avLst/>
          </a:prstGeom>
          <a:ln>
            <a:noFill/>
          </a:ln>
        </p:spPr>
        <p:txBody>
          <a:bodyPr vert="horz" lIns="91440" tIns="45720" rIns="91440" bIns="45720" rtlCol="0" anchor="ctr">
            <a:noAutofit/>
          </a:bodyPr>
          <a:lstStyle/>
          <a:p>
            <a:r>
              <a:rPr lang="en-GB"/>
              <a:t>Click to edit Master title style</a:t>
            </a:r>
          </a:p>
        </p:txBody>
      </p:sp>
      <p:sp>
        <p:nvSpPr>
          <p:cNvPr id="10" name="Text Placeholder 2">
            <a:extLst>
              <a:ext uri="{FF2B5EF4-FFF2-40B4-BE49-F238E27FC236}">
                <a16:creationId xmlns:a16="http://schemas.microsoft.com/office/drawing/2014/main" id="{98349C34-809C-882A-1E42-E2F7BD8C2646}"/>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lide Number Placeholder 5">
            <a:extLst>
              <a:ext uri="{FF2B5EF4-FFF2-40B4-BE49-F238E27FC236}">
                <a16:creationId xmlns:a16="http://schemas.microsoft.com/office/drawing/2014/main" id="{0D6CB42F-2B14-99AF-5F25-98A502C71719}"/>
              </a:ext>
            </a:extLst>
          </p:cNvPr>
          <p:cNvSpPr>
            <a:spLocks noGrp="1"/>
          </p:cNvSpPr>
          <p:nvPr>
            <p:ph type="sldNum" sz="quarter" idx="4"/>
          </p:nvPr>
        </p:nvSpPr>
        <p:spPr>
          <a:xfrm>
            <a:off x="10913166" y="6193231"/>
            <a:ext cx="113306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sp>
        <p:nvSpPr>
          <p:cNvPr id="3" name="Footer Placeholder 3">
            <a:extLst>
              <a:ext uri="{FF2B5EF4-FFF2-40B4-BE49-F238E27FC236}">
                <a16:creationId xmlns:a16="http://schemas.microsoft.com/office/drawing/2014/main" id="{67865F81-98AA-2979-CE3D-71CE68B3D265}"/>
              </a:ext>
            </a:extLst>
          </p:cNvPr>
          <p:cNvSpPr>
            <a:spLocks noGrp="1"/>
          </p:cNvSpPr>
          <p:nvPr>
            <p:ph type="ftr" sz="quarter" idx="3"/>
          </p:nvPr>
        </p:nvSpPr>
        <p:spPr>
          <a:xfrm>
            <a:off x="7201262" y="6533892"/>
            <a:ext cx="3176758" cy="307777"/>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r>
              <a:rPr lang="en-GB"/>
              <a:t>Add your presentation title here</a:t>
            </a:r>
          </a:p>
        </p:txBody>
      </p:sp>
      <p:cxnSp>
        <p:nvCxnSpPr>
          <p:cNvPr id="6" name="Straight Connector 5">
            <a:extLst>
              <a:ext uri="{FF2B5EF4-FFF2-40B4-BE49-F238E27FC236}">
                <a16:creationId xmlns:a16="http://schemas.microsoft.com/office/drawing/2014/main" id="{AA47E167-89ED-5928-4232-0DAA763BA087}"/>
              </a:ext>
            </a:extLst>
          </p:cNvPr>
          <p:cNvCxnSpPr>
            <a:cxnSpLocks/>
          </p:cNvCxnSpPr>
          <p:nvPr userDrawn="1"/>
        </p:nvCxnSpPr>
        <p:spPr>
          <a:xfrm>
            <a:off x="5581934" y="6497449"/>
            <a:ext cx="100993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13F9400-2283-02A4-20B2-C214FE43EA5F}"/>
              </a:ext>
            </a:extLst>
          </p:cNvPr>
          <p:cNvCxnSpPr>
            <a:cxnSpLocks/>
          </p:cNvCxnSpPr>
          <p:nvPr userDrawn="1"/>
        </p:nvCxnSpPr>
        <p:spPr>
          <a:xfrm>
            <a:off x="7275502" y="6497449"/>
            <a:ext cx="147271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4C5E8EA-FC98-C105-36E4-C584653FC271}"/>
              </a:ext>
            </a:extLst>
          </p:cNvPr>
          <p:cNvCxnSpPr>
            <a:cxnSpLocks/>
          </p:cNvCxnSpPr>
          <p:nvPr userDrawn="1"/>
        </p:nvCxnSpPr>
        <p:spPr>
          <a:xfrm>
            <a:off x="3368790" y="6497449"/>
            <a:ext cx="1602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13451D8-06DC-4ACE-9A7A-CD0F29ED1E1A}"/>
              </a:ext>
            </a:extLst>
          </p:cNvPr>
          <p:cNvSpPr txBox="1"/>
          <p:nvPr userDrawn="1"/>
        </p:nvSpPr>
        <p:spPr>
          <a:xfrm>
            <a:off x="3296942" y="6516765"/>
            <a:ext cx="1761441" cy="261610"/>
          </a:xfrm>
          <a:prstGeom prst="rect">
            <a:avLst/>
          </a:prstGeom>
          <a:noFill/>
          <a:ln>
            <a:noFill/>
          </a:ln>
        </p:spPr>
        <p:txBody>
          <a:bodyPr wrap="square">
            <a:spAutoFit/>
          </a:bodyPr>
          <a:lstStyle/>
          <a:p>
            <a:pPr algn="l"/>
            <a:r>
              <a:rPr lang="es-419" sz="8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800" b="0" i="0" u="none" strike="noStrike" baseline="0">
                <a:solidFill>
                  <a:schemeClr val="bg1"/>
                </a:solidFill>
                <a:latin typeface="Arial" panose="020B0604020202020204" pitchFamily="34" charset="0"/>
                <a:cs typeface="Arial" panose="020B0604020202020204" pitchFamily="34" charset="0"/>
              </a:rPr>
              <a:t>Navigating </a:t>
            </a:r>
            <a:r>
              <a:rPr lang="en-GB" sz="1100" b="0" i="1" u="none" strike="noStrike" baseline="0">
                <a:solidFill>
                  <a:schemeClr val="bg1"/>
                </a:solidFill>
                <a:latin typeface="Adobe Garamond Pro" panose="02020502060506020403" pitchFamily="18" charset="0"/>
                <a:cs typeface="Arial" panose="020B0604020202020204" pitchFamily="34" charset="0"/>
              </a:rPr>
              <a:t>whatever</a:t>
            </a:r>
            <a:r>
              <a:rPr lang="en-GB" sz="800" b="0" i="0" u="none" strike="noStrike" baseline="0">
                <a:solidFill>
                  <a:schemeClr val="bg1"/>
                </a:solidFill>
                <a:latin typeface="Arial" panose="020B0604020202020204" pitchFamily="34" charset="0"/>
                <a:cs typeface="Arial" panose="020B0604020202020204" pitchFamily="34" charset="0"/>
              </a:rPr>
              <a:t> comes</a:t>
            </a:r>
            <a:endParaRPr lang="en-GB" sz="8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B16417B-12EF-D539-28D3-829CEA53C9EF}"/>
              </a:ext>
            </a:extLst>
          </p:cNvPr>
          <p:cNvSpPr txBox="1"/>
          <p:nvPr userDrawn="1"/>
        </p:nvSpPr>
        <p:spPr>
          <a:xfrm>
            <a:off x="5328147" y="6533892"/>
            <a:ext cx="1530350" cy="215444"/>
          </a:xfrm>
          <a:prstGeom prst="rect">
            <a:avLst/>
          </a:prstGeom>
          <a:noFill/>
        </p:spPr>
        <p:txBody>
          <a:bodyPr wrap="square" rtlCol="0">
            <a:spAutoFit/>
          </a:bodyPr>
          <a:lstStyle/>
          <a:p>
            <a:pPr algn="ctr"/>
            <a:r>
              <a:rPr lang="en-GB" sz="800" noProof="0">
                <a:solidFill>
                  <a:schemeClr val="bg1"/>
                </a:solidFill>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2084119668"/>
      </p:ext>
    </p:extLst>
  </p:cSld>
  <p:clrMap bg1="lt1" tx1="dk1" bg2="lt2" tx2="dk2" accent1="accent1" accent2="accent2" accent3="accent3" accent4="accent4" accent5="accent5" accent6="accent6" hlink="hlink" folHlink="folHlink"/>
  <p:sldLayoutIdLst>
    <p:sldLayoutId id="2147483797" r:id="rId1"/>
    <p:sldLayoutId id="2147483800" r:id="rId2"/>
    <p:sldLayoutId id="2147483810" r:id="rId3"/>
    <p:sldLayoutId id="2147483822" r:id="rId4"/>
    <p:sldLayoutId id="2147483819" r:id="rId5"/>
    <p:sldLayoutId id="2147483804" r:id="rId6"/>
    <p:sldLayoutId id="2147483828" r:id="rId7"/>
  </p:sldLayoutIdLst>
  <p:hf hdr="0"/>
  <p:txStyles>
    <p:titleStyle>
      <a:lvl1pPr algn="l" defTabSz="914400" rtl="0" eaLnBrk="1" latinLnBrk="0" hangingPunct="1">
        <a:lnSpc>
          <a:spcPct val="90000"/>
        </a:lnSpc>
        <a:spcBef>
          <a:spcPct val="0"/>
        </a:spcBef>
        <a:buNone/>
        <a:defRPr sz="40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B82E8C8-CBFF-D33F-5568-4E77CF11EBA5}"/>
              </a:ext>
            </a:extLst>
          </p:cNvPr>
          <p:cNvGraphicFramePr>
            <a:graphicFrameLocks noChangeAspect="1"/>
          </p:cNvGraphicFramePr>
          <p:nvPr userDrawn="1">
            <p:custDataLst>
              <p:tags r:id="rId15"/>
            </p:custDataLst>
            <p:extLst>
              <p:ext uri="{D42A27DB-BD31-4B8C-83A1-F6EECF244321}">
                <p14:modId xmlns:p14="http://schemas.microsoft.com/office/powerpoint/2010/main" val="235330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5" imgH="405" progId="TCLayout.ActiveDocument.1">
                  <p:embed/>
                </p:oleObj>
              </mc:Choice>
              <mc:Fallback>
                <p:oleObj name="think-cell Slide" r:id="rId16" imgW="405" imgH="405" progId="TCLayout.ActiveDocument.1">
                  <p:embed/>
                  <p:pic>
                    <p:nvPicPr>
                      <p:cNvPr id="10" name="think-cell data - do not delete" hidden="1">
                        <a:extLst>
                          <a:ext uri="{FF2B5EF4-FFF2-40B4-BE49-F238E27FC236}">
                            <a16:creationId xmlns:a16="http://schemas.microsoft.com/office/drawing/2014/main" id="{3B82E8C8-CBFF-D33F-5568-4E77CF11EBA5}"/>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pic>
        <p:nvPicPr>
          <p:cNvPr id="8" name="Picture 7" descr="A red and blue gradient&#10;&#10;Description automatically generated">
            <a:extLst>
              <a:ext uri="{FF2B5EF4-FFF2-40B4-BE49-F238E27FC236}">
                <a16:creationId xmlns:a16="http://schemas.microsoft.com/office/drawing/2014/main" id="{69F36037-2889-9C46-4343-800DAEFCEDE3}"/>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505778" y="319266"/>
            <a:ext cx="9954040" cy="803053"/>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65007-28F6-1A09-A10B-93EB8ED2F08F}"/>
              </a:ext>
            </a:extLst>
          </p:cNvPr>
          <p:cNvSpPr>
            <a:spLocks noGrp="1"/>
          </p:cNvSpPr>
          <p:nvPr>
            <p:ph type="dt" sz="half" idx="2"/>
          </p:nvPr>
        </p:nvSpPr>
        <p:spPr>
          <a:xfrm>
            <a:off x="5406889" y="6429965"/>
            <a:ext cx="1531294"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fld id="{0D6B84A0-8262-487E-9063-B867EF5EEACC}" type="datetime3">
              <a:rPr lang="en-GB" smtClean="0"/>
              <a:t>29 July, 2025</a:t>
            </a:fld>
            <a:endParaRPr lang="en-GB"/>
          </a:p>
        </p:txBody>
      </p:sp>
      <p:sp>
        <p:nvSpPr>
          <p:cNvPr id="5" name="Footer Placeholder 4">
            <a:extLst>
              <a:ext uri="{FF2B5EF4-FFF2-40B4-BE49-F238E27FC236}">
                <a16:creationId xmlns:a16="http://schemas.microsoft.com/office/drawing/2014/main" id="{AE485163-71E9-943D-412A-2F55FAA155A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CRU Consulting | Core Offering</a:t>
            </a:r>
          </a:p>
        </p:txBody>
      </p:sp>
      <p:sp>
        <p:nvSpPr>
          <p:cNvPr id="6" name="Slide Number Placeholder 5">
            <a:extLst>
              <a:ext uri="{FF2B5EF4-FFF2-40B4-BE49-F238E27FC236}">
                <a16:creationId xmlns:a16="http://schemas.microsoft.com/office/drawing/2014/main" id="{43851485-E777-60DF-CC62-8AD79D82D5A1}"/>
              </a:ext>
            </a:extLst>
          </p:cNvPr>
          <p:cNvSpPr>
            <a:spLocks noGrp="1"/>
          </p:cNvSpPr>
          <p:nvPr>
            <p:ph type="sldNum" sz="quarter" idx="4"/>
          </p:nvPr>
        </p:nvSpPr>
        <p:spPr>
          <a:xfrm>
            <a:off x="11172585" y="6193231"/>
            <a:ext cx="79607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29966"/>
            <a:ext cx="2455460" cy="307777"/>
          </a:xfrm>
          <a:prstGeom prst="rect">
            <a:avLst/>
          </a:prstGeom>
          <a:noFill/>
          <a:ln>
            <a:noFill/>
          </a:ln>
        </p:spPr>
        <p:txBody>
          <a:bodyPr wrap="square">
            <a:spAutoFit/>
          </a:bodyPr>
          <a:lstStyle/>
          <a:p>
            <a:pPr algn="l"/>
            <a:r>
              <a:rPr lang="es-419"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1000" b="0" i="0" u="none" strike="noStrike" baseline="0">
                <a:solidFill>
                  <a:schemeClr val="bg1"/>
                </a:solidFill>
                <a:latin typeface="Arial" panose="020B0604020202020204" pitchFamily="34" charset="0"/>
                <a:cs typeface="Arial" panose="020B0604020202020204" pitchFamily="34" charset="0"/>
              </a:rPr>
              <a:t>Navigating </a:t>
            </a:r>
            <a:r>
              <a:rPr lang="en-GB" sz="1400" b="0" i="1" u="none" strike="noStrike" baseline="0">
                <a:solidFill>
                  <a:schemeClr val="bg1"/>
                </a:solidFill>
                <a:latin typeface="Adobe Garamond Pro" panose="02020502060506020403" pitchFamily="18" charset="0"/>
                <a:cs typeface="Arial" panose="020B0604020202020204" pitchFamily="34" charset="0"/>
              </a:rPr>
              <a:t>whatever</a:t>
            </a:r>
            <a:r>
              <a:rPr lang="en-GB" sz="1000" b="0" i="0" u="none" strike="noStrike" baseline="0">
                <a:solidFill>
                  <a:schemeClr val="bg1"/>
                </a:solidFill>
                <a:latin typeface="Arial" panose="020B0604020202020204" pitchFamily="34" charset="0"/>
                <a:cs typeface="Arial" panose="020B0604020202020204" pitchFamily="34" charset="0"/>
              </a:rPr>
              <a:t> comes</a:t>
            </a:r>
            <a:endPar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pic>
        <p:nvPicPr>
          <p:cNvPr id="12" name="Picture 11" descr="A black and white logo&#10;&#10;Description automatically generated">
            <a:extLst>
              <a:ext uri="{FF2B5EF4-FFF2-40B4-BE49-F238E27FC236}">
                <a16:creationId xmlns:a16="http://schemas.microsoft.com/office/drawing/2014/main" id="{C75E0303-4CDD-D570-E957-0F792364A44C}"/>
              </a:ext>
            </a:extLst>
          </p:cNvPr>
          <p:cNvPicPr>
            <a:picLocks noChangeAspect="1"/>
          </p:cNvPicPr>
          <p:nvPr userDrawn="1"/>
        </p:nvPicPr>
        <p:blipFill rotWithShape="1">
          <a:blip r:embed="rId19"/>
          <a:srcRect l="7532" t="33158" r="74173" b="35980"/>
          <a:stretch/>
        </p:blipFill>
        <p:spPr>
          <a:xfrm>
            <a:off x="258417" y="249684"/>
            <a:ext cx="973794" cy="924010"/>
          </a:xfrm>
          <a:prstGeom prst="rect">
            <a:avLst/>
          </a:prstGeom>
        </p:spPr>
      </p:pic>
    </p:spTree>
    <p:extLst>
      <p:ext uri="{BB962C8B-B14F-4D97-AF65-F5344CB8AC3E}">
        <p14:creationId xmlns:p14="http://schemas.microsoft.com/office/powerpoint/2010/main" val="115525034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hf hdr="0"/>
  <p:txStyles>
    <p:title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B82E8C8-CBFF-D33F-5568-4E77CF11EBA5}"/>
              </a:ext>
            </a:extLst>
          </p:cNvPr>
          <p:cNvGraphicFramePr>
            <a:graphicFrameLocks noChangeAspect="1"/>
          </p:cNvGraphicFramePr>
          <p:nvPr userDrawn="1">
            <p:custDataLst>
              <p:tags r:id="rId4"/>
            </p:custDataLst>
            <p:extLst>
              <p:ext uri="{D42A27DB-BD31-4B8C-83A1-F6EECF244321}">
                <p14:modId xmlns:p14="http://schemas.microsoft.com/office/powerpoint/2010/main" val="235330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0" name="think-cell data - do not delete" hidden="1">
                        <a:extLst>
                          <a:ext uri="{FF2B5EF4-FFF2-40B4-BE49-F238E27FC236}">
                            <a16:creationId xmlns:a16="http://schemas.microsoft.com/office/drawing/2014/main" id="{3B82E8C8-CBFF-D33F-5568-4E77CF11E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descr="A red and blue gradient&#10;&#10;Description automatically generated">
            <a:extLst>
              <a:ext uri="{FF2B5EF4-FFF2-40B4-BE49-F238E27FC236}">
                <a16:creationId xmlns:a16="http://schemas.microsoft.com/office/drawing/2014/main" id="{69F36037-2889-9C46-4343-800DAEFCEDE3}"/>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505778" y="319266"/>
            <a:ext cx="9954040" cy="803053"/>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65007-28F6-1A09-A10B-93EB8ED2F08F}"/>
              </a:ext>
            </a:extLst>
          </p:cNvPr>
          <p:cNvSpPr>
            <a:spLocks noGrp="1"/>
          </p:cNvSpPr>
          <p:nvPr>
            <p:ph type="dt" sz="half" idx="2"/>
          </p:nvPr>
        </p:nvSpPr>
        <p:spPr>
          <a:xfrm>
            <a:off x="5406889" y="6429965"/>
            <a:ext cx="1531294"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fld id="{0D6B84A0-8262-487E-9063-B867EF5EEACC}" type="datetime3">
              <a:rPr lang="en-GB" smtClean="0"/>
              <a:t>29 July, 2025</a:t>
            </a:fld>
            <a:endParaRPr lang="en-GB"/>
          </a:p>
        </p:txBody>
      </p:sp>
      <p:sp>
        <p:nvSpPr>
          <p:cNvPr id="5" name="Footer Placeholder 4">
            <a:extLst>
              <a:ext uri="{FF2B5EF4-FFF2-40B4-BE49-F238E27FC236}">
                <a16:creationId xmlns:a16="http://schemas.microsoft.com/office/drawing/2014/main" id="{AE485163-71E9-943D-412A-2F55FAA155A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CRU Consulting | Sustainability Statement</a:t>
            </a:r>
          </a:p>
        </p:txBody>
      </p:sp>
      <p:sp>
        <p:nvSpPr>
          <p:cNvPr id="6" name="Slide Number Placeholder 5">
            <a:extLst>
              <a:ext uri="{FF2B5EF4-FFF2-40B4-BE49-F238E27FC236}">
                <a16:creationId xmlns:a16="http://schemas.microsoft.com/office/drawing/2014/main" id="{43851485-E777-60DF-CC62-8AD79D82D5A1}"/>
              </a:ext>
            </a:extLst>
          </p:cNvPr>
          <p:cNvSpPr>
            <a:spLocks noGrp="1"/>
          </p:cNvSpPr>
          <p:nvPr>
            <p:ph type="sldNum" sz="quarter" idx="4"/>
          </p:nvPr>
        </p:nvSpPr>
        <p:spPr>
          <a:xfrm>
            <a:off x="11172585" y="6193231"/>
            <a:ext cx="79607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29966"/>
            <a:ext cx="2455460" cy="307777"/>
          </a:xfrm>
          <a:prstGeom prst="rect">
            <a:avLst/>
          </a:prstGeom>
          <a:noFill/>
          <a:ln>
            <a:noFill/>
          </a:ln>
        </p:spPr>
        <p:txBody>
          <a:bodyPr wrap="square">
            <a:spAutoFit/>
          </a:bodyPr>
          <a:lstStyle/>
          <a:p>
            <a:pPr algn="l"/>
            <a:r>
              <a:rPr lang="es-419"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a:t>
            </a:r>
            <a:r>
              <a:rPr lang="en-GB" sz="1000" b="0" i="0" u="none" strike="noStrike" baseline="0">
                <a:solidFill>
                  <a:schemeClr val="bg1"/>
                </a:solidFill>
                <a:latin typeface="Arial" panose="020B0604020202020204" pitchFamily="34" charset="0"/>
                <a:cs typeface="Arial" panose="020B0604020202020204" pitchFamily="34" charset="0"/>
              </a:rPr>
              <a:t>Navigating </a:t>
            </a:r>
            <a:r>
              <a:rPr lang="en-GB" sz="1400" b="0" i="1" u="none" strike="noStrike" baseline="0">
                <a:solidFill>
                  <a:schemeClr val="bg1"/>
                </a:solidFill>
                <a:latin typeface="Adobe Garamond Pro" panose="02020502060506020403" pitchFamily="18" charset="0"/>
                <a:cs typeface="Arial" panose="020B0604020202020204" pitchFamily="34" charset="0"/>
              </a:rPr>
              <a:t>whatever</a:t>
            </a:r>
            <a:r>
              <a:rPr lang="en-GB" sz="1000" b="0" i="0" u="none" strike="noStrike" baseline="0">
                <a:solidFill>
                  <a:schemeClr val="bg1"/>
                </a:solidFill>
                <a:latin typeface="Arial" panose="020B0604020202020204" pitchFamily="34" charset="0"/>
                <a:cs typeface="Arial" panose="020B0604020202020204" pitchFamily="34" charset="0"/>
              </a:rPr>
              <a:t> comes</a:t>
            </a:r>
            <a:endPar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endParaRPr>
          </a:p>
        </p:txBody>
      </p:sp>
      <p:pic>
        <p:nvPicPr>
          <p:cNvPr id="12" name="Picture 11" descr="A black and white logo&#10;&#10;Description automatically generated">
            <a:extLst>
              <a:ext uri="{FF2B5EF4-FFF2-40B4-BE49-F238E27FC236}">
                <a16:creationId xmlns:a16="http://schemas.microsoft.com/office/drawing/2014/main" id="{C75E0303-4CDD-D570-E957-0F792364A44C}"/>
              </a:ext>
            </a:extLst>
          </p:cNvPr>
          <p:cNvPicPr>
            <a:picLocks noChangeAspect="1"/>
          </p:cNvPicPr>
          <p:nvPr userDrawn="1"/>
        </p:nvPicPr>
        <p:blipFill rotWithShape="1">
          <a:blip r:embed="rId8"/>
          <a:srcRect l="7532" t="33158" r="74173" b="35980"/>
          <a:stretch/>
        </p:blipFill>
        <p:spPr>
          <a:xfrm>
            <a:off x="258417" y="249684"/>
            <a:ext cx="973794" cy="924010"/>
          </a:xfrm>
          <a:prstGeom prst="rect">
            <a:avLst/>
          </a:prstGeom>
        </p:spPr>
      </p:pic>
    </p:spTree>
    <p:extLst>
      <p:ext uri="{BB962C8B-B14F-4D97-AF65-F5344CB8AC3E}">
        <p14:creationId xmlns:p14="http://schemas.microsoft.com/office/powerpoint/2010/main" val="2644753989"/>
      </p:ext>
    </p:extLst>
  </p:cSld>
  <p:clrMap bg1="lt1" tx1="dk1" bg2="lt2" tx2="dk2" accent1="accent1" accent2="accent2" accent3="accent3" accent4="accent4" accent5="accent5" accent6="accent6" hlink="hlink" folHlink="folHlink"/>
  <p:sldLayoutIdLst>
    <p:sldLayoutId id="2147483889" r:id="rId1"/>
    <p:sldLayoutId id="2147483891" r:id="rId2"/>
  </p:sldLayoutIdLst>
  <p:hf hdr="0"/>
  <p:txStyles>
    <p:title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26F840B-BC30-9C83-F646-A6DA2B7E1332}"/>
              </a:ext>
            </a:extLst>
          </p:cNvPr>
          <p:cNvGraphicFramePr>
            <a:graphicFrameLocks noChangeAspect="1"/>
          </p:cNvGraphicFramePr>
          <p:nvPr userDrawn="1">
            <p:custDataLst>
              <p:tags r:id="rId15"/>
            </p:custDataLst>
            <p:extLst>
              <p:ext uri="{D42A27DB-BD31-4B8C-83A1-F6EECF244321}">
                <p14:modId xmlns:p14="http://schemas.microsoft.com/office/powerpoint/2010/main" val="198521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81" imgH="381" progId="TCLayout.ActiveDocument.1">
                  <p:embed/>
                </p:oleObj>
              </mc:Choice>
              <mc:Fallback>
                <p:oleObj name="think-cell Slide" r:id="rId16" imgW="381" imgH="381" progId="TCLayout.ActiveDocument.1">
                  <p:embed/>
                  <p:pic>
                    <p:nvPicPr>
                      <p:cNvPr id="5" name="think-cell data - do not delete" hidden="1">
                        <a:extLst>
                          <a:ext uri="{FF2B5EF4-FFF2-40B4-BE49-F238E27FC236}">
                            <a16:creationId xmlns:a16="http://schemas.microsoft.com/office/drawing/2014/main" id="{026F840B-BC30-9C83-F646-A6DA2B7E1332}"/>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pic>
        <p:nvPicPr>
          <p:cNvPr id="10" name="Picture 9" descr="A white background with a pink and white background&#10;&#10;Description automatically generated with medium confidence">
            <a:extLst>
              <a:ext uri="{FF2B5EF4-FFF2-40B4-BE49-F238E27FC236}">
                <a16:creationId xmlns:a16="http://schemas.microsoft.com/office/drawing/2014/main" id="{96AF2409-AA16-B8EA-0A8D-7FF89EE9BB61}"/>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3851485-E777-60DF-CC62-8AD79D82D5A1}"/>
              </a:ext>
            </a:extLst>
          </p:cNvPr>
          <p:cNvSpPr>
            <a:spLocks noGrp="1"/>
          </p:cNvSpPr>
          <p:nvPr>
            <p:ph type="sldNum" sz="quarter" idx="4"/>
          </p:nvPr>
        </p:nvSpPr>
        <p:spPr>
          <a:xfrm>
            <a:off x="11172585" y="6193231"/>
            <a:ext cx="796070" cy="544512"/>
          </a:xfrm>
          <a:prstGeom prst="rect">
            <a:avLst/>
          </a:prstGeom>
          <a:ln>
            <a:noFill/>
          </a:ln>
        </p:spPr>
        <p:txBody>
          <a:bodyPr vert="horz" lIns="91440" tIns="45720" rIns="91440" bIns="45720" rtlCol="0" anchor="ctr"/>
          <a:lstStyle>
            <a:lvl1pPr algn="r">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62BA7E0-5F5E-EE41-AE8D-BD30ED9E17AD}" type="slidenum">
              <a:rPr lang="en-GB" smtClean="0"/>
              <a:pPr/>
              <a:t>‹#›</a:t>
            </a:fld>
            <a:endParaRPr lang="en-GB" dirty="0"/>
          </a:p>
        </p:txBody>
      </p:sp>
      <p:sp>
        <p:nvSpPr>
          <p:cNvPr id="21" name="Date Placeholder 3">
            <a:extLst>
              <a:ext uri="{FF2B5EF4-FFF2-40B4-BE49-F238E27FC236}">
                <a16:creationId xmlns:a16="http://schemas.microsoft.com/office/drawing/2014/main" id="{DA92A2E9-83A6-5E10-5C9F-D625DB9858B1}"/>
              </a:ext>
            </a:extLst>
          </p:cNvPr>
          <p:cNvSpPr>
            <a:spLocks noGrp="1"/>
          </p:cNvSpPr>
          <p:nvPr>
            <p:ph type="dt" sz="half" idx="2"/>
          </p:nvPr>
        </p:nvSpPr>
        <p:spPr>
          <a:xfrm>
            <a:off x="5406889" y="6429965"/>
            <a:ext cx="1706400" cy="307778"/>
          </a:xfrm>
          <a:prstGeom prst="rect">
            <a:avLst/>
          </a:prstGeom>
          <a:ln>
            <a:noFill/>
          </a:ln>
        </p:spPr>
        <p:txBody>
          <a:bodyPr vert="horz" lIns="91440" tIns="45720" rIns="91440" bIns="45720" rtlCol="0" anchor="ctr"/>
          <a:lstStyle>
            <a:lvl1pPr algn="l">
              <a:defRPr sz="1200" b="0" i="1">
                <a:solidFill>
                  <a:schemeClr val="tx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GB"/>
              <a:t>Date: </a:t>
            </a:r>
            <a:fld id="{5447A05B-A4AE-4945-8375-73C7C5F10D75}" type="datetime3">
              <a:rPr lang="en-GB" smtClean="0"/>
              <a:t>29 July, 2025</a:t>
            </a:fld>
            <a:endParaRPr lang="en-GB" dirty="0"/>
          </a:p>
        </p:txBody>
      </p:sp>
      <p:sp>
        <p:nvSpPr>
          <p:cNvPr id="22" name="Footer Placeholder 4">
            <a:extLst>
              <a:ext uri="{FF2B5EF4-FFF2-40B4-BE49-F238E27FC236}">
                <a16:creationId xmlns:a16="http://schemas.microsoft.com/office/drawing/2014/main" id="{BBAC849C-9518-E1FB-9B74-7179B877AE6E}"/>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tx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dirty="0"/>
              <a:t>Add your Presentation Title here</a:t>
            </a:r>
          </a:p>
        </p:txBody>
      </p:sp>
      <p:cxnSp>
        <p:nvCxnSpPr>
          <p:cNvPr id="24" name="Straight Connector 23">
            <a:extLst>
              <a:ext uri="{FF2B5EF4-FFF2-40B4-BE49-F238E27FC236}">
                <a16:creationId xmlns:a16="http://schemas.microsoft.com/office/drawing/2014/main" id="{F31E0B44-FB35-99F5-484B-B22CD7993C78}"/>
              </a:ext>
            </a:extLst>
          </p:cNvPr>
          <p:cNvCxnSpPr>
            <a:cxnSpLocks/>
          </p:cNvCxnSpPr>
          <p:nvPr userDrawn="1"/>
        </p:nvCxnSpPr>
        <p:spPr>
          <a:xfrm>
            <a:off x="2702950" y="635635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FE452C8-A76B-1F59-10C2-690AD91AFA62}"/>
              </a:ext>
            </a:extLst>
          </p:cNvPr>
          <p:cNvCxnSpPr>
            <a:cxnSpLocks/>
          </p:cNvCxnSpPr>
          <p:nvPr userDrawn="1"/>
        </p:nvCxnSpPr>
        <p:spPr>
          <a:xfrm>
            <a:off x="5488473" y="635635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A2F06B2-C9EA-38F2-6E66-E010BD1CFDEA}"/>
              </a:ext>
            </a:extLst>
          </p:cNvPr>
          <p:cNvCxnSpPr>
            <a:cxnSpLocks/>
          </p:cNvCxnSpPr>
          <p:nvPr userDrawn="1"/>
        </p:nvCxnSpPr>
        <p:spPr>
          <a:xfrm>
            <a:off x="7411982" y="6356350"/>
            <a:ext cx="127437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Placeholder 1">
            <a:extLst>
              <a:ext uri="{FF2B5EF4-FFF2-40B4-BE49-F238E27FC236}">
                <a16:creationId xmlns:a16="http://schemas.microsoft.com/office/drawing/2014/main" id="{51EBF452-44C8-6CE1-4BE2-D9CFDCE749B5}"/>
              </a:ext>
            </a:extLst>
          </p:cNvPr>
          <p:cNvSpPr>
            <a:spLocks noGrp="1"/>
          </p:cNvSpPr>
          <p:nvPr>
            <p:ph type="title"/>
          </p:nvPr>
        </p:nvSpPr>
        <p:spPr>
          <a:xfrm>
            <a:off x="1504508" y="327400"/>
            <a:ext cx="9955310" cy="803053"/>
          </a:xfrm>
          <a:prstGeom prst="rect">
            <a:avLst/>
          </a:prstGeom>
          <a:ln>
            <a:noFill/>
          </a:ln>
        </p:spPr>
        <p:txBody>
          <a:bodyPr vert="horz" lIns="91440" tIns="45720" rIns="91440" bIns="45720" rtlCol="0" anchor="ctr">
            <a:noAutofit/>
          </a:bodyPr>
          <a:lstStyle/>
          <a:p>
            <a:r>
              <a:rPr lang="en-GB" dirty="0"/>
              <a:t>Click to edit Master title style</a:t>
            </a:r>
          </a:p>
        </p:txBody>
      </p:sp>
      <p:sp>
        <p:nvSpPr>
          <p:cNvPr id="8" name="Text Placeholder 2">
            <a:extLst>
              <a:ext uri="{FF2B5EF4-FFF2-40B4-BE49-F238E27FC236}">
                <a16:creationId xmlns:a16="http://schemas.microsoft.com/office/drawing/2014/main" id="{4A34E8FC-9D66-3419-D6F4-A9910511FB4A}"/>
              </a:ext>
            </a:extLst>
          </p:cNvPr>
          <p:cNvSpPr>
            <a:spLocks noGrp="1"/>
          </p:cNvSpPr>
          <p:nvPr>
            <p:ph type="body" idx="1"/>
          </p:nvPr>
        </p:nvSpPr>
        <p:spPr>
          <a:xfrm>
            <a:off x="397566" y="1679717"/>
            <a:ext cx="11062252" cy="4497246"/>
          </a:xfrm>
          <a:prstGeom prst="rect">
            <a:avLst/>
          </a:prstGeom>
          <a:ln>
            <a:noFill/>
          </a:ln>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Box 2">
            <a:extLst>
              <a:ext uri="{FF2B5EF4-FFF2-40B4-BE49-F238E27FC236}">
                <a16:creationId xmlns:a16="http://schemas.microsoft.com/office/drawing/2014/main" id="{3F6CE1FE-F3B8-8EBC-1C0A-D609E3B0D3B6}"/>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dirty="0">
                <a:solidFill>
                  <a:schemeClr val="tx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dirty="0">
                <a:solidFill>
                  <a:schemeClr val="tx1"/>
                </a:solidFill>
                <a:latin typeface="Garamond" panose="02020404030301010803" pitchFamily="18" charset="0"/>
                <a:ea typeface="Helvetica Neue UltraLight" panose="02000206000000020004" pitchFamily="2" charset="0"/>
              </a:rPr>
              <a:t>expert</a:t>
            </a:r>
            <a:r>
              <a:rPr lang="en-GB" sz="1000" b="0" i="0" dirty="0">
                <a:solidFill>
                  <a:schemeClr val="tx1"/>
                </a:solidFill>
                <a:latin typeface="Helvetica Neue UltraLight" panose="02000206000000020004" pitchFamily="2" charset="0"/>
                <a:ea typeface="Helvetica Neue UltraLight" panose="02000206000000020004" pitchFamily="2" charset="0"/>
              </a:rPr>
              <a:t> </a:t>
            </a:r>
            <a:r>
              <a:rPr lang="en-GB" sz="1000" b="0" i="0" dirty="0">
                <a:solidFill>
                  <a:schemeClr val="tx1"/>
                </a:solidFill>
                <a:latin typeface="Arial" panose="020B0604020202020204" pitchFamily="34" charset="0"/>
                <a:ea typeface="Helvetica Neue Thin" panose="020B0403020202020204" pitchFamily="34" charset="0"/>
                <a:cs typeface="Arial" panose="020B0604020202020204" pitchFamily="34" charset="0"/>
              </a:rPr>
              <a:t>intelligence</a:t>
            </a:r>
          </a:p>
        </p:txBody>
      </p:sp>
      <p:pic>
        <p:nvPicPr>
          <p:cNvPr id="4" name="Picture 3" descr="A logo on a black background&#10;&#10;Description automatically generated">
            <a:extLst>
              <a:ext uri="{FF2B5EF4-FFF2-40B4-BE49-F238E27FC236}">
                <a16:creationId xmlns:a16="http://schemas.microsoft.com/office/drawing/2014/main" id="{AF625CBB-1E41-291B-E9AC-7CD1292B1388}"/>
              </a:ext>
            </a:extLst>
          </p:cNvPr>
          <p:cNvPicPr>
            <a:picLocks noChangeAspect="1"/>
          </p:cNvPicPr>
          <p:nvPr userDrawn="1"/>
        </p:nvPicPr>
        <p:blipFill rotWithShape="1">
          <a:blip r:embed="rId19"/>
          <a:srcRect l="7819" t="33017" r="74362" b="36885"/>
          <a:stretch/>
        </p:blipFill>
        <p:spPr>
          <a:xfrm>
            <a:off x="263814" y="232729"/>
            <a:ext cx="955575" cy="907894"/>
          </a:xfrm>
          <a:prstGeom prst="rect">
            <a:avLst/>
          </a:prstGeom>
        </p:spPr>
      </p:pic>
    </p:spTree>
    <p:extLst>
      <p:ext uri="{BB962C8B-B14F-4D97-AF65-F5344CB8AC3E}">
        <p14:creationId xmlns:p14="http://schemas.microsoft.com/office/powerpoint/2010/main" val="114884868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hf hdr="0"/>
  <p:txStyles>
    <p:titleStyle>
      <a:lvl1pPr algn="l" defTabSz="914400" rtl="0" eaLnBrk="1" latinLnBrk="0" hangingPunct="1">
        <a:lnSpc>
          <a:spcPct val="90000"/>
        </a:lnSpc>
        <a:spcBef>
          <a:spcPct val="0"/>
        </a:spcBef>
        <a:buNone/>
        <a:defRPr sz="3600" b="0" i="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B6DF4654-11D9-1808-D1CD-4D99E3B9C689}"/>
              </a:ext>
            </a:extLst>
          </p:cNvPr>
          <p:cNvGraphicFramePr>
            <a:graphicFrameLocks noChangeAspect="1"/>
          </p:cNvGraphicFramePr>
          <p:nvPr userDrawn="1">
            <p:custDataLst>
              <p:tags r:id="rId18"/>
            </p:custDataLst>
            <p:extLst>
              <p:ext uri="{D42A27DB-BD31-4B8C-83A1-F6EECF244321}">
                <p14:modId xmlns:p14="http://schemas.microsoft.com/office/powerpoint/2010/main" val="1416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81" imgH="381" progId="TCLayout.ActiveDocument.1">
                  <p:embed/>
                </p:oleObj>
              </mc:Choice>
              <mc:Fallback>
                <p:oleObj name="think-cell Slide" r:id="rId19" imgW="381" imgH="381" progId="TCLayout.ActiveDocument.1">
                  <p:embed/>
                  <p:pic>
                    <p:nvPicPr>
                      <p:cNvPr id="11" name="think-cell data - do not delete" hidden="1">
                        <a:extLst>
                          <a:ext uri="{FF2B5EF4-FFF2-40B4-BE49-F238E27FC236}">
                            <a16:creationId xmlns:a16="http://schemas.microsoft.com/office/drawing/2014/main" id="{B6DF4654-11D9-1808-D1CD-4D99E3B9C68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pic>
        <p:nvPicPr>
          <p:cNvPr id="7" name="Picture 6" descr="A blue and green background&#10;&#10;Description automatically generated">
            <a:extLst>
              <a:ext uri="{FF2B5EF4-FFF2-40B4-BE49-F238E27FC236}">
                <a16:creationId xmlns:a16="http://schemas.microsoft.com/office/drawing/2014/main" id="{6F0473CB-86A1-1E4C-786C-2A3CD3E88C23}"/>
              </a:ext>
            </a:extLst>
          </p:cNvPr>
          <p:cNvPicPr>
            <a:picLocks noChangeAspect="1"/>
          </p:cNvPicPr>
          <p:nvPr userDrawn="1"/>
        </p:nvPicPr>
        <p:blipFill>
          <a:blip r:embed="rId21"/>
          <a:stretch>
            <a:fillRect/>
          </a:stretch>
        </p:blipFill>
        <p:spPr>
          <a:xfrm>
            <a:off x="0" y="0"/>
            <a:ext cx="12192000" cy="68580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7D49EEE6-9049-43E6-1C48-DD9528263642}"/>
              </a:ext>
            </a:extLst>
          </p:cNvPr>
          <p:cNvPicPr>
            <a:picLocks noChangeAspect="1"/>
          </p:cNvPicPr>
          <p:nvPr userDrawn="1"/>
        </p:nvPicPr>
        <p:blipFill rotWithShape="1">
          <a:blip r:embed="rId22"/>
          <a:srcRect l="7842" t="33564" r="74680" b="37355"/>
          <a:stretch/>
        </p:blipFill>
        <p:spPr>
          <a:xfrm>
            <a:off x="283030" y="263532"/>
            <a:ext cx="923107" cy="864000"/>
          </a:xfrm>
          <a:prstGeom prst="rect">
            <a:avLst/>
          </a:prstGeom>
        </p:spPr>
      </p:pic>
      <p:sp>
        <p:nvSpPr>
          <p:cNvPr id="2" name="Title Placeholder 1">
            <a:extLst>
              <a:ext uri="{FF2B5EF4-FFF2-40B4-BE49-F238E27FC236}">
                <a16:creationId xmlns:a16="http://schemas.microsoft.com/office/drawing/2014/main" id="{6CB3F93A-7D57-E667-CF49-547D709C8ECD}"/>
              </a:ext>
            </a:extLst>
          </p:cNvPr>
          <p:cNvSpPr>
            <a:spLocks noGrp="1"/>
          </p:cNvSpPr>
          <p:nvPr>
            <p:ph type="title"/>
          </p:nvPr>
        </p:nvSpPr>
        <p:spPr>
          <a:xfrm>
            <a:off x="1505778" y="319266"/>
            <a:ext cx="9954040" cy="803053"/>
          </a:xfrm>
          <a:prstGeom prst="rect">
            <a:avLst/>
          </a:prstGeom>
          <a:ln>
            <a:no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6B00E-600C-3EC5-4D58-9A9470DA45F8}"/>
              </a:ext>
            </a:extLst>
          </p:cNvPr>
          <p:cNvSpPr>
            <a:spLocks noGrp="1"/>
          </p:cNvSpPr>
          <p:nvPr>
            <p:ph type="body" idx="1"/>
          </p:nvPr>
        </p:nvSpPr>
        <p:spPr>
          <a:xfrm>
            <a:off x="397566" y="1679717"/>
            <a:ext cx="11062252" cy="4383153"/>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65007-28F6-1A09-A10B-93EB8ED2F08F}"/>
              </a:ext>
            </a:extLst>
          </p:cNvPr>
          <p:cNvSpPr>
            <a:spLocks noGrp="1"/>
          </p:cNvSpPr>
          <p:nvPr>
            <p:ph type="dt" sz="half" idx="2"/>
          </p:nvPr>
        </p:nvSpPr>
        <p:spPr>
          <a:xfrm>
            <a:off x="5406889" y="6429965"/>
            <a:ext cx="1531294" cy="307778"/>
          </a:xfrm>
          <a:prstGeom prst="rect">
            <a:avLst/>
          </a:prstGeom>
          <a:ln>
            <a:noFill/>
          </a:ln>
        </p:spPr>
        <p:txBody>
          <a:bodyPr vert="horz" lIns="91440" tIns="45720" rIns="91440" bIns="45720" rtlCol="0" anchor="ctr"/>
          <a:lstStyle>
            <a:lvl1pPr algn="l">
              <a:defRPr sz="1200" b="0" i="1">
                <a:solidFill>
                  <a:schemeClr val="bg1"/>
                </a:solidFill>
                <a:latin typeface="Garamond" panose="02020404030301010803" pitchFamily="18" charset="0"/>
                <a:ea typeface="Helvetica Neue" panose="02000503000000020004" pitchFamily="2" charset="0"/>
                <a:cs typeface="Helvetica Neue" panose="02000503000000020004" pitchFamily="2" charset="0"/>
              </a:defRPr>
            </a:lvl1pPr>
          </a:lstStyle>
          <a:p>
            <a:r>
              <a:rPr lang="en-GB"/>
              <a:t>Date: </a:t>
            </a:r>
            <a:fld id="{308E0E48-A4E1-3449-9DB8-90857AB79A30}" type="datetime3">
              <a:rPr lang="en-GB" smtClean="0"/>
              <a:t>29 July, 2025</a:t>
            </a:fld>
            <a:endParaRPr lang="en-GB"/>
          </a:p>
        </p:txBody>
      </p:sp>
      <p:sp>
        <p:nvSpPr>
          <p:cNvPr id="5" name="Footer Placeholder 4">
            <a:extLst>
              <a:ext uri="{FF2B5EF4-FFF2-40B4-BE49-F238E27FC236}">
                <a16:creationId xmlns:a16="http://schemas.microsoft.com/office/drawing/2014/main" id="{AE485163-71E9-943D-412A-2F55FAA155A8}"/>
              </a:ext>
            </a:extLst>
          </p:cNvPr>
          <p:cNvSpPr>
            <a:spLocks noGrp="1"/>
          </p:cNvSpPr>
          <p:nvPr>
            <p:ph type="ftr" sz="quarter" idx="3"/>
          </p:nvPr>
        </p:nvSpPr>
        <p:spPr>
          <a:xfrm>
            <a:off x="7350369" y="6429965"/>
            <a:ext cx="3176758" cy="307777"/>
          </a:xfrm>
          <a:prstGeom prst="rect">
            <a:avLst/>
          </a:prstGeom>
          <a:ln>
            <a:noFill/>
          </a:ln>
        </p:spPr>
        <p:txBody>
          <a:bodyPr vert="horz" lIns="91440" tIns="45720" rIns="91440" bIns="45720" rtlCol="0" anchor="ctr"/>
          <a:lstStyle>
            <a:lvl1pPr algn="l">
              <a:defRPr sz="1000" b="0" i="0">
                <a:solidFill>
                  <a:schemeClr val="bg1"/>
                </a:solidFill>
                <a:latin typeface="Arial" panose="020B0604020202020204" pitchFamily="34" charset="0"/>
                <a:ea typeface="Helvetica Neue Thin" panose="020B0403020202020204" pitchFamily="34" charset="0"/>
                <a:cs typeface="Arial" panose="020B0604020202020204" pitchFamily="34" charset="0"/>
              </a:defRPr>
            </a:lvl1pPr>
          </a:lstStyle>
          <a:p>
            <a:r>
              <a:rPr lang="en-GB"/>
              <a:t>Introduction to CRU Communities</a:t>
            </a:r>
          </a:p>
        </p:txBody>
      </p:sp>
      <p:sp>
        <p:nvSpPr>
          <p:cNvPr id="6" name="Slide Number Placeholder 5">
            <a:extLst>
              <a:ext uri="{FF2B5EF4-FFF2-40B4-BE49-F238E27FC236}">
                <a16:creationId xmlns:a16="http://schemas.microsoft.com/office/drawing/2014/main" id="{43851485-E777-60DF-CC62-8AD79D82D5A1}"/>
              </a:ext>
            </a:extLst>
          </p:cNvPr>
          <p:cNvSpPr>
            <a:spLocks noGrp="1"/>
          </p:cNvSpPr>
          <p:nvPr>
            <p:ph type="sldNum" sz="quarter" idx="4"/>
          </p:nvPr>
        </p:nvSpPr>
        <p:spPr>
          <a:xfrm>
            <a:off x="11172585" y="6193231"/>
            <a:ext cx="796070" cy="544512"/>
          </a:xfrm>
          <a:prstGeom prst="rect">
            <a:avLst/>
          </a:prstGeom>
          <a:ln>
            <a:noFill/>
          </a:ln>
        </p:spPr>
        <p:txBody>
          <a:bodyPr vert="horz" lIns="91440" tIns="45720" rIns="91440" bIns="45720" rtlCol="0" anchor="ctr"/>
          <a:lstStyle>
            <a:lvl1pPr algn="r">
              <a:defRPr sz="4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2BA7E0-5F5E-EE41-AE8D-BD30ED9E17AD}" type="slidenum">
              <a:rPr lang="en-GB" smtClean="0"/>
              <a:pPr/>
              <a:t>‹#›</a:t>
            </a:fld>
            <a:endParaRPr lang="en-GB"/>
          </a:p>
        </p:txBody>
      </p:sp>
      <p:cxnSp>
        <p:nvCxnSpPr>
          <p:cNvPr id="13" name="Straight Connector 12">
            <a:extLst>
              <a:ext uri="{FF2B5EF4-FFF2-40B4-BE49-F238E27FC236}">
                <a16:creationId xmlns:a16="http://schemas.microsoft.com/office/drawing/2014/main" id="{839453CC-7F66-5B4E-91C7-ABFCBF45DD82}"/>
              </a:ext>
            </a:extLst>
          </p:cNvPr>
          <p:cNvCxnSpPr>
            <a:cxnSpLocks/>
          </p:cNvCxnSpPr>
          <p:nvPr userDrawn="1"/>
        </p:nvCxnSpPr>
        <p:spPr>
          <a:xfrm>
            <a:off x="2702950"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D18B8A-ABC0-1616-2A84-CD7009241CA7}"/>
              </a:ext>
            </a:extLst>
          </p:cNvPr>
          <p:cNvCxnSpPr>
            <a:cxnSpLocks/>
          </p:cNvCxnSpPr>
          <p:nvPr userDrawn="1"/>
        </p:nvCxnSpPr>
        <p:spPr>
          <a:xfrm>
            <a:off x="5488473"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C7D8C6-6AB2-AA07-D31B-5743744A0078}"/>
              </a:ext>
            </a:extLst>
          </p:cNvPr>
          <p:cNvCxnSpPr>
            <a:cxnSpLocks/>
          </p:cNvCxnSpPr>
          <p:nvPr userDrawn="1"/>
        </p:nvCxnSpPr>
        <p:spPr>
          <a:xfrm>
            <a:off x="7411982" y="6356350"/>
            <a:ext cx="1274379"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9F14FD-A4A1-3B1A-C700-D0EEC8851A68}"/>
              </a:ext>
            </a:extLst>
          </p:cNvPr>
          <p:cNvSpPr txBox="1"/>
          <p:nvPr userDrawn="1"/>
        </p:nvSpPr>
        <p:spPr>
          <a:xfrm>
            <a:off x="2623437" y="6429966"/>
            <a:ext cx="2455460" cy="307777"/>
          </a:xfrm>
          <a:prstGeom prst="rect">
            <a:avLst/>
          </a:prstGeom>
          <a:noFill/>
          <a:ln>
            <a:noFill/>
          </a:ln>
        </p:spPr>
        <p:txBody>
          <a:bodyPr wrap="square">
            <a:spAutoFit/>
          </a:bodyPr>
          <a:lstStyle/>
          <a:p>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CRU. Independent </a:t>
            </a:r>
            <a:r>
              <a:rPr lang="en-GB" sz="1400" b="0" i="1">
                <a:solidFill>
                  <a:schemeClr val="bg1"/>
                </a:solidFill>
                <a:latin typeface="Garamond" panose="02020404030301010803" pitchFamily="18" charset="0"/>
                <a:ea typeface="Helvetica Neue UltraLight" panose="02000206000000020004" pitchFamily="2" charset="0"/>
              </a:rPr>
              <a:t>expert</a:t>
            </a:r>
            <a:r>
              <a:rPr lang="en-GB" sz="1000" b="0" i="0">
                <a:solidFill>
                  <a:schemeClr val="bg1"/>
                </a:solidFill>
                <a:latin typeface="Helvetica Neue UltraLight" panose="02000206000000020004" pitchFamily="2" charset="0"/>
                <a:ea typeface="Helvetica Neue UltraLight" panose="02000206000000020004" pitchFamily="2" charset="0"/>
              </a:rPr>
              <a:t> </a:t>
            </a:r>
            <a:r>
              <a:rPr lang="en-GB" sz="1000" b="0" i="0">
                <a:solidFill>
                  <a:schemeClr val="bg1"/>
                </a:solidFill>
                <a:latin typeface="Arial" panose="020B0604020202020204" pitchFamily="34" charset="0"/>
                <a:ea typeface="Helvetica Neue Thin" panose="020B0403020202020204" pitchFamily="34" charset="0"/>
                <a:cs typeface="Arial" panose="020B0604020202020204" pitchFamily="34" charset="0"/>
              </a:rPr>
              <a:t>intelligence</a:t>
            </a:r>
          </a:p>
        </p:txBody>
      </p:sp>
    </p:spTree>
    <p:extLst>
      <p:ext uri="{BB962C8B-B14F-4D97-AF65-F5344CB8AC3E}">
        <p14:creationId xmlns:p14="http://schemas.microsoft.com/office/powerpoint/2010/main" val="319719391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1" r:id="rId14"/>
    <p:sldLayoutId id="2147483922" r:id="rId15"/>
    <p:sldLayoutId id="2147483923" r:id="rId16"/>
  </p:sldLayoutIdLst>
  <p:hf hdr="0"/>
  <p:txStyles>
    <p:titleStyle>
      <a:lvl1pPr algn="l" defTabSz="914400" rtl="0" eaLnBrk="1" latinLnBrk="0" hangingPunct="1">
        <a:lnSpc>
          <a:spcPct val="90000"/>
        </a:lnSpc>
        <a:spcBef>
          <a:spcPct val="0"/>
        </a:spcBef>
        <a:buNone/>
        <a:defRPr sz="40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bg1"/>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1"/>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bg1"/>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4.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chart" Target="../charts/chart10.x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notesSlide" Target="../notesSlides/notesSlide6.xml"/><Relationship Id="rId7" Type="http://schemas.openxmlformats.org/officeDocument/2006/relationships/image" Target="../media/image40.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slideLayout" Target="../slideLayouts/slideLayout5.xml"/><Relationship Id="rId16" Type="http://schemas.openxmlformats.org/officeDocument/2006/relationships/image" Target="../media/image50.png"/><Relationship Id="rId1" Type="http://schemas.openxmlformats.org/officeDocument/2006/relationships/tags" Target="../tags/tag19.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18.emf"/><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oleObject" Target="../embeddings/oleObject19.bin"/><Relationship Id="rId9" Type="http://schemas.openxmlformats.org/officeDocument/2006/relationships/image" Target="../media/image43.sv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notesSlide" Target="../notesSlides/notesSlide7.xml"/><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18.emf"/><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oleObject" Target="../embeddings/oleObject20.bin"/><Relationship Id="rId9" Type="http://schemas.openxmlformats.org/officeDocument/2006/relationships/image" Target="../media/image55.sv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8.xml"/><Relationship Id="rId7" Type="http://schemas.openxmlformats.org/officeDocument/2006/relationships/slide" Target="slide11.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mailto:juan.brihet@crugroup.com" TargetMode="Externa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hyperlink" Target="https://www.crugroup.com/en" TargetMode="External"/><Relationship Id="rId18" Type="http://schemas.openxmlformats.org/officeDocument/2006/relationships/image" Target="../media/image73.svg"/><Relationship Id="rId3" Type="http://schemas.openxmlformats.org/officeDocument/2006/relationships/oleObject" Target="../embeddings/oleObject22.bin"/><Relationship Id="rId7" Type="http://schemas.openxmlformats.org/officeDocument/2006/relationships/image" Target="../media/image65.png"/><Relationship Id="rId12" Type="http://schemas.openxmlformats.org/officeDocument/2006/relationships/image" Target="../media/image69.png"/><Relationship Id="rId17" Type="http://schemas.openxmlformats.org/officeDocument/2006/relationships/image" Target="../media/image72.png"/><Relationship Id="rId2" Type="http://schemas.openxmlformats.org/officeDocument/2006/relationships/slideLayout" Target="../slideLayouts/slideLayout3.xml"/><Relationship Id="rId16" Type="http://schemas.openxmlformats.org/officeDocument/2006/relationships/image" Target="../media/image71.svg"/><Relationship Id="rId1" Type="http://schemas.openxmlformats.org/officeDocument/2006/relationships/tags" Target="../tags/tag22.xml"/><Relationship Id="rId6" Type="http://schemas.openxmlformats.org/officeDocument/2006/relationships/image" Target="../media/image64.svg"/><Relationship Id="rId11" Type="http://schemas.openxmlformats.org/officeDocument/2006/relationships/hyperlink" Target="https://www.crugroup.com/en/strategy/case-studies" TargetMode="External"/><Relationship Id="rId5" Type="http://schemas.openxmlformats.org/officeDocument/2006/relationships/image" Target="../media/image63.png"/><Relationship Id="rId15" Type="http://schemas.openxmlformats.org/officeDocument/2006/relationships/image" Target="../media/image70.png"/><Relationship Id="rId10" Type="http://schemas.openxmlformats.org/officeDocument/2006/relationships/image" Target="../media/image68.svg"/><Relationship Id="rId4" Type="http://schemas.openxmlformats.org/officeDocument/2006/relationships/image" Target="../media/image17.emf"/><Relationship Id="rId9" Type="http://schemas.openxmlformats.org/officeDocument/2006/relationships/image" Target="../media/image67.png"/><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3" Type="http://schemas.openxmlformats.org/officeDocument/2006/relationships/oleObject" Target="../embeddings/oleObject23.bin"/><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slideLayout" Target="../slideLayouts/slideLayout5.xml"/><Relationship Id="rId16" Type="http://schemas.openxmlformats.org/officeDocument/2006/relationships/image" Target="../media/image85.svg"/><Relationship Id="rId1" Type="http://schemas.openxmlformats.org/officeDocument/2006/relationships/tags" Target="../tags/tag23.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svg"/><Relationship Id="rId4" Type="http://schemas.openxmlformats.org/officeDocument/2006/relationships/image" Target="../media/image17.emf"/><Relationship Id="rId9" Type="http://schemas.openxmlformats.org/officeDocument/2006/relationships/image" Target="../media/image78.png"/><Relationship Id="rId14" Type="http://schemas.openxmlformats.org/officeDocument/2006/relationships/image" Target="../media/image83.svg"/></Relationships>
</file>

<file path=ppt/slides/_rels/slide17.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93.jpeg"/><Relationship Id="rId3" Type="http://schemas.openxmlformats.org/officeDocument/2006/relationships/notesSlide" Target="../notesSlides/notesSlide9.xml"/><Relationship Id="rId7" Type="http://schemas.openxmlformats.org/officeDocument/2006/relationships/image" Target="../media/image87.jpeg"/><Relationship Id="rId12" Type="http://schemas.openxmlformats.org/officeDocument/2006/relationships/image" Target="../media/image92.jpeg"/><Relationship Id="rId17" Type="http://schemas.openxmlformats.org/officeDocument/2006/relationships/image" Target="../media/image97.jpeg"/><Relationship Id="rId2" Type="http://schemas.openxmlformats.org/officeDocument/2006/relationships/slideLayout" Target="../slideLayouts/slideLayout5.xml"/><Relationship Id="rId16" Type="http://schemas.openxmlformats.org/officeDocument/2006/relationships/image" Target="../media/image96.jpeg"/><Relationship Id="rId1" Type="http://schemas.openxmlformats.org/officeDocument/2006/relationships/tags" Target="../tags/tag24.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17.emf"/><Relationship Id="rId15" Type="http://schemas.openxmlformats.org/officeDocument/2006/relationships/image" Target="../media/image95.jpeg"/><Relationship Id="rId10" Type="http://schemas.openxmlformats.org/officeDocument/2006/relationships/image" Target="../media/image90.jpeg"/><Relationship Id="rId4" Type="http://schemas.openxmlformats.org/officeDocument/2006/relationships/oleObject" Target="../embeddings/oleObject24.bin"/><Relationship Id="rId9" Type="http://schemas.openxmlformats.org/officeDocument/2006/relationships/image" Target="../media/image89.jpeg"/><Relationship Id="rId14" Type="http://schemas.openxmlformats.org/officeDocument/2006/relationships/image" Target="../media/image9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crugroup.com/privacy-policy/" TargetMode="Externa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hyperlink" Target="http://www.crugroup.com/" TargetMode="Externa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xml"/><Relationship Id="rId7" Type="http://schemas.microsoft.com/office/2014/relationships/chartEx" Target="../charts/chartEx1.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chart" Target="../charts/chart3.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5.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chart" Target="../charts/chart4.x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7.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chart" Target="../charts/chart6.xml"/><Relationship Id="rId5" Type="http://schemas.openxmlformats.org/officeDocument/2006/relationships/image" Target="../media/image18.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A7C4432-DCEE-B975-2899-6D08F909CE05}"/>
              </a:ext>
            </a:extLst>
          </p:cNvPr>
          <p:cNvGraphicFramePr>
            <a:graphicFrameLocks noChangeAspect="1"/>
          </p:cNvGraphicFramePr>
          <p:nvPr>
            <p:custDataLst>
              <p:tags r:id="rId1"/>
            </p:custDataLst>
            <p:extLst>
              <p:ext uri="{D42A27DB-BD31-4B8C-83A1-F6EECF244321}">
                <p14:modId xmlns:p14="http://schemas.microsoft.com/office/powerpoint/2010/main" val="119324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12" name="think-cell data - do not delete" hidden="1">
                        <a:extLst>
                          <a:ext uri="{FF2B5EF4-FFF2-40B4-BE49-F238E27FC236}">
                            <a16:creationId xmlns:a16="http://schemas.microsoft.com/office/drawing/2014/main" id="{AA7C4432-DCEE-B975-2899-6D08F909CE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E56054B2-A95F-894E-D080-DD05A0AFDFC8}"/>
              </a:ext>
            </a:extLst>
          </p:cNvPr>
          <p:cNvSpPr>
            <a:spLocks noGrp="1"/>
          </p:cNvSpPr>
          <p:nvPr>
            <p:ph type="title"/>
          </p:nvPr>
        </p:nvSpPr>
        <p:spPr>
          <a:xfrm>
            <a:off x="838200" y="2304288"/>
            <a:ext cx="9229344" cy="1526239"/>
          </a:xfrm>
        </p:spPr>
        <p:txBody>
          <a:bodyPr vert="horz"/>
          <a:lstStyle/>
          <a:p>
            <a:r>
              <a:rPr lang="es-ES" sz="4000" dirty="0">
                <a:effectLst>
                  <a:outerShdw blurRad="38100" dist="38100" dir="2700000" algn="tl">
                    <a:srgbClr val="000000">
                      <a:alpha val="43137"/>
                    </a:srgbClr>
                  </a:outerShdw>
                </a:effectLst>
              </a:rPr>
              <a:t>Copper global </a:t>
            </a:r>
            <a:r>
              <a:rPr lang="es-ES" sz="4000" dirty="0" err="1">
                <a:effectLst>
                  <a:outerShdw blurRad="38100" dist="38100" dir="2700000" algn="tl">
                    <a:srgbClr val="000000">
                      <a:alpha val="43137"/>
                    </a:srgbClr>
                  </a:outerShdw>
                </a:effectLst>
              </a:rPr>
              <a:t>landscape</a:t>
            </a:r>
            <a:r>
              <a:rPr lang="es-ES" sz="4000" dirty="0">
                <a:effectLst>
                  <a:outerShdw blurRad="38100" dist="38100" dir="2700000" algn="tl">
                    <a:srgbClr val="000000">
                      <a:alpha val="43137"/>
                    </a:srgbClr>
                  </a:outerShdw>
                </a:effectLst>
              </a:rPr>
              <a:t> and </a:t>
            </a:r>
            <a:r>
              <a:rPr lang="es-ES" sz="4000" dirty="0" err="1">
                <a:effectLst>
                  <a:outerShdw blurRad="38100" dist="38100" dir="2700000" algn="tl">
                    <a:srgbClr val="000000">
                      <a:alpha val="43137"/>
                    </a:srgbClr>
                  </a:outerShdw>
                </a:effectLst>
              </a:rPr>
              <a:t>challenges</a:t>
            </a:r>
            <a:r>
              <a:rPr lang="es-ES" sz="4000" dirty="0">
                <a:effectLst>
                  <a:outerShdw blurRad="38100" dist="38100" dir="2700000" algn="tl">
                    <a:srgbClr val="000000">
                      <a:alpha val="43137"/>
                    </a:srgbClr>
                  </a:outerShdw>
                </a:effectLst>
              </a:rPr>
              <a:t> </a:t>
            </a:r>
            <a:r>
              <a:rPr lang="es-ES" sz="4000" dirty="0" err="1">
                <a:effectLst>
                  <a:outerShdw blurRad="38100" dist="38100" dir="2700000" algn="tl">
                    <a:srgbClr val="000000">
                      <a:alpha val="43137"/>
                    </a:srgbClr>
                  </a:outerShdw>
                </a:effectLst>
              </a:rPr>
              <a:t>for</a:t>
            </a:r>
            <a:r>
              <a:rPr lang="es-ES" sz="4000" dirty="0">
                <a:effectLst>
                  <a:outerShdw blurRad="38100" dist="38100" dir="2700000" algn="tl">
                    <a:srgbClr val="000000">
                      <a:alpha val="43137"/>
                    </a:srgbClr>
                  </a:outerShdw>
                </a:effectLst>
              </a:rPr>
              <a:t> new </a:t>
            </a:r>
            <a:r>
              <a:rPr lang="es-ES" sz="4000" dirty="0" err="1">
                <a:effectLst>
                  <a:outerShdw blurRad="38100" dist="38100" dir="2700000" algn="tl">
                    <a:srgbClr val="000000">
                      <a:alpha val="43137"/>
                    </a:srgbClr>
                  </a:outerShdw>
                </a:effectLst>
              </a:rPr>
              <a:t>projects</a:t>
            </a:r>
            <a:endParaRPr lang="en-GB" sz="4000" dirty="0"/>
          </a:p>
        </p:txBody>
      </p:sp>
      <p:sp>
        <p:nvSpPr>
          <p:cNvPr id="2" name="Text Placeholder 1">
            <a:extLst>
              <a:ext uri="{FF2B5EF4-FFF2-40B4-BE49-F238E27FC236}">
                <a16:creationId xmlns:a16="http://schemas.microsoft.com/office/drawing/2014/main" id="{3509415E-087D-7748-2C0C-0735E7DE2D88}"/>
              </a:ext>
            </a:extLst>
          </p:cNvPr>
          <p:cNvSpPr>
            <a:spLocks noGrp="1"/>
          </p:cNvSpPr>
          <p:nvPr>
            <p:ph type="body" sz="quarter" idx="10"/>
          </p:nvPr>
        </p:nvSpPr>
        <p:spPr/>
        <p:txBody>
          <a:bodyPr/>
          <a:lstStyle/>
          <a:p>
            <a:r>
              <a:rPr lang="en-GB" dirty="0"/>
              <a:t>Juan Brihet – Senior Consultant</a:t>
            </a:r>
          </a:p>
        </p:txBody>
      </p:sp>
      <p:sp>
        <p:nvSpPr>
          <p:cNvPr id="4" name="Text Placeholder 3">
            <a:extLst>
              <a:ext uri="{FF2B5EF4-FFF2-40B4-BE49-F238E27FC236}">
                <a16:creationId xmlns:a16="http://schemas.microsoft.com/office/drawing/2014/main" id="{DC75B004-E2E2-A866-8D12-A0C75C673133}"/>
              </a:ext>
            </a:extLst>
          </p:cNvPr>
          <p:cNvSpPr>
            <a:spLocks noGrp="1"/>
          </p:cNvSpPr>
          <p:nvPr>
            <p:ph type="body" sz="quarter" idx="12"/>
          </p:nvPr>
        </p:nvSpPr>
        <p:spPr/>
        <p:txBody>
          <a:bodyPr/>
          <a:lstStyle/>
          <a:p>
            <a:r>
              <a:rPr lang="en-GB" dirty="0"/>
              <a:t>30</a:t>
            </a:r>
            <a:r>
              <a:rPr lang="en-GB" baseline="30000" dirty="0"/>
              <a:t>th </a:t>
            </a:r>
            <a:r>
              <a:rPr lang="en-GB" dirty="0"/>
              <a:t>July 2025</a:t>
            </a:r>
          </a:p>
        </p:txBody>
      </p:sp>
      <p:pic>
        <p:nvPicPr>
          <p:cNvPr id="10" name="Picture 2" descr="ProyectMin">
            <a:extLst>
              <a:ext uri="{FF2B5EF4-FFF2-40B4-BE49-F238E27FC236}">
                <a16:creationId xmlns:a16="http://schemas.microsoft.com/office/drawing/2014/main" id="{424648DF-F4F4-9F66-07C0-302A7F10D717}"/>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244" r="244"/>
          <a:stretch>
            <a:fillRect/>
          </a:stretch>
        </p:blipFill>
        <p:spPr bwMode="auto">
          <a:xfrm>
            <a:off x="838200" y="4700588"/>
            <a:ext cx="1531938"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8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34928-47EB-6ABA-F40F-80A84634CAF7}"/>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D6865BE8-8509-CE66-A014-CA8C3E405D52}"/>
              </a:ext>
            </a:extLst>
          </p:cNvPr>
          <p:cNvGraphicFramePr>
            <a:graphicFrameLocks noChangeAspect="1"/>
          </p:cNvGraphicFramePr>
          <p:nvPr>
            <p:custDataLst>
              <p:tags r:id="rId1"/>
            </p:custDataLst>
            <p:extLst>
              <p:ext uri="{D42A27DB-BD31-4B8C-83A1-F6EECF244321}">
                <p14:modId xmlns:p14="http://schemas.microsoft.com/office/powerpoint/2010/main" val="2989657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15" name="think-cell data - do not delete" hidden="1">
                        <a:extLst>
                          <a:ext uri="{FF2B5EF4-FFF2-40B4-BE49-F238E27FC236}">
                            <a16:creationId xmlns:a16="http://schemas.microsoft.com/office/drawing/2014/main" id="{D6865BE8-8509-CE66-A014-CA8C3E405D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2D8D5D3-8BF0-FAE2-DEF5-6EBA37E33FE6}"/>
              </a:ext>
            </a:extLst>
          </p:cNvPr>
          <p:cNvSpPr>
            <a:spLocks noGrp="1"/>
          </p:cNvSpPr>
          <p:nvPr>
            <p:ph type="title"/>
          </p:nvPr>
        </p:nvSpPr>
        <p:spPr/>
        <p:txBody>
          <a:bodyPr vert="horz"/>
          <a:lstStyle/>
          <a:p>
            <a:r>
              <a:rPr lang="en-US" sz="2800" dirty="0"/>
              <a:t>Copper projects take longer to develop</a:t>
            </a:r>
            <a:endParaRPr lang="en-GB" sz="2800" dirty="0"/>
          </a:p>
        </p:txBody>
      </p:sp>
      <p:sp>
        <p:nvSpPr>
          <p:cNvPr id="5" name="Slide Number Placeholder 4">
            <a:extLst>
              <a:ext uri="{FF2B5EF4-FFF2-40B4-BE49-F238E27FC236}">
                <a16:creationId xmlns:a16="http://schemas.microsoft.com/office/drawing/2014/main" id="{5634F152-C737-F852-076B-55B902C0CE6F}"/>
              </a:ext>
            </a:extLst>
          </p:cNvPr>
          <p:cNvSpPr>
            <a:spLocks noGrp="1"/>
          </p:cNvSpPr>
          <p:nvPr>
            <p:ph type="sldNum" sz="quarter" idx="4"/>
          </p:nvPr>
        </p:nvSpPr>
        <p:spPr/>
        <p:txBody>
          <a:bodyPr/>
          <a:lstStyle/>
          <a:p>
            <a:fld id="{562BA7E0-5F5E-EE41-AE8D-BD30ED9E17AD}" type="slidenum">
              <a:rPr lang="en-GB" smtClean="0"/>
              <a:pPr/>
              <a:t>10</a:t>
            </a:fld>
            <a:endParaRPr lang="en-GB"/>
          </a:p>
        </p:txBody>
      </p:sp>
      <p:graphicFrame>
        <p:nvGraphicFramePr>
          <p:cNvPr id="7" name="Content Placeholder 15">
            <a:extLst>
              <a:ext uri="{FF2B5EF4-FFF2-40B4-BE49-F238E27FC236}">
                <a16:creationId xmlns:a16="http://schemas.microsoft.com/office/drawing/2014/main" id="{047D632C-CD75-6855-E05B-E105D0BFA3CE}"/>
              </a:ext>
            </a:extLst>
          </p:cNvPr>
          <p:cNvGraphicFramePr>
            <a:graphicFrameLocks/>
          </p:cNvGraphicFramePr>
          <p:nvPr>
            <p:extLst>
              <p:ext uri="{D42A27DB-BD31-4B8C-83A1-F6EECF244321}">
                <p14:modId xmlns:p14="http://schemas.microsoft.com/office/powerpoint/2010/main" val="3793005349"/>
              </p:ext>
            </p:extLst>
          </p:nvPr>
        </p:nvGraphicFramePr>
        <p:xfrm>
          <a:off x="6260646" y="2079120"/>
          <a:ext cx="5585928" cy="432051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043BC761-C228-3C1D-DAD4-00607D3AFBE9}"/>
              </a:ext>
            </a:extLst>
          </p:cNvPr>
          <p:cNvSpPr txBox="1"/>
          <p:nvPr/>
        </p:nvSpPr>
        <p:spPr>
          <a:xfrm>
            <a:off x="10844349" y="3664155"/>
            <a:ext cx="640080" cy="338554"/>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srgbClr val="000E24"/>
                </a:solidFill>
                <a:effectLst/>
                <a:uLnTx/>
                <a:uFillTx/>
                <a:ea typeface="+mn-ea"/>
                <a:cs typeface="+mn-cs"/>
              </a:rPr>
              <a:t>10.4 </a:t>
            </a:r>
            <a:endParaRPr kumimoji="0" lang="en-GB" sz="1600" b="1" i="0" u="none" strike="noStrike" kern="1200" cap="none" spc="0" normalizeH="0" baseline="0" noProof="0" dirty="0">
              <a:ln>
                <a:noFill/>
              </a:ln>
              <a:solidFill>
                <a:srgbClr val="000E24"/>
              </a:solidFill>
              <a:effectLst/>
              <a:uLnTx/>
              <a:uFillTx/>
              <a:ea typeface="+mn-ea"/>
              <a:cs typeface="+mn-cs"/>
            </a:endParaRPr>
          </a:p>
        </p:txBody>
      </p:sp>
      <p:sp>
        <p:nvSpPr>
          <p:cNvPr id="9" name="TextBox 8">
            <a:extLst>
              <a:ext uri="{FF2B5EF4-FFF2-40B4-BE49-F238E27FC236}">
                <a16:creationId xmlns:a16="http://schemas.microsoft.com/office/drawing/2014/main" id="{29A5C29C-77DA-9EB8-9B52-F1A32834C9F9}"/>
              </a:ext>
            </a:extLst>
          </p:cNvPr>
          <p:cNvSpPr txBox="1"/>
          <p:nvPr/>
        </p:nvSpPr>
        <p:spPr>
          <a:xfrm>
            <a:off x="10844349" y="4765762"/>
            <a:ext cx="640080" cy="338554"/>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a:ln>
                  <a:noFill/>
                </a:ln>
                <a:solidFill>
                  <a:srgbClr val="000E24"/>
                </a:solidFill>
                <a:effectLst/>
                <a:uLnTx/>
                <a:uFillTx/>
                <a:ea typeface="+mn-ea"/>
                <a:cs typeface="+mn-cs"/>
              </a:rPr>
              <a:t>11.7 </a:t>
            </a:r>
            <a:endParaRPr kumimoji="0" lang="en-GB" sz="1600" b="1" i="0" u="none" strike="noStrike" kern="1200" cap="none" spc="0" normalizeH="0" baseline="0" noProof="0">
              <a:ln>
                <a:noFill/>
              </a:ln>
              <a:solidFill>
                <a:srgbClr val="000E24"/>
              </a:solidFill>
              <a:effectLst/>
              <a:uLnTx/>
              <a:uFillTx/>
              <a:ea typeface="+mn-ea"/>
              <a:cs typeface="+mn-cs"/>
            </a:endParaRPr>
          </a:p>
        </p:txBody>
      </p:sp>
      <p:graphicFrame>
        <p:nvGraphicFramePr>
          <p:cNvPr id="12" name="Content Placeholder 13">
            <a:extLst>
              <a:ext uri="{FF2B5EF4-FFF2-40B4-BE49-F238E27FC236}">
                <a16:creationId xmlns:a16="http://schemas.microsoft.com/office/drawing/2014/main" id="{715886DE-8C7D-6A23-2AF6-F93EE8F556C1}"/>
              </a:ext>
            </a:extLst>
          </p:cNvPr>
          <p:cNvGraphicFramePr>
            <a:graphicFrameLocks/>
          </p:cNvGraphicFramePr>
          <p:nvPr>
            <p:extLst>
              <p:ext uri="{D42A27DB-BD31-4B8C-83A1-F6EECF244321}">
                <p14:modId xmlns:p14="http://schemas.microsoft.com/office/powerpoint/2010/main" val="2244296718"/>
              </p:ext>
            </p:extLst>
          </p:nvPr>
        </p:nvGraphicFramePr>
        <p:xfrm>
          <a:off x="373221" y="2093149"/>
          <a:ext cx="5309119" cy="400473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Placeholder 9">
            <a:extLst>
              <a:ext uri="{FF2B5EF4-FFF2-40B4-BE49-F238E27FC236}">
                <a16:creationId xmlns:a16="http://schemas.microsoft.com/office/drawing/2014/main" id="{B90460E2-6C86-1575-AB91-9B834B91EB3D}"/>
              </a:ext>
            </a:extLst>
          </p:cNvPr>
          <p:cNvSpPr txBox="1">
            <a:spLocks/>
          </p:cNvSpPr>
          <p:nvPr/>
        </p:nvSpPr>
        <p:spPr>
          <a:xfrm>
            <a:off x="360316" y="6305528"/>
            <a:ext cx="11072989" cy="188037"/>
          </a:xfrm>
          <a:prstGeom prst="rect">
            <a:avLst/>
          </a:prstGeom>
        </p:spPr>
        <p:txBody>
          <a:bodyP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rgbClr val="040010"/>
                </a:solidFill>
              </a:rPr>
              <a:t>DATA: CRU</a:t>
            </a:r>
            <a:endParaRPr lang="es-ES" sz="900" dirty="0">
              <a:solidFill>
                <a:srgbClr val="040010"/>
              </a:solidFill>
            </a:endParaRPr>
          </a:p>
        </p:txBody>
      </p:sp>
      <p:sp>
        <p:nvSpPr>
          <p:cNvPr id="21" name="Text Placeholder 4">
            <a:extLst>
              <a:ext uri="{FF2B5EF4-FFF2-40B4-BE49-F238E27FC236}">
                <a16:creationId xmlns:a16="http://schemas.microsoft.com/office/drawing/2014/main" id="{4926DCA2-C6F7-E1D3-B07C-3CBEA90798C7}"/>
              </a:ext>
            </a:extLst>
          </p:cNvPr>
          <p:cNvSpPr>
            <a:spLocks noGrp="1"/>
          </p:cNvSpPr>
          <p:nvPr/>
        </p:nvSpPr>
        <p:spPr>
          <a:xfrm>
            <a:off x="6426685" y="1532187"/>
            <a:ext cx="5245771" cy="321251"/>
          </a:xfrm>
          <a:prstGeom prst="rect">
            <a:avLst/>
          </a:prstGeom>
          <a:noFill/>
          <a:effectLst/>
        </p:spPr>
        <p:txBody>
          <a:bodyPr vert="horz" lIns="0" tIns="108000" rIns="108000" bIns="108000" rtlCol="0" anchor="ctr" anchorCtr="0">
            <a:noAutofit/>
          </a:bodyPr>
          <a:lstStyle>
            <a:lvl1pPr marL="0" indent="0" algn="l" defTabSz="919569" rtl="0" eaLnBrk="1" latinLnBrk="0" hangingPunct="1">
              <a:lnSpc>
                <a:spcPct val="100000"/>
              </a:lnSpc>
              <a:spcBef>
                <a:spcPts val="800"/>
              </a:spcBef>
              <a:spcAft>
                <a:spcPts val="200"/>
              </a:spcAft>
              <a:buFont typeface="Arial" panose="020B0604020202020204" pitchFamily="34" charset="0"/>
              <a:buNone/>
              <a:defRPr sz="1600" b="0" kern="1200">
                <a:solidFill>
                  <a:schemeClr val="tx2"/>
                </a:solidFill>
                <a:latin typeface="+mn-lt"/>
                <a:ea typeface="+mn-ea"/>
                <a:cs typeface="+mn-cs"/>
              </a:defRPr>
            </a:lvl1pPr>
            <a:lvl2pPr marL="0" indent="0" algn="l" defTabSz="919569" rtl="0" eaLnBrk="1" latinLnBrk="0" hangingPunct="1">
              <a:lnSpc>
                <a:spcPct val="100000"/>
              </a:lnSpc>
              <a:spcBef>
                <a:spcPts val="200"/>
              </a:spcBef>
              <a:spcAft>
                <a:spcPts val="200"/>
              </a:spcAft>
              <a:buClr>
                <a:schemeClr val="accent2"/>
              </a:buClr>
              <a:buFont typeface="Arial" pitchFamily="34" charset="0"/>
              <a:buNone/>
              <a:defRPr sz="1300" kern="1200">
                <a:solidFill>
                  <a:schemeClr val="tx1"/>
                </a:solidFill>
                <a:latin typeface="+mn-lt"/>
                <a:ea typeface="+mn-ea"/>
                <a:cs typeface="+mn-cs"/>
              </a:defRPr>
            </a:lvl2pPr>
            <a:lvl3pPr marL="269875" indent="-269875" algn="l" defTabSz="919569" rtl="0" eaLnBrk="1" latinLnBrk="0" hangingPunct="1">
              <a:lnSpc>
                <a:spcPct val="100000"/>
              </a:lnSpc>
              <a:spcBef>
                <a:spcPts val="300"/>
              </a:spcBef>
              <a:spcAft>
                <a:spcPts val="0"/>
              </a:spcAft>
              <a:buClr>
                <a:schemeClr val="accent2"/>
              </a:buClr>
              <a:buFont typeface="Arial" panose="020B0604020202020204" pitchFamily="34" charset="0"/>
              <a:buChar char="●"/>
              <a:tabLst/>
              <a:defRPr lang="en-US" sz="1300" b="0" kern="1200" dirty="0">
                <a:solidFill>
                  <a:schemeClr val="tx1"/>
                </a:solidFill>
                <a:latin typeface="+mn-lt"/>
                <a:ea typeface="+mn-ea"/>
                <a:cs typeface="+mn-cs"/>
              </a:defRPr>
            </a:lvl3pPr>
            <a:lvl4pPr marL="444500" indent="-177800" algn="l" defTabSz="919569" rtl="0" eaLnBrk="1" latinLnBrk="0" hangingPunct="1">
              <a:lnSpc>
                <a:spcPct val="100000"/>
              </a:lnSpc>
              <a:spcBef>
                <a:spcPts val="300"/>
              </a:spcBef>
              <a:spcAft>
                <a:spcPts val="0"/>
              </a:spcAft>
              <a:buClr>
                <a:schemeClr val="accent2"/>
              </a:buClr>
              <a:buFont typeface="Courier New" panose="02070309020205020404" pitchFamily="49" charset="0"/>
              <a:buChar char="o"/>
              <a:defRPr sz="1050" kern="1200">
                <a:solidFill>
                  <a:schemeClr val="tx1"/>
                </a:solidFill>
                <a:latin typeface="+mn-lt"/>
                <a:ea typeface="+mn-ea"/>
                <a:cs typeface="+mn-cs"/>
              </a:defRPr>
            </a:lvl4pPr>
            <a:lvl5pPr marL="0" indent="0" algn="l" defTabSz="919569" rtl="0" eaLnBrk="1" latinLnBrk="0" hangingPunct="1">
              <a:lnSpc>
                <a:spcPct val="100000"/>
              </a:lnSpc>
              <a:spcBef>
                <a:spcPts val="200"/>
              </a:spcBef>
              <a:spcAft>
                <a:spcPts val="0"/>
              </a:spcAft>
              <a:buClr>
                <a:schemeClr val="accent2"/>
              </a:buClr>
              <a:buFont typeface="Arial" pitchFamily="34" charset="0"/>
              <a:buNone/>
              <a:defRPr sz="1050" kern="1200" baseline="0">
                <a:solidFill>
                  <a:schemeClr val="tx1"/>
                </a:solidFill>
                <a:latin typeface="+mn-lt"/>
                <a:ea typeface="+mn-ea"/>
                <a:cs typeface="+mn-cs"/>
              </a:defRPr>
            </a:lvl5pPr>
            <a:lvl6pPr marL="269889" indent="-269889" algn="l" defTabSz="919569" rtl="0" eaLnBrk="1" latinLnBrk="0" hangingPunct="1">
              <a:lnSpc>
                <a:spcPct val="90000"/>
              </a:lnSpc>
              <a:spcBef>
                <a:spcPts val="506"/>
              </a:spcBef>
              <a:buClr>
                <a:schemeClr val="accent2"/>
              </a:buClr>
              <a:buFont typeface="+mj-lt"/>
              <a:buAutoNum type="arabicPeriod"/>
              <a:defRPr sz="1400" kern="1200" baseline="0">
                <a:solidFill>
                  <a:schemeClr val="tx1"/>
                </a:solidFill>
                <a:latin typeface="+mn-lt"/>
                <a:ea typeface="+mn-ea"/>
                <a:cs typeface="+mn-cs"/>
              </a:defRPr>
            </a:lvl6pPr>
            <a:lvl7pPr marL="539776" indent="-274652" algn="l" defTabSz="919569" rtl="0" eaLnBrk="1" latinLnBrk="0" hangingPunct="1">
              <a:lnSpc>
                <a:spcPct val="90000"/>
              </a:lnSpc>
              <a:spcBef>
                <a:spcPts val="506"/>
              </a:spcBef>
              <a:buClr>
                <a:schemeClr val="accent2"/>
              </a:buClr>
              <a:buFont typeface="+mj-lt"/>
              <a:buAutoNum type="alphaLcParenR"/>
              <a:defRPr sz="1400" kern="1200">
                <a:solidFill>
                  <a:schemeClr val="tx1"/>
                </a:solidFill>
                <a:latin typeface="+mn-lt"/>
                <a:ea typeface="+mn-ea"/>
                <a:cs typeface="+mn-cs"/>
              </a:defRPr>
            </a:lvl7pPr>
            <a:lvl8pPr marL="719174" indent="-207973" algn="l" defTabSz="919569" rtl="0" eaLnBrk="1" latinLnBrk="0" hangingPunct="1">
              <a:lnSpc>
                <a:spcPct val="90000"/>
              </a:lnSpc>
              <a:spcBef>
                <a:spcPts val="506"/>
              </a:spcBef>
              <a:buClr>
                <a:schemeClr val="accent2"/>
              </a:buClr>
              <a:buFont typeface="+mj-lt"/>
              <a:buAutoNum type="romanLcPeriod"/>
              <a:defRPr sz="1400" kern="1200">
                <a:solidFill>
                  <a:schemeClr val="tx1"/>
                </a:solidFill>
                <a:latin typeface="+mn-lt"/>
                <a:ea typeface="+mn-ea"/>
                <a:cs typeface="+mn-cs"/>
              </a:defRPr>
            </a:lvl8pPr>
            <a:lvl9pPr marL="519116" indent="0" algn="l" defTabSz="919569" rtl="0" eaLnBrk="1" latinLnBrk="0" hangingPunct="1">
              <a:lnSpc>
                <a:spcPct val="90000"/>
              </a:lnSpc>
              <a:spcBef>
                <a:spcPts val="506"/>
              </a:spcBef>
              <a:buClr>
                <a:schemeClr val="accent2"/>
              </a:buClr>
              <a:buFont typeface="Arial" panose="020B0604020202020204" pitchFamily="34" charset="0"/>
              <a:buNone/>
              <a:defRPr sz="1400" kern="1200" baseline="0">
                <a:solidFill>
                  <a:schemeClr val="tx1"/>
                </a:solidFill>
                <a:latin typeface="+mn-lt"/>
                <a:ea typeface="+mn-ea"/>
                <a:cs typeface="+mn-cs"/>
              </a:defRPr>
            </a:lvl9pPr>
          </a:lstStyle>
          <a:p>
            <a:r>
              <a:rPr lang="en-US" sz="1200" b="1" dirty="0">
                <a:solidFill>
                  <a:schemeClr val="tx1"/>
                </a:solidFill>
                <a:latin typeface="Arial" panose="020B0604020202020204" pitchFamily="34" charset="0"/>
                <a:ea typeface="Helvetica Neue" panose="02000503000000020004" pitchFamily="2" charset="0"/>
                <a:cs typeface="Arial" panose="020B0604020202020204" pitchFamily="34" charset="0"/>
              </a:rPr>
              <a:t>Average time per stage in the development of mining projects (years)</a:t>
            </a:r>
          </a:p>
        </p:txBody>
      </p:sp>
      <p:sp>
        <p:nvSpPr>
          <p:cNvPr id="22" name="TextBox 1">
            <a:extLst>
              <a:ext uri="{FF2B5EF4-FFF2-40B4-BE49-F238E27FC236}">
                <a16:creationId xmlns:a16="http://schemas.microsoft.com/office/drawing/2014/main" id="{B259D69D-E64F-A3E5-1A7D-11CAC908CD3A}"/>
              </a:ext>
            </a:extLst>
          </p:cNvPr>
          <p:cNvSpPr txBox="1"/>
          <p:nvPr/>
        </p:nvSpPr>
        <p:spPr>
          <a:xfrm>
            <a:off x="373221" y="1644157"/>
            <a:ext cx="5817322" cy="321251"/>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0">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pPr>
              <a:spcBef>
                <a:spcPts val="600"/>
              </a:spcBef>
              <a:spcAft>
                <a:spcPts val="0"/>
              </a:spcAft>
            </a:pPr>
            <a:r>
              <a:rPr lang="en-US" b="1" dirty="0"/>
              <a:t>Average duration of mine development by stage and by era (years)</a:t>
            </a:r>
          </a:p>
          <a:p>
            <a:r>
              <a:rPr lang="en-US" b="1" dirty="0"/>
              <a:t>Tier 1 mine projects</a:t>
            </a:r>
          </a:p>
        </p:txBody>
      </p:sp>
      <p:sp>
        <p:nvSpPr>
          <p:cNvPr id="24" name="Footer Placeholder 2">
            <a:extLst>
              <a:ext uri="{FF2B5EF4-FFF2-40B4-BE49-F238E27FC236}">
                <a16:creationId xmlns:a16="http://schemas.microsoft.com/office/drawing/2014/main" id="{A21C930F-2DEB-9BBC-6E75-F73EEAA0E5C5}"/>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20931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26974-60F0-011E-C931-BFBADAF23DC8}"/>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4C65779-44EC-A1D0-1011-A4270D1A277C}"/>
              </a:ext>
            </a:extLst>
          </p:cNvPr>
          <p:cNvGraphicFramePr>
            <a:graphicFrameLocks noChangeAspect="1"/>
          </p:cNvGraphicFramePr>
          <p:nvPr>
            <p:custDataLst>
              <p:tags r:id="rId1"/>
            </p:custDataLst>
            <p:extLst>
              <p:ext uri="{D42A27DB-BD31-4B8C-83A1-F6EECF244321}">
                <p14:modId xmlns:p14="http://schemas.microsoft.com/office/powerpoint/2010/main" val="2222453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3" name="think-cell data - do not delete" hidden="1">
                        <a:extLst>
                          <a:ext uri="{FF2B5EF4-FFF2-40B4-BE49-F238E27FC236}">
                            <a16:creationId xmlns:a16="http://schemas.microsoft.com/office/drawing/2014/main" id="{E4C65779-44EC-A1D0-1011-A4270D1A27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Content Placeholder 43">
            <a:extLst>
              <a:ext uri="{FF2B5EF4-FFF2-40B4-BE49-F238E27FC236}">
                <a16:creationId xmlns:a16="http://schemas.microsoft.com/office/drawing/2014/main" id="{09720CBE-60B7-0271-E36B-8A5485DF77F4}"/>
              </a:ext>
            </a:extLst>
          </p:cNvPr>
          <p:cNvGraphicFramePr>
            <a:graphicFrameLocks/>
          </p:cNvGraphicFramePr>
          <p:nvPr>
            <p:extLst>
              <p:ext uri="{D42A27DB-BD31-4B8C-83A1-F6EECF244321}">
                <p14:modId xmlns:p14="http://schemas.microsoft.com/office/powerpoint/2010/main" val="3478008780"/>
              </p:ext>
            </p:extLst>
          </p:nvPr>
        </p:nvGraphicFramePr>
        <p:xfrm>
          <a:off x="320929" y="1327975"/>
          <a:ext cx="11331539" cy="4867195"/>
        </p:xfrm>
        <a:graphic>
          <a:graphicData uri="http://schemas.openxmlformats.org/drawingml/2006/chart">
            <c:chart xmlns:c="http://schemas.openxmlformats.org/drawingml/2006/chart" xmlns:r="http://schemas.openxmlformats.org/officeDocument/2006/relationships" r:id="rId6"/>
          </a:graphicData>
        </a:graphic>
      </p:graphicFrame>
      <p:sp>
        <p:nvSpPr>
          <p:cNvPr id="4" name="Title 3">
            <a:extLst>
              <a:ext uri="{FF2B5EF4-FFF2-40B4-BE49-F238E27FC236}">
                <a16:creationId xmlns:a16="http://schemas.microsoft.com/office/drawing/2014/main" id="{414B9B5D-42D7-164B-4A9B-D6116BD254B6}"/>
              </a:ext>
            </a:extLst>
          </p:cNvPr>
          <p:cNvSpPr>
            <a:spLocks noGrp="1"/>
          </p:cNvSpPr>
          <p:nvPr>
            <p:ph type="title"/>
          </p:nvPr>
        </p:nvSpPr>
        <p:spPr/>
        <p:txBody>
          <a:bodyPr vert="horz"/>
          <a:lstStyle/>
          <a:p>
            <a:r>
              <a:rPr lang="en-GB" sz="2800" dirty="0"/>
              <a:t>Regulatory framework dictate projects’ pace</a:t>
            </a:r>
          </a:p>
        </p:txBody>
      </p:sp>
      <p:sp>
        <p:nvSpPr>
          <p:cNvPr id="5" name="Slide Number Placeholder 4">
            <a:extLst>
              <a:ext uri="{FF2B5EF4-FFF2-40B4-BE49-F238E27FC236}">
                <a16:creationId xmlns:a16="http://schemas.microsoft.com/office/drawing/2014/main" id="{A7427DF6-264F-9FFF-AB59-601918D4B27A}"/>
              </a:ext>
            </a:extLst>
          </p:cNvPr>
          <p:cNvSpPr>
            <a:spLocks noGrp="1"/>
          </p:cNvSpPr>
          <p:nvPr>
            <p:ph type="sldNum" sz="quarter" idx="4"/>
          </p:nvPr>
        </p:nvSpPr>
        <p:spPr/>
        <p:txBody>
          <a:bodyPr/>
          <a:lstStyle/>
          <a:p>
            <a:fld id="{562BA7E0-5F5E-EE41-AE8D-BD30ED9E17AD}" type="slidenum">
              <a:rPr lang="en-GB" smtClean="0"/>
              <a:pPr/>
              <a:t>11</a:t>
            </a:fld>
            <a:endParaRPr lang="en-GB"/>
          </a:p>
        </p:txBody>
      </p:sp>
      <p:sp>
        <p:nvSpPr>
          <p:cNvPr id="7" name="Rectangle 6">
            <a:extLst>
              <a:ext uri="{FF2B5EF4-FFF2-40B4-BE49-F238E27FC236}">
                <a16:creationId xmlns:a16="http://schemas.microsoft.com/office/drawing/2014/main" id="{C3CFD639-56A2-253B-B3CE-8C73D936D5A4}"/>
              </a:ext>
            </a:extLst>
          </p:cNvPr>
          <p:cNvSpPr/>
          <p:nvPr/>
        </p:nvSpPr>
        <p:spPr>
          <a:xfrm>
            <a:off x="8400361" y="1689554"/>
            <a:ext cx="3353489" cy="4494726"/>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9" name="Text Placeholder 9">
            <a:extLst>
              <a:ext uri="{FF2B5EF4-FFF2-40B4-BE49-F238E27FC236}">
                <a16:creationId xmlns:a16="http://schemas.microsoft.com/office/drawing/2014/main" id="{6E9443B0-3285-E429-1D81-3DCDFD2D5B8F}"/>
              </a:ext>
            </a:extLst>
          </p:cNvPr>
          <p:cNvSpPr txBox="1">
            <a:spLocks/>
          </p:cNvSpPr>
          <p:nvPr/>
        </p:nvSpPr>
        <p:spPr>
          <a:xfrm>
            <a:off x="360316" y="6305528"/>
            <a:ext cx="11072989" cy="188037"/>
          </a:xfrm>
          <a:prstGeom prst="rect">
            <a:avLst/>
          </a:prstGeom>
        </p:spPr>
        <p:txBody>
          <a:bodyP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rgbClr val="040010"/>
                </a:solidFill>
              </a:rPr>
              <a:t>DATA: CRU</a:t>
            </a:r>
            <a:endParaRPr lang="es-ES" sz="900" dirty="0">
              <a:solidFill>
                <a:srgbClr val="040010"/>
              </a:solidFill>
            </a:endParaRPr>
          </a:p>
        </p:txBody>
      </p:sp>
      <p:sp>
        <p:nvSpPr>
          <p:cNvPr id="18" name="TextBox 1">
            <a:extLst>
              <a:ext uri="{FF2B5EF4-FFF2-40B4-BE49-F238E27FC236}">
                <a16:creationId xmlns:a16="http://schemas.microsoft.com/office/drawing/2014/main" id="{09F69474-FF7B-96A3-88F2-39DC02ED2EFD}"/>
              </a:ext>
            </a:extLst>
          </p:cNvPr>
          <p:cNvSpPr txBox="1"/>
          <p:nvPr/>
        </p:nvSpPr>
        <p:spPr>
          <a:xfrm>
            <a:off x="500145" y="1327975"/>
            <a:ext cx="11085497" cy="321251"/>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0">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r>
              <a:rPr lang="en-US" b="1" dirty="0"/>
              <a:t>Total potential investment in mining projects submitted to Chile’s Environmental Assessment Service by year, $M (nominal)</a:t>
            </a:r>
          </a:p>
        </p:txBody>
      </p:sp>
      <p:sp>
        <p:nvSpPr>
          <p:cNvPr id="20" name="Footer Placeholder 2">
            <a:extLst>
              <a:ext uri="{FF2B5EF4-FFF2-40B4-BE49-F238E27FC236}">
                <a16:creationId xmlns:a16="http://schemas.microsoft.com/office/drawing/2014/main" id="{7A3437FB-177C-917F-357E-62D721BB6EEC}"/>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
        <p:nvSpPr>
          <p:cNvPr id="22" name="Rectangle 21">
            <a:extLst>
              <a:ext uri="{FF2B5EF4-FFF2-40B4-BE49-F238E27FC236}">
                <a16:creationId xmlns:a16="http://schemas.microsoft.com/office/drawing/2014/main" id="{B76292E3-5CFC-0FE8-226C-AEB3BDEFF985}"/>
              </a:ext>
            </a:extLst>
          </p:cNvPr>
          <p:cNvSpPr/>
          <p:nvPr/>
        </p:nvSpPr>
        <p:spPr>
          <a:xfrm>
            <a:off x="4941278" y="3077308"/>
            <a:ext cx="3353490" cy="3106972"/>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38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6EC4E-FDF1-9354-0B03-0523EBCB4A53}"/>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4C2C2828-9E06-C790-E7A7-0B3D6C8392ED}"/>
              </a:ext>
            </a:extLst>
          </p:cNvPr>
          <p:cNvGraphicFramePr>
            <a:graphicFrameLocks noChangeAspect="1"/>
          </p:cNvGraphicFramePr>
          <p:nvPr>
            <p:custDataLst>
              <p:tags r:id="rId1"/>
            </p:custDataLst>
            <p:extLst>
              <p:ext uri="{D42A27DB-BD31-4B8C-83A1-F6EECF244321}">
                <p14:modId xmlns:p14="http://schemas.microsoft.com/office/powerpoint/2010/main" val="2759238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7" name="think-cell data - do not delete" hidden="1">
                        <a:extLst>
                          <a:ext uri="{FF2B5EF4-FFF2-40B4-BE49-F238E27FC236}">
                            <a16:creationId xmlns:a16="http://schemas.microsoft.com/office/drawing/2014/main" id="{4C2C2828-9E06-C790-E7A7-0B3D6C8392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84827C-41C8-8D44-7187-373C16C8AE72}"/>
              </a:ext>
            </a:extLst>
          </p:cNvPr>
          <p:cNvSpPr>
            <a:spLocks noGrp="1"/>
          </p:cNvSpPr>
          <p:nvPr>
            <p:ph type="title"/>
          </p:nvPr>
        </p:nvSpPr>
        <p:spPr/>
        <p:txBody>
          <a:bodyPr vert="horz"/>
          <a:lstStyle/>
          <a:p>
            <a:r>
              <a:rPr lang="en-GB" sz="2800" dirty="0"/>
              <a:t>The human factor: social license and contractor availability</a:t>
            </a:r>
          </a:p>
        </p:txBody>
      </p:sp>
      <p:sp>
        <p:nvSpPr>
          <p:cNvPr id="5" name="Slide Number Placeholder 4">
            <a:extLst>
              <a:ext uri="{FF2B5EF4-FFF2-40B4-BE49-F238E27FC236}">
                <a16:creationId xmlns:a16="http://schemas.microsoft.com/office/drawing/2014/main" id="{A2954153-880C-B602-33C7-51A001B88FEE}"/>
              </a:ext>
            </a:extLst>
          </p:cNvPr>
          <p:cNvSpPr>
            <a:spLocks noGrp="1"/>
          </p:cNvSpPr>
          <p:nvPr>
            <p:ph type="sldNum" sz="quarter" idx="4"/>
          </p:nvPr>
        </p:nvSpPr>
        <p:spPr/>
        <p:txBody>
          <a:bodyPr/>
          <a:lstStyle/>
          <a:p>
            <a:fld id="{562BA7E0-5F5E-EE41-AE8D-BD30ED9E17AD}" type="slidenum">
              <a:rPr lang="en-GB" smtClean="0"/>
              <a:pPr/>
              <a:t>12</a:t>
            </a:fld>
            <a:endParaRPr lang="en-GB"/>
          </a:p>
        </p:txBody>
      </p:sp>
      <p:pic>
        <p:nvPicPr>
          <p:cNvPr id="6" name="Graphic 5" descr="Group of men with solid fill">
            <a:extLst>
              <a:ext uri="{FF2B5EF4-FFF2-40B4-BE49-F238E27FC236}">
                <a16:creationId xmlns:a16="http://schemas.microsoft.com/office/drawing/2014/main" id="{B9224F7A-DD5E-4E5D-6E33-177E3AA6B4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6776" y="3404275"/>
            <a:ext cx="1188720" cy="1188720"/>
          </a:xfrm>
          <a:prstGeom prst="rect">
            <a:avLst/>
          </a:prstGeom>
        </p:spPr>
      </p:pic>
      <p:pic>
        <p:nvPicPr>
          <p:cNvPr id="7" name="Graphic 6" descr="Sustainability with solid fill">
            <a:extLst>
              <a:ext uri="{FF2B5EF4-FFF2-40B4-BE49-F238E27FC236}">
                <a16:creationId xmlns:a16="http://schemas.microsoft.com/office/drawing/2014/main" id="{8254DE47-1875-D27C-ACAB-CE7876AE18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1844" y="2093812"/>
            <a:ext cx="1188720" cy="1188720"/>
          </a:xfrm>
          <a:prstGeom prst="rect">
            <a:avLst/>
          </a:prstGeom>
        </p:spPr>
      </p:pic>
      <p:pic>
        <p:nvPicPr>
          <p:cNvPr id="8" name="Graphic 7" descr="Bank with solid fill">
            <a:extLst>
              <a:ext uri="{FF2B5EF4-FFF2-40B4-BE49-F238E27FC236}">
                <a16:creationId xmlns:a16="http://schemas.microsoft.com/office/drawing/2014/main" id="{50F2A3C4-420C-7425-54CD-67CA61FA58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7118" y="3291187"/>
            <a:ext cx="1188720" cy="1188720"/>
          </a:xfrm>
          <a:prstGeom prst="rect">
            <a:avLst/>
          </a:prstGeom>
        </p:spPr>
      </p:pic>
      <p:sp>
        <p:nvSpPr>
          <p:cNvPr id="13" name="TextBox 12">
            <a:extLst>
              <a:ext uri="{FF2B5EF4-FFF2-40B4-BE49-F238E27FC236}">
                <a16:creationId xmlns:a16="http://schemas.microsoft.com/office/drawing/2014/main" id="{3C3AA7B4-DB52-87BC-ABCC-C78DE824CA61}"/>
              </a:ext>
            </a:extLst>
          </p:cNvPr>
          <p:cNvSpPr txBox="1"/>
          <p:nvPr/>
        </p:nvSpPr>
        <p:spPr>
          <a:xfrm>
            <a:off x="360317" y="1448690"/>
            <a:ext cx="5486400" cy="369332"/>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ptos Display" panose="02110004020202020204"/>
                <a:ea typeface="+mn-ea"/>
                <a:cs typeface="Arial" panose="020B0604020202020204" pitchFamily="34" charset="0"/>
              </a:rPr>
              <a:t>Social license </a:t>
            </a:r>
          </a:p>
        </p:txBody>
      </p:sp>
      <p:sp>
        <p:nvSpPr>
          <p:cNvPr id="14" name="Text Placeholder 9">
            <a:extLst>
              <a:ext uri="{FF2B5EF4-FFF2-40B4-BE49-F238E27FC236}">
                <a16:creationId xmlns:a16="http://schemas.microsoft.com/office/drawing/2014/main" id="{388410FE-E0CB-5C33-CD7C-7F9C163E7BBE}"/>
              </a:ext>
            </a:extLst>
          </p:cNvPr>
          <p:cNvSpPr txBox="1">
            <a:spLocks/>
          </p:cNvSpPr>
          <p:nvPr/>
        </p:nvSpPr>
        <p:spPr>
          <a:xfrm>
            <a:off x="360316" y="6305528"/>
            <a:ext cx="11072989" cy="188037"/>
          </a:xfrm>
          <a:prstGeom prst="rect">
            <a:avLst/>
          </a:prstGeom>
        </p:spPr>
        <p:txBody>
          <a:bodyP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rgbClr val="040010"/>
                </a:solidFill>
              </a:rPr>
              <a:t>DATA: CRU. Note: EPC stands for </a:t>
            </a:r>
            <a:r>
              <a:rPr lang="en-GB" sz="900" dirty="0" err="1">
                <a:solidFill>
                  <a:srgbClr val="040010"/>
                </a:solidFill>
              </a:rPr>
              <a:t>en</a:t>
            </a:r>
            <a:r>
              <a:rPr lang="en-US" sz="900" dirty="0" err="1">
                <a:solidFill>
                  <a:srgbClr val="040010"/>
                </a:solidFill>
              </a:rPr>
              <a:t>gineering</a:t>
            </a:r>
            <a:r>
              <a:rPr lang="en-US" sz="900" dirty="0">
                <a:solidFill>
                  <a:srgbClr val="040010"/>
                </a:solidFill>
              </a:rPr>
              <a:t>, permitting and construction.</a:t>
            </a:r>
            <a:endParaRPr lang="es-ES" sz="900" dirty="0">
              <a:solidFill>
                <a:srgbClr val="040010"/>
              </a:solidFill>
            </a:endParaRPr>
          </a:p>
        </p:txBody>
      </p:sp>
      <p:sp>
        <p:nvSpPr>
          <p:cNvPr id="15" name="Footer Placeholder 2">
            <a:extLst>
              <a:ext uri="{FF2B5EF4-FFF2-40B4-BE49-F238E27FC236}">
                <a16:creationId xmlns:a16="http://schemas.microsoft.com/office/drawing/2014/main" id="{8E16EF3B-AC0F-FFDB-4F91-0AC64C94A7C5}"/>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
        <p:nvSpPr>
          <p:cNvPr id="24" name="TextBox 23">
            <a:extLst>
              <a:ext uri="{FF2B5EF4-FFF2-40B4-BE49-F238E27FC236}">
                <a16:creationId xmlns:a16="http://schemas.microsoft.com/office/drawing/2014/main" id="{D0452196-A7A1-6AA4-E7C5-22541E809423}"/>
              </a:ext>
            </a:extLst>
          </p:cNvPr>
          <p:cNvSpPr txBox="1"/>
          <p:nvPr/>
        </p:nvSpPr>
        <p:spPr>
          <a:xfrm>
            <a:off x="6345283" y="1448690"/>
            <a:ext cx="5486400" cy="369332"/>
          </a:xfrm>
          <a:prstGeom prst="rect">
            <a:avLst/>
          </a:prstGeom>
          <a:solidFill>
            <a:schemeClr val="accent4"/>
          </a:solidFill>
        </p:spPr>
        <p:txBody>
          <a:bodyPr wrap="square">
            <a:sp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ptos Display" panose="02110004020202020204"/>
                <a:ea typeface="+mn-ea"/>
                <a:cs typeface="Arial" panose="020B0604020202020204" pitchFamily="34" charset="0"/>
              </a:rPr>
              <a:t>Available contractors </a:t>
            </a:r>
          </a:p>
        </p:txBody>
      </p:sp>
      <p:sp>
        <p:nvSpPr>
          <p:cNvPr id="26" name="TextBox 25">
            <a:extLst>
              <a:ext uri="{FF2B5EF4-FFF2-40B4-BE49-F238E27FC236}">
                <a16:creationId xmlns:a16="http://schemas.microsoft.com/office/drawing/2014/main" id="{72642999-CA30-2123-C576-E0376C7731FB}"/>
              </a:ext>
            </a:extLst>
          </p:cNvPr>
          <p:cNvSpPr txBox="1"/>
          <p:nvPr/>
        </p:nvSpPr>
        <p:spPr>
          <a:xfrm>
            <a:off x="6345284" y="4605876"/>
            <a:ext cx="5486400" cy="132343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dirty="0"/>
              <a:t>Global impact</a:t>
            </a:r>
          </a:p>
          <a:p>
            <a:pPr marL="285750" indent="-285750">
              <a:spcBef>
                <a:spcPts val="600"/>
              </a:spcBef>
              <a:buFont typeface="Arial" panose="020B0604020202020204" pitchFamily="34" charset="0"/>
              <a:buChar char="•"/>
            </a:pPr>
            <a:r>
              <a:rPr lang="en-US" sz="1400" dirty="0"/>
              <a:t>Limited availability of EPC contractor (manpower to build projects)</a:t>
            </a:r>
          </a:p>
          <a:p>
            <a:pPr marL="285750" indent="-285750">
              <a:spcBef>
                <a:spcPts val="600"/>
              </a:spcBef>
              <a:buFont typeface="Arial" panose="020B0604020202020204" pitchFamily="34" charset="0"/>
              <a:buChar char="•"/>
            </a:pPr>
            <a:r>
              <a:rPr lang="en-US" sz="1400" dirty="0"/>
              <a:t>Copper projects to compete with other industries for these scarce resources</a:t>
            </a:r>
            <a:endParaRPr lang="en-GB" sz="1400" dirty="0"/>
          </a:p>
        </p:txBody>
      </p:sp>
      <p:pic>
        <p:nvPicPr>
          <p:cNvPr id="27" name="Graphic 26" descr="Construction worker male with solid fill">
            <a:extLst>
              <a:ext uri="{FF2B5EF4-FFF2-40B4-BE49-F238E27FC236}">
                <a16:creationId xmlns:a16="http://schemas.microsoft.com/office/drawing/2014/main" id="{2E7640F4-452F-BBE0-7218-935132D7C99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559690" y="2315612"/>
            <a:ext cx="1188720" cy="1188720"/>
          </a:xfrm>
          <a:prstGeom prst="rect">
            <a:avLst/>
          </a:prstGeom>
        </p:spPr>
      </p:pic>
      <p:pic>
        <p:nvPicPr>
          <p:cNvPr id="28" name="Graphic 27" descr="Construction Barricade with solid fill">
            <a:extLst>
              <a:ext uri="{FF2B5EF4-FFF2-40B4-BE49-F238E27FC236}">
                <a16:creationId xmlns:a16="http://schemas.microsoft.com/office/drawing/2014/main" id="{917BF741-FF08-B1FA-8537-365BA8238203}"/>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9464717" y="2311438"/>
            <a:ext cx="1188720" cy="1188720"/>
          </a:xfrm>
          <a:prstGeom prst="rect">
            <a:avLst/>
          </a:prstGeom>
        </p:spPr>
      </p:pic>
      <p:pic>
        <p:nvPicPr>
          <p:cNvPr id="29" name="Graphic 28" descr="Dump truck with solid fill">
            <a:extLst>
              <a:ext uri="{FF2B5EF4-FFF2-40B4-BE49-F238E27FC236}">
                <a16:creationId xmlns:a16="http://schemas.microsoft.com/office/drawing/2014/main" id="{1CA781D8-F501-B7E5-4F6B-CE7E51EEE185}"/>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8544151" y="3395927"/>
            <a:ext cx="1188720" cy="1188720"/>
          </a:xfrm>
          <a:prstGeom prst="rect">
            <a:avLst/>
          </a:prstGeom>
        </p:spPr>
      </p:pic>
      <p:sp>
        <p:nvSpPr>
          <p:cNvPr id="32" name="TextBox 31">
            <a:extLst>
              <a:ext uri="{FF2B5EF4-FFF2-40B4-BE49-F238E27FC236}">
                <a16:creationId xmlns:a16="http://schemas.microsoft.com/office/drawing/2014/main" id="{54825507-68A0-362F-368E-A34F1994177D}"/>
              </a:ext>
            </a:extLst>
          </p:cNvPr>
          <p:cNvSpPr txBox="1"/>
          <p:nvPr/>
        </p:nvSpPr>
        <p:spPr>
          <a:xfrm>
            <a:off x="360316" y="4606028"/>
            <a:ext cx="5486400" cy="102188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dirty="0"/>
              <a:t>Regional impact</a:t>
            </a:r>
          </a:p>
          <a:p>
            <a:pPr marL="285750" indent="-285750">
              <a:lnSpc>
                <a:spcPct val="150000"/>
              </a:lnSpc>
              <a:buFont typeface="Arial" panose="020B0604020202020204" pitchFamily="34" charset="0"/>
              <a:buChar char="•"/>
            </a:pPr>
            <a:r>
              <a:rPr lang="en-US" sz="1400" dirty="0"/>
              <a:t>Key in some countries (e.g., Peru)</a:t>
            </a:r>
          </a:p>
          <a:p>
            <a:pPr marL="285750" indent="-285750">
              <a:lnSpc>
                <a:spcPct val="150000"/>
              </a:lnSpc>
              <a:buFont typeface="Arial" panose="020B0604020202020204" pitchFamily="34" charset="0"/>
              <a:buChar char="•"/>
            </a:pPr>
            <a:r>
              <a:rPr lang="en-US" sz="1400" dirty="0"/>
              <a:t>Differences for brownfield vs. greenfield projects</a:t>
            </a:r>
            <a:endParaRPr lang="en-GB" sz="1400" dirty="0"/>
          </a:p>
        </p:txBody>
      </p:sp>
    </p:spTree>
    <p:extLst>
      <p:ext uri="{BB962C8B-B14F-4D97-AF65-F5344CB8AC3E}">
        <p14:creationId xmlns:p14="http://schemas.microsoft.com/office/powerpoint/2010/main" val="252032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6"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6892D8A0-501E-0B95-26C6-DB6723E3D68E}"/>
              </a:ext>
            </a:extLst>
          </p:cNvPr>
          <p:cNvGraphicFramePr>
            <a:graphicFrameLocks noChangeAspect="1"/>
          </p:cNvGraphicFramePr>
          <p:nvPr>
            <p:custDataLst>
              <p:tags r:id="rId1"/>
            </p:custDataLst>
            <p:extLst>
              <p:ext uri="{D42A27DB-BD31-4B8C-83A1-F6EECF244321}">
                <p14:modId xmlns:p14="http://schemas.microsoft.com/office/powerpoint/2010/main" val="89687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24" name="think-cell data - do not delete" hidden="1">
                        <a:extLst>
                          <a:ext uri="{FF2B5EF4-FFF2-40B4-BE49-F238E27FC236}">
                            <a16:creationId xmlns:a16="http://schemas.microsoft.com/office/drawing/2014/main" id="{6892D8A0-501E-0B95-26C6-DB6723E3D6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8" name="Group 17">
            <a:extLst>
              <a:ext uri="{FF2B5EF4-FFF2-40B4-BE49-F238E27FC236}">
                <a16:creationId xmlns:a16="http://schemas.microsoft.com/office/drawing/2014/main" id="{756D1C1C-B57A-A8F0-072D-70D0B1B69440}"/>
              </a:ext>
            </a:extLst>
          </p:cNvPr>
          <p:cNvGrpSpPr/>
          <p:nvPr/>
        </p:nvGrpSpPr>
        <p:grpSpPr>
          <a:xfrm>
            <a:off x="353666" y="2601292"/>
            <a:ext cx="914400" cy="1000800"/>
            <a:chOff x="407987" y="3388944"/>
            <a:chExt cx="914400" cy="1000800"/>
          </a:xfrm>
          <a:solidFill>
            <a:schemeClr val="accent3"/>
          </a:solidFill>
        </p:grpSpPr>
        <p:sp>
          <p:nvSpPr>
            <p:cNvPr id="19" name="Rectangle 18">
              <a:extLst>
                <a:ext uri="{FF2B5EF4-FFF2-40B4-BE49-F238E27FC236}">
                  <a16:creationId xmlns:a16="http://schemas.microsoft.com/office/drawing/2014/main" id="{5F76C33E-9C4D-80B2-D826-A7DC32DFEC4E}"/>
                </a:ext>
              </a:extLst>
            </p:cNvPr>
            <p:cNvSpPr/>
            <p:nvPr/>
          </p:nvSpPr>
          <p:spPr>
            <a:xfrm>
              <a:off x="407987" y="3388944"/>
              <a:ext cx="914400" cy="10008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b="1">
                <a:solidFill>
                  <a:schemeClr val="bg1"/>
                </a:solidFill>
                <a:latin typeface="Arial" panose="020B0604020202020204" pitchFamily="34" charset="0"/>
                <a:cs typeface="Arial" panose="020B0604020202020204" pitchFamily="34" charset="0"/>
              </a:endParaRPr>
            </a:p>
          </p:txBody>
        </p:sp>
        <p:pic>
          <p:nvPicPr>
            <p:cNvPr id="20" name="Graphic 19" descr="Coins with solid fill">
              <a:extLst>
                <a:ext uri="{FF2B5EF4-FFF2-40B4-BE49-F238E27FC236}">
                  <a16:creationId xmlns:a16="http://schemas.microsoft.com/office/drawing/2014/main" id="{0EFC2228-60BC-C6D6-BBB8-B8C0490275B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5147" y="3569304"/>
              <a:ext cx="640080" cy="640080"/>
            </a:xfrm>
            <a:prstGeom prst="rect">
              <a:avLst/>
            </a:prstGeom>
          </p:spPr>
        </p:pic>
      </p:grpSp>
      <p:sp>
        <p:nvSpPr>
          <p:cNvPr id="3" name="Slide Number Placeholder 2">
            <a:extLst>
              <a:ext uri="{FF2B5EF4-FFF2-40B4-BE49-F238E27FC236}">
                <a16:creationId xmlns:a16="http://schemas.microsoft.com/office/drawing/2014/main" id="{583B0CE5-C7F6-863A-5C09-A48747A185D0}"/>
              </a:ext>
            </a:extLst>
          </p:cNvPr>
          <p:cNvSpPr>
            <a:spLocks noGrp="1"/>
          </p:cNvSpPr>
          <p:nvPr>
            <p:ph type="sldNum" sz="quarter" idx="4"/>
          </p:nvPr>
        </p:nvSpPr>
        <p:spPr/>
        <p:txBody>
          <a:bodyPr/>
          <a:lstStyle/>
          <a:p>
            <a:fld id="{562BA7E0-5F5E-EE41-AE8D-BD30ED9E17AD}" type="slidenum">
              <a:rPr lang="en-GB" smtClean="0"/>
              <a:pPr/>
              <a:t>13</a:t>
            </a:fld>
            <a:endParaRPr lang="en-GB"/>
          </a:p>
        </p:txBody>
      </p:sp>
      <p:sp>
        <p:nvSpPr>
          <p:cNvPr id="5" name="Rectangle 4">
            <a:extLst>
              <a:ext uri="{FF2B5EF4-FFF2-40B4-BE49-F238E27FC236}">
                <a16:creationId xmlns:a16="http://schemas.microsoft.com/office/drawing/2014/main" id="{F1227DB3-05B1-1499-8AA2-1445C4E5C1F4}"/>
              </a:ext>
            </a:extLst>
          </p:cNvPr>
          <p:cNvSpPr/>
          <p:nvPr/>
        </p:nvSpPr>
        <p:spPr>
          <a:xfrm>
            <a:off x="353666" y="4743985"/>
            <a:ext cx="914400" cy="10008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b="1">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A1B42B6-AD91-A08D-ABB1-9C51591813D9}"/>
              </a:ext>
            </a:extLst>
          </p:cNvPr>
          <p:cNvSpPr/>
          <p:nvPr/>
        </p:nvSpPr>
        <p:spPr>
          <a:xfrm>
            <a:off x="2498756" y="1529946"/>
            <a:ext cx="9230935" cy="10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4000" rtlCol="0" anchor="ctr"/>
          <a:lstStyle/>
          <a:p>
            <a:pPr algn="just"/>
            <a:r>
              <a:rPr lang="en-US" sz="1400" dirty="0">
                <a:solidFill>
                  <a:schemeClr val="tx1"/>
                </a:solidFill>
                <a:latin typeface="Arial" panose="020B0604020202020204" pitchFamily="34" charset="0"/>
                <a:cs typeface="Arial" panose="020B0604020202020204" pitchFamily="34" charset="0"/>
              </a:rPr>
              <a:t>Long-term demand for copper remains strong and key </a:t>
            </a:r>
            <a:r>
              <a:rPr lang="en-US" sz="1400" b="1" dirty="0">
                <a:solidFill>
                  <a:schemeClr val="tx1"/>
                </a:solidFill>
                <a:latin typeface="Arial" panose="020B0604020202020204" pitchFamily="34" charset="0"/>
                <a:cs typeface="Arial" panose="020B0604020202020204" pitchFamily="34" charset="0"/>
              </a:rPr>
              <a:t>GET drivers </a:t>
            </a:r>
            <a:r>
              <a:rPr lang="en-US" sz="1400" dirty="0">
                <a:solidFill>
                  <a:schemeClr val="tx1"/>
                </a:solidFill>
                <a:latin typeface="Arial" panose="020B0604020202020204" pitchFamily="34" charset="0"/>
                <a:cs typeface="Arial" panose="020B0604020202020204" pitchFamily="34" charset="0"/>
              </a:rPr>
              <a:t>are EVs and renewables, but no less important than grid infrastructure</a:t>
            </a:r>
          </a:p>
        </p:txBody>
      </p:sp>
      <p:sp>
        <p:nvSpPr>
          <p:cNvPr id="7" name="Rectangle 6">
            <a:extLst>
              <a:ext uri="{FF2B5EF4-FFF2-40B4-BE49-F238E27FC236}">
                <a16:creationId xmlns:a16="http://schemas.microsoft.com/office/drawing/2014/main" id="{398F02BA-E8D9-C134-6523-F2139E5C5818}"/>
              </a:ext>
            </a:extLst>
          </p:cNvPr>
          <p:cNvSpPr/>
          <p:nvPr/>
        </p:nvSpPr>
        <p:spPr>
          <a:xfrm>
            <a:off x="2498756" y="2601292"/>
            <a:ext cx="9230935" cy="10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4000" rtlCol="0" anchor="ctr"/>
          <a:lstStyle/>
          <a:p>
            <a:pPr algn="just"/>
            <a:r>
              <a:rPr lang="en-US" sz="1400" dirty="0">
                <a:solidFill>
                  <a:schemeClr val="tx1"/>
                </a:solidFill>
                <a:latin typeface="Arial" panose="020B0604020202020204" pitchFamily="34" charset="0"/>
                <a:cs typeface="Arial" panose="020B0604020202020204" pitchFamily="34" charset="0"/>
              </a:rPr>
              <a:t>Copper </a:t>
            </a:r>
            <a:r>
              <a:rPr lang="en-US" sz="1400" b="1" dirty="0">
                <a:solidFill>
                  <a:schemeClr val="tx1"/>
                </a:solidFill>
                <a:latin typeface="Arial" panose="020B0604020202020204" pitchFamily="34" charset="0"/>
                <a:cs typeface="Arial" panose="020B0604020202020204" pitchFamily="34" charset="0"/>
              </a:rPr>
              <a:t>supply gap </a:t>
            </a:r>
            <a:r>
              <a:rPr lang="en-US" sz="1400" dirty="0">
                <a:solidFill>
                  <a:schemeClr val="tx1"/>
                </a:solidFill>
                <a:latin typeface="Arial" panose="020B0604020202020204" pitchFamily="34" charset="0"/>
                <a:cs typeface="Arial" panose="020B0604020202020204" pitchFamily="34" charset="0"/>
              </a:rPr>
              <a:t>continues to drive incentives for industry investments, with more than half of global uncommitted capacity located in Latin America, mainly in Chile, Peru and Argentina </a:t>
            </a:r>
          </a:p>
        </p:txBody>
      </p:sp>
      <p:sp>
        <p:nvSpPr>
          <p:cNvPr id="8" name="Rectangle 7">
            <a:extLst>
              <a:ext uri="{FF2B5EF4-FFF2-40B4-BE49-F238E27FC236}">
                <a16:creationId xmlns:a16="http://schemas.microsoft.com/office/drawing/2014/main" id="{624187AE-B427-0D94-CC6F-6C135F4F28A9}"/>
              </a:ext>
            </a:extLst>
          </p:cNvPr>
          <p:cNvSpPr/>
          <p:nvPr/>
        </p:nvSpPr>
        <p:spPr>
          <a:xfrm>
            <a:off x="2498756" y="3672638"/>
            <a:ext cx="9230935" cy="10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4000" rtlCol="0" anchor="ctr"/>
          <a:lstStyle/>
          <a:p>
            <a:pPr algn="just"/>
            <a:r>
              <a:rPr lang="en-US" sz="1400" b="1" dirty="0">
                <a:solidFill>
                  <a:schemeClr val="tx1"/>
                </a:solidFill>
                <a:latin typeface="Arial" panose="020B0604020202020204" pitchFamily="34" charset="0"/>
                <a:cs typeface="Arial" panose="020B0604020202020204" pitchFamily="34" charset="0"/>
              </a:rPr>
              <a:t>5 (or 6) key challenges for new projects</a:t>
            </a:r>
            <a:r>
              <a:rPr lang="en-US" sz="1400" dirty="0">
                <a:solidFill>
                  <a:schemeClr val="tx1"/>
                </a:solidFill>
                <a:latin typeface="Arial" panose="020B0604020202020204" pitchFamily="34" charset="0"/>
                <a:cs typeface="Arial" panose="020B0604020202020204" pitchFamily="34" charset="0"/>
              </a:rPr>
              <a:t>: lower grades, capex overrun, stages development time (scoping to commissioning), regulatory framework, social license… and contractor availability?</a:t>
            </a:r>
          </a:p>
        </p:txBody>
      </p:sp>
      <p:sp>
        <p:nvSpPr>
          <p:cNvPr id="9" name="Rectangle 8">
            <a:extLst>
              <a:ext uri="{FF2B5EF4-FFF2-40B4-BE49-F238E27FC236}">
                <a16:creationId xmlns:a16="http://schemas.microsoft.com/office/drawing/2014/main" id="{544E91CF-5E9A-B177-DB34-187B130BB722}"/>
              </a:ext>
            </a:extLst>
          </p:cNvPr>
          <p:cNvSpPr/>
          <p:nvPr/>
        </p:nvSpPr>
        <p:spPr>
          <a:xfrm>
            <a:off x="2498756" y="4743985"/>
            <a:ext cx="9230935" cy="10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4000" rtlCol="0" anchor="ctr"/>
          <a:lstStyle/>
          <a:p>
            <a:pPr algn="just">
              <a:lnSpc>
                <a:spcPct val="150000"/>
              </a:lnSpc>
            </a:pPr>
            <a:r>
              <a:rPr lang="en-US" sz="1400" b="1" dirty="0">
                <a:solidFill>
                  <a:schemeClr val="tx1"/>
                </a:solidFill>
                <a:latin typeface="Arial" panose="020B0604020202020204" pitchFamily="34" charset="0"/>
                <a:cs typeface="Arial" panose="020B0604020202020204" pitchFamily="34" charset="0"/>
              </a:rPr>
              <a:t>Downsides</a:t>
            </a:r>
            <a:r>
              <a:rPr lang="en-US" sz="1400" dirty="0">
                <a:solidFill>
                  <a:schemeClr val="tx1"/>
                </a:solidFill>
                <a:latin typeface="Arial" panose="020B0604020202020204" pitchFamily="34" charset="0"/>
                <a:cs typeface="Arial" panose="020B0604020202020204" pitchFamily="34" charset="0"/>
              </a:rPr>
              <a:t>: geopolitical tensions, tariffs and trade war (globally); country elections, political framework (regionally)</a:t>
            </a:r>
          </a:p>
          <a:p>
            <a:pPr algn="just">
              <a:lnSpc>
                <a:spcPct val="150000"/>
              </a:lnSpc>
            </a:pPr>
            <a:r>
              <a:rPr lang="en-US" sz="1400" b="1" dirty="0">
                <a:solidFill>
                  <a:schemeClr val="tx1"/>
                </a:solidFill>
                <a:latin typeface="Arial" panose="020B0604020202020204" pitchFamily="34" charset="0"/>
                <a:cs typeface="Arial" panose="020B0604020202020204" pitchFamily="34" charset="0"/>
              </a:rPr>
              <a:t>Upsides</a:t>
            </a:r>
            <a:r>
              <a:rPr lang="en-US" sz="1400" dirty="0">
                <a:solidFill>
                  <a:schemeClr val="tx1"/>
                </a:solidFill>
                <a:latin typeface="Arial" panose="020B0604020202020204" pitchFamily="34" charset="0"/>
                <a:cs typeface="Arial" panose="020B0604020202020204" pitchFamily="34" charset="0"/>
              </a:rPr>
              <a:t>: Decarbonization &amp; green transition; growth and M&amp;A in the sector; metals value chain protectionism</a:t>
            </a:r>
          </a:p>
        </p:txBody>
      </p:sp>
      <p:grpSp>
        <p:nvGrpSpPr>
          <p:cNvPr id="10" name="Group 9">
            <a:extLst>
              <a:ext uri="{FF2B5EF4-FFF2-40B4-BE49-F238E27FC236}">
                <a16:creationId xmlns:a16="http://schemas.microsoft.com/office/drawing/2014/main" id="{2F6B07BA-58F3-DC9D-3C45-05DC8743719A}"/>
              </a:ext>
            </a:extLst>
          </p:cNvPr>
          <p:cNvGrpSpPr/>
          <p:nvPr/>
        </p:nvGrpSpPr>
        <p:grpSpPr>
          <a:xfrm>
            <a:off x="353666" y="1529946"/>
            <a:ext cx="914400" cy="1000800"/>
            <a:chOff x="407987" y="2317598"/>
            <a:chExt cx="914400" cy="1000800"/>
          </a:xfrm>
          <a:solidFill>
            <a:schemeClr val="accent2"/>
          </a:solidFill>
        </p:grpSpPr>
        <p:sp>
          <p:nvSpPr>
            <p:cNvPr id="11" name="Rectangle 10">
              <a:extLst>
                <a:ext uri="{FF2B5EF4-FFF2-40B4-BE49-F238E27FC236}">
                  <a16:creationId xmlns:a16="http://schemas.microsoft.com/office/drawing/2014/main" id="{C6687F72-40D0-C79D-1E49-1532D6B7CB26}"/>
                </a:ext>
              </a:extLst>
            </p:cNvPr>
            <p:cNvSpPr/>
            <p:nvPr/>
          </p:nvSpPr>
          <p:spPr>
            <a:xfrm>
              <a:off x="407987" y="2317598"/>
              <a:ext cx="914400" cy="10008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b="1">
                <a:solidFill>
                  <a:schemeClr val="accent2">
                    <a:lumMod val="50000"/>
                  </a:schemeClr>
                </a:solidFill>
                <a:latin typeface="Arial" panose="020B0604020202020204" pitchFamily="34" charset="0"/>
                <a:cs typeface="Arial" panose="020B0604020202020204" pitchFamily="34" charset="0"/>
              </a:endParaRPr>
            </a:p>
          </p:txBody>
        </p:sp>
        <p:pic>
          <p:nvPicPr>
            <p:cNvPr id="12" name="Graphic 11" descr="Circles with arrows outline">
              <a:extLst>
                <a:ext uri="{FF2B5EF4-FFF2-40B4-BE49-F238E27FC236}">
                  <a16:creationId xmlns:a16="http://schemas.microsoft.com/office/drawing/2014/main" id="{FF4302FF-D5FD-2DAC-E86D-EBA4AF90F6D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41187" y="2493998"/>
              <a:ext cx="648000" cy="648000"/>
            </a:xfrm>
            <a:prstGeom prst="rect">
              <a:avLst/>
            </a:prstGeom>
          </p:spPr>
        </p:pic>
      </p:grpSp>
      <p:pic>
        <p:nvPicPr>
          <p:cNvPr id="13" name="Graphic 12" descr="Warning with solid fill">
            <a:extLst>
              <a:ext uri="{FF2B5EF4-FFF2-40B4-BE49-F238E27FC236}">
                <a16:creationId xmlns:a16="http://schemas.microsoft.com/office/drawing/2014/main" id="{F39C2933-31E4-CE7F-32F7-D16A67FE786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10451" y="4943970"/>
            <a:ext cx="600830" cy="600830"/>
          </a:xfrm>
          <a:prstGeom prst="rect">
            <a:avLst/>
          </a:prstGeom>
        </p:spPr>
      </p:pic>
      <p:sp>
        <p:nvSpPr>
          <p:cNvPr id="14" name="Rectangle 13">
            <a:extLst>
              <a:ext uri="{FF2B5EF4-FFF2-40B4-BE49-F238E27FC236}">
                <a16:creationId xmlns:a16="http://schemas.microsoft.com/office/drawing/2014/main" id="{4665E241-1448-63DC-99EC-452352EB0960}"/>
              </a:ext>
            </a:extLst>
          </p:cNvPr>
          <p:cNvSpPr/>
          <p:nvPr/>
        </p:nvSpPr>
        <p:spPr>
          <a:xfrm>
            <a:off x="1334424" y="1529946"/>
            <a:ext cx="1027171" cy="1000800"/>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1400" b="1" dirty="0">
                <a:solidFill>
                  <a:schemeClr val="bg1"/>
                </a:solidFill>
                <a:latin typeface="Arial" panose="020B0604020202020204" pitchFamily="34" charset="0"/>
                <a:cs typeface="Arial" panose="020B0604020202020204" pitchFamily="34" charset="0"/>
              </a:rPr>
              <a:t>Demand</a:t>
            </a:r>
          </a:p>
        </p:txBody>
      </p:sp>
      <p:sp>
        <p:nvSpPr>
          <p:cNvPr id="15" name="Rectangle 14">
            <a:extLst>
              <a:ext uri="{FF2B5EF4-FFF2-40B4-BE49-F238E27FC236}">
                <a16:creationId xmlns:a16="http://schemas.microsoft.com/office/drawing/2014/main" id="{C77D1C18-CAAD-059E-4B7E-AF59D7AB8062}"/>
              </a:ext>
            </a:extLst>
          </p:cNvPr>
          <p:cNvSpPr/>
          <p:nvPr/>
        </p:nvSpPr>
        <p:spPr>
          <a:xfrm>
            <a:off x="1334424" y="2601292"/>
            <a:ext cx="1027171" cy="100080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1400" b="1" dirty="0">
                <a:solidFill>
                  <a:schemeClr val="bg1"/>
                </a:solidFill>
                <a:latin typeface="Arial" panose="020B0604020202020204" pitchFamily="34" charset="0"/>
                <a:cs typeface="Arial" panose="020B0604020202020204" pitchFamily="34" charset="0"/>
              </a:rPr>
              <a:t>Supply</a:t>
            </a:r>
          </a:p>
        </p:txBody>
      </p:sp>
      <p:sp>
        <p:nvSpPr>
          <p:cNvPr id="16" name="Rectangle 15">
            <a:extLst>
              <a:ext uri="{FF2B5EF4-FFF2-40B4-BE49-F238E27FC236}">
                <a16:creationId xmlns:a16="http://schemas.microsoft.com/office/drawing/2014/main" id="{AE8FF807-858C-6286-196C-779C0FD42E92}"/>
              </a:ext>
            </a:extLst>
          </p:cNvPr>
          <p:cNvSpPr/>
          <p:nvPr/>
        </p:nvSpPr>
        <p:spPr>
          <a:xfrm>
            <a:off x="353666" y="3672638"/>
            <a:ext cx="914400" cy="1000800"/>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200" b="1">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20E2C2A-232F-093D-0998-19CC456C9114}"/>
              </a:ext>
            </a:extLst>
          </p:cNvPr>
          <p:cNvSpPr/>
          <p:nvPr/>
        </p:nvSpPr>
        <p:spPr>
          <a:xfrm>
            <a:off x="1334424" y="3672638"/>
            <a:ext cx="1027171" cy="1000800"/>
          </a:xfrm>
          <a:prstGeom prst="rect">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1400" b="1" dirty="0">
                <a:solidFill>
                  <a:schemeClr val="bg1"/>
                </a:solidFill>
                <a:latin typeface="Arial" panose="020B0604020202020204" pitchFamily="34" charset="0"/>
                <a:cs typeface="Arial" panose="020B0604020202020204" pitchFamily="34" charset="0"/>
              </a:rPr>
              <a:t>Projects</a:t>
            </a:r>
          </a:p>
        </p:txBody>
      </p:sp>
      <p:sp>
        <p:nvSpPr>
          <p:cNvPr id="21" name="Rectangle 20">
            <a:extLst>
              <a:ext uri="{FF2B5EF4-FFF2-40B4-BE49-F238E27FC236}">
                <a16:creationId xmlns:a16="http://schemas.microsoft.com/office/drawing/2014/main" id="{DD704F4C-E42F-64A1-CBAC-ABEA2BAB13DB}"/>
              </a:ext>
            </a:extLst>
          </p:cNvPr>
          <p:cNvSpPr/>
          <p:nvPr/>
        </p:nvSpPr>
        <p:spPr>
          <a:xfrm>
            <a:off x="1334424" y="4743985"/>
            <a:ext cx="1027171" cy="10008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1400" b="1" dirty="0">
                <a:solidFill>
                  <a:schemeClr val="bg1"/>
                </a:solidFill>
                <a:latin typeface="Arial" panose="020B0604020202020204" pitchFamily="34" charset="0"/>
                <a:cs typeface="Arial" panose="020B0604020202020204" pitchFamily="34" charset="0"/>
              </a:rPr>
              <a:t>Risks </a:t>
            </a:r>
          </a:p>
          <a:p>
            <a:pPr algn="ctr"/>
            <a:r>
              <a:rPr lang="en-GB" sz="1400" b="1" dirty="0">
                <a:solidFill>
                  <a:schemeClr val="bg1"/>
                </a:solidFill>
                <a:latin typeface="Arial" panose="020B0604020202020204" pitchFamily="34" charset="0"/>
                <a:cs typeface="Arial" panose="020B0604020202020204" pitchFamily="34" charset="0"/>
              </a:rPr>
              <a:t>to the outlook</a:t>
            </a:r>
          </a:p>
        </p:txBody>
      </p:sp>
      <p:pic>
        <p:nvPicPr>
          <p:cNvPr id="22" name="Graphic 21" descr="Target with solid fill">
            <a:extLst>
              <a:ext uri="{FF2B5EF4-FFF2-40B4-BE49-F238E27FC236}">
                <a16:creationId xmlns:a16="http://schemas.microsoft.com/office/drawing/2014/main" id="{03C14394-2E54-6705-C878-87D3FAA587A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90826" y="3852998"/>
            <a:ext cx="640080" cy="640080"/>
          </a:xfrm>
          <a:prstGeom prst="rect">
            <a:avLst/>
          </a:prstGeom>
        </p:spPr>
      </p:pic>
      <p:sp>
        <p:nvSpPr>
          <p:cNvPr id="23" name="Title 3">
            <a:extLst>
              <a:ext uri="{FF2B5EF4-FFF2-40B4-BE49-F238E27FC236}">
                <a16:creationId xmlns:a16="http://schemas.microsoft.com/office/drawing/2014/main" id="{037E4513-AC00-6C5A-68B8-DCF278E8DA41}"/>
              </a:ext>
            </a:extLst>
          </p:cNvPr>
          <p:cNvSpPr txBox="1">
            <a:spLocks/>
          </p:cNvSpPr>
          <p:nvPr/>
        </p:nvSpPr>
        <p:spPr>
          <a:xfrm>
            <a:off x="1340270" y="256008"/>
            <a:ext cx="10584000" cy="803053"/>
          </a:xfrm>
          <a:prstGeom prst="rect">
            <a:avLst/>
          </a:prstGeom>
        </p:spPr>
        <p:txBody>
          <a:bodyPr vert="horz" anchor="ctr"/>
          <a:lstStyle>
            <a:lvl1pPr algn="l" defTabSz="914400" rtl="0" eaLnBrk="1" latinLnBrk="0" hangingPunct="1">
              <a:lnSpc>
                <a:spcPct val="90000"/>
              </a:lnSpc>
              <a:spcBef>
                <a:spcPct val="0"/>
              </a:spcBef>
              <a:buNone/>
              <a:defRPr sz="40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sz="2800" dirty="0"/>
              <a:t>Key takeaways</a:t>
            </a:r>
            <a:endParaRPr lang="en-GB" sz="2800" dirty="0"/>
          </a:p>
        </p:txBody>
      </p:sp>
      <p:pic>
        <p:nvPicPr>
          <p:cNvPr id="26" name="Graphic 25" descr="Raw Materials with solid fill">
            <a:extLst>
              <a:ext uri="{FF2B5EF4-FFF2-40B4-BE49-F238E27FC236}">
                <a16:creationId xmlns:a16="http://schemas.microsoft.com/office/drawing/2014/main" id="{C5B55504-E5B7-364D-944F-7990E2846106}"/>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61532" y="2809005"/>
            <a:ext cx="648000" cy="648000"/>
          </a:xfrm>
          <a:prstGeom prst="rect">
            <a:avLst/>
          </a:prstGeom>
        </p:spPr>
      </p:pic>
      <p:sp>
        <p:nvSpPr>
          <p:cNvPr id="27" name="Footer Placeholder 2">
            <a:extLst>
              <a:ext uri="{FF2B5EF4-FFF2-40B4-BE49-F238E27FC236}">
                <a16:creationId xmlns:a16="http://schemas.microsoft.com/office/drawing/2014/main" id="{59900739-BAE8-53D6-58D6-88D5ABA1A1F7}"/>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93763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1FFA3CC-1272-35FB-248A-B6D5D2D13A40}"/>
              </a:ext>
            </a:extLst>
          </p:cNvPr>
          <p:cNvGraphicFramePr>
            <a:graphicFrameLocks noChangeAspect="1"/>
          </p:cNvGraphicFramePr>
          <p:nvPr>
            <p:custDataLst>
              <p:tags r:id="rId1"/>
            </p:custDataLst>
            <p:extLst>
              <p:ext uri="{D42A27DB-BD31-4B8C-83A1-F6EECF244321}">
                <p14:modId xmlns:p14="http://schemas.microsoft.com/office/powerpoint/2010/main" val="3243967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4" name="think-cell data - do not delete" hidden="1">
                        <a:extLst>
                          <a:ext uri="{FF2B5EF4-FFF2-40B4-BE49-F238E27FC236}">
                            <a16:creationId xmlns:a16="http://schemas.microsoft.com/office/drawing/2014/main" id="{F1FFA3CC-1272-35FB-248A-B6D5D2D13A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0C17A8F8-946E-7F35-5B87-E4F8265A5CC8}"/>
              </a:ext>
            </a:extLst>
          </p:cNvPr>
          <p:cNvSpPr>
            <a:spLocks noGrp="1"/>
          </p:cNvSpPr>
          <p:nvPr>
            <p:ph type="title"/>
          </p:nvPr>
        </p:nvSpPr>
        <p:spPr/>
        <p:txBody>
          <a:bodyPr vert="horz">
            <a:noAutofit/>
          </a:bodyPr>
          <a:lstStyle/>
          <a:p>
            <a:r>
              <a:rPr lang="en-GB" i="1">
                <a:latin typeface="Garamond" panose="02020404030301010803" pitchFamily="18" charset="0"/>
              </a:rPr>
              <a:t>Thank you.</a:t>
            </a:r>
          </a:p>
        </p:txBody>
      </p:sp>
      <p:sp>
        <p:nvSpPr>
          <p:cNvPr id="3" name="Slide Number Placeholder 3">
            <a:extLst>
              <a:ext uri="{FF2B5EF4-FFF2-40B4-BE49-F238E27FC236}">
                <a16:creationId xmlns:a16="http://schemas.microsoft.com/office/drawing/2014/main" id="{2AB606D5-2C29-D73B-B619-4337D634A37E}"/>
              </a:ext>
            </a:extLst>
          </p:cNvPr>
          <p:cNvSpPr txBox="1">
            <a:spLocks/>
          </p:cNvSpPr>
          <p:nvPr/>
        </p:nvSpPr>
        <p:spPr>
          <a:xfrm>
            <a:off x="11172585" y="6193231"/>
            <a:ext cx="796070" cy="5445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62BA7E0-5F5E-EE41-AE8D-BD30ED9E17AD}" type="slidenum">
              <a:rPr lang="en-GB" sz="2000" b="1" smtClean="0">
                <a:solidFill>
                  <a:schemeClr val="bg1"/>
                </a:solidFill>
                <a:latin typeface="Arial" panose="020B0604020202020204" pitchFamily="34" charset="0"/>
                <a:cs typeface="Arial" panose="020B0604020202020204" pitchFamily="34" charset="0"/>
              </a:rPr>
              <a:pPr algn="r"/>
              <a:t>14</a:t>
            </a:fld>
            <a:endParaRPr lang="en-GB" sz="2000" b="1">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BA43F68-631D-24AF-F842-8765F605FA17}"/>
              </a:ext>
            </a:extLst>
          </p:cNvPr>
          <p:cNvGrpSpPr/>
          <p:nvPr/>
        </p:nvGrpSpPr>
        <p:grpSpPr>
          <a:xfrm>
            <a:off x="945946" y="4103937"/>
            <a:ext cx="3258436" cy="907941"/>
            <a:chOff x="966092" y="3584423"/>
            <a:chExt cx="3258436" cy="907941"/>
          </a:xfrm>
        </p:grpSpPr>
        <p:sp>
          <p:nvSpPr>
            <p:cNvPr id="5" name="TextBox 4">
              <a:extLst>
                <a:ext uri="{FF2B5EF4-FFF2-40B4-BE49-F238E27FC236}">
                  <a16:creationId xmlns:a16="http://schemas.microsoft.com/office/drawing/2014/main" id="{94D67EE3-7668-B52C-B81D-D82885608F3C}"/>
                </a:ext>
              </a:extLst>
            </p:cNvPr>
            <p:cNvSpPr txBox="1"/>
            <p:nvPr/>
          </p:nvSpPr>
          <p:spPr>
            <a:xfrm>
              <a:off x="1908901" y="3584423"/>
              <a:ext cx="2315627" cy="907941"/>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Juan Brihet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Senior Consultant, Santiago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Email: </a:t>
              </a:r>
              <a:r>
                <a:rPr kumimoji="0" lang="en-US" sz="11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6"/>
                </a:rPr>
                <a:t>juan.brihet@crugroup.com</a:t>
              </a:r>
              <a:endParaRPr kumimoji="0" lang="en-US" sz="11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a:hlinkClick r:id="rId7" action="ppaction://hlinksldjump"/>
              <a:extLst>
                <a:ext uri="{FF2B5EF4-FFF2-40B4-BE49-F238E27FC236}">
                  <a16:creationId xmlns:a16="http://schemas.microsoft.com/office/drawing/2014/main" id="{C202A9D5-5EB2-85A9-3895-6829B5B2ED6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66092" y="3584423"/>
              <a:ext cx="864000" cy="864000"/>
            </a:xfrm>
            <a:prstGeom prst="roundRect">
              <a:avLst>
                <a:gd name="adj" fmla="val 4127"/>
              </a:avLst>
            </a:prstGeom>
            <a:noFill/>
            <a:ln>
              <a:noFill/>
            </a:ln>
          </p:spPr>
        </p:pic>
      </p:grpSp>
    </p:spTree>
    <p:extLst>
      <p:ext uri="{BB962C8B-B14F-4D97-AF65-F5344CB8AC3E}">
        <p14:creationId xmlns:p14="http://schemas.microsoft.com/office/powerpoint/2010/main" val="415661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A6B0F-31E4-EDAF-3FA8-6018A7B6AABA}"/>
              </a:ext>
            </a:extLst>
          </p:cNvPr>
          <p:cNvGraphicFramePr>
            <a:graphicFrameLocks noChangeAspect="1"/>
          </p:cNvGraphicFramePr>
          <p:nvPr>
            <p:custDataLst>
              <p:tags r:id="rId1"/>
            </p:custDataLst>
            <p:extLst>
              <p:ext uri="{D42A27DB-BD31-4B8C-83A1-F6EECF244321}">
                <p14:modId xmlns:p14="http://schemas.microsoft.com/office/powerpoint/2010/main" val="553936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8" name="think-cell data - do not delete" hidden="1">
                        <a:extLst>
                          <a:ext uri="{FF2B5EF4-FFF2-40B4-BE49-F238E27FC236}">
                            <a16:creationId xmlns:a16="http://schemas.microsoft.com/office/drawing/2014/main" id="{1ECA6B0F-31E4-EDAF-3FA8-6018A7B6AA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7344D82F-9187-38F1-C2BC-857517095D29}"/>
              </a:ext>
            </a:extLst>
          </p:cNvPr>
          <p:cNvSpPr>
            <a:spLocks noGrp="1"/>
          </p:cNvSpPr>
          <p:nvPr>
            <p:ph type="title"/>
          </p:nvPr>
        </p:nvSpPr>
        <p:spPr/>
        <p:txBody>
          <a:bodyPr vert="horz"/>
          <a:lstStyle/>
          <a:p>
            <a:r>
              <a:rPr lang="en-GB" sz="4000" i="1">
                <a:latin typeface="Garamond" panose="02020404030301010803" pitchFamily="18" charset="0"/>
              </a:rPr>
              <a:t>Complexity into clarity </a:t>
            </a:r>
            <a:r>
              <a:rPr lang="en-GB" sz="3200"/>
              <a:t>- unlocking strategic advantage in the commodity markets with CRU Consulting</a:t>
            </a:r>
            <a:endParaRPr lang="en-GB"/>
          </a:p>
        </p:txBody>
      </p:sp>
      <p:sp>
        <p:nvSpPr>
          <p:cNvPr id="5" name="Slide Number Placeholder 4">
            <a:extLst>
              <a:ext uri="{FF2B5EF4-FFF2-40B4-BE49-F238E27FC236}">
                <a16:creationId xmlns:a16="http://schemas.microsoft.com/office/drawing/2014/main" id="{ABA3BD1B-76A3-8C25-1A17-8313AB678F79}"/>
              </a:ext>
            </a:extLst>
          </p:cNvPr>
          <p:cNvSpPr>
            <a:spLocks noGrp="1"/>
          </p:cNvSpPr>
          <p:nvPr>
            <p:ph type="sldNum" sz="quarter" idx="4"/>
          </p:nvPr>
        </p:nvSpPr>
        <p:spPr/>
        <p:txBody>
          <a:bodyPr/>
          <a:lstStyle/>
          <a:p>
            <a:fld id="{562BA7E0-5F5E-EE41-AE8D-BD30ED9E17AD}" type="slidenum">
              <a:rPr lang="en-GB" smtClean="0"/>
              <a:pPr/>
              <a:t>15</a:t>
            </a:fld>
            <a:endParaRPr lang="en-GB"/>
          </a:p>
        </p:txBody>
      </p:sp>
      <p:sp>
        <p:nvSpPr>
          <p:cNvPr id="9" name="Rectangle: Rounded Corners 8">
            <a:extLst>
              <a:ext uri="{FF2B5EF4-FFF2-40B4-BE49-F238E27FC236}">
                <a16:creationId xmlns:a16="http://schemas.microsoft.com/office/drawing/2014/main" id="{DAF3AA8C-C11E-C70B-EE1E-7B3674395BF1}"/>
              </a:ext>
            </a:extLst>
          </p:cNvPr>
          <p:cNvSpPr/>
          <p:nvPr/>
        </p:nvSpPr>
        <p:spPr>
          <a:xfrm>
            <a:off x="3231596" y="1857877"/>
            <a:ext cx="2662469" cy="3959700"/>
          </a:xfrm>
          <a:prstGeom prst="roundRect">
            <a:avLst>
              <a:gd name="adj" fmla="val 463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88000" tIns="576000" rIns="360000" rtlCol="0" anchor="t"/>
          <a:lstStyle/>
          <a:p>
            <a:r>
              <a:rPr lang="en-GB" sz="1200"/>
              <a:t>Our clients are </a:t>
            </a:r>
            <a:r>
              <a:rPr lang="en-GB" sz="1200" b="1"/>
              <a:t>stakeholders in the commodity markets</a:t>
            </a:r>
            <a:r>
              <a:rPr lang="en-GB" sz="1200"/>
              <a:t>.</a:t>
            </a:r>
          </a:p>
          <a:p>
            <a:endParaRPr lang="en-GB" sz="1200"/>
          </a:p>
          <a:p>
            <a:r>
              <a:rPr lang="en-GB" sz="1200"/>
              <a:t>Whether you are a government defining policy for years to come, or a producer taking the next step in unlocking value, </a:t>
            </a:r>
            <a:r>
              <a:rPr lang="en-GB" sz="1200" b="1"/>
              <a:t>we are here to help.</a:t>
            </a:r>
          </a:p>
          <a:p>
            <a:endParaRPr lang="en-GB" sz="1200" b="1"/>
          </a:p>
          <a:p>
            <a:r>
              <a:rPr lang="en-GB" sz="1200"/>
              <a:t>For case studies – scan or click </a:t>
            </a:r>
            <a:r>
              <a:rPr lang="en-GB" sz="1200" b="1"/>
              <a:t>the QR code</a:t>
            </a:r>
            <a:r>
              <a:rPr lang="en-GB" sz="1200"/>
              <a:t>:</a:t>
            </a:r>
            <a:endParaRPr lang="en-GB" sz="1200" b="1">
              <a:solidFill>
                <a:schemeClr val="bg1"/>
              </a:solidFill>
            </a:endParaRPr>
          </a:p>
        </p:txBody>
      </p:sp>
      <p:sp>
        <p:nvSpPr>
          <p:cNvPr id="10" name="Rectangle: Rounded Corners 9">
            <a:extLst>
              <a:ext uri="{FF2B5EF4-FFF2-40B4-BE49-F238E27FC236}">
                <a16:creationId xmlns:a16="http://schemas.microsoft.com/office/drawing/2014/main" id="{1E4F04E2-43F7-4152-83E4-A5DE1C81A964}"/>
              </a:ext>
            </a:extLst>
          </p:cNvPr>
          <p:cNvSpPr/>
          <p:nvPr/>
        </p:nvSpPr>
        <p:spPr>
          <a:xfrm>
            <a:off x="267995" y="1857877"/>
            <a:ext cx="2662469" cy="3959700"/>
          </a:xfrm>
          <a:prstGeom prst="roundRect">
            <a:avLst>
              <a:gd name="adj" fmla="val 463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88000" tIns="576000" rIns="360000" rtlCol="0" anchor="t"/>
          <a:lstStyle/>
          <a:p>
            <a:r>
              <a:rPr lang="en-GB" sz="1200"/>
              <a:t>CRU Consulting operate in an </a:t>
            </a:r>
            <a:r>
              <a:rPr lang="en-GB" sz="1200" b="1"/>
              <a:t>advisory</a:t>
            </a:r>
            <a:r>
              <a:rPr lang="en-GB" sz="1200"/>
              <a:t> role, supporting clients in </a:t>
            </a:r>
            <a:r>
              <a:rPr lang="en-GB" sz="1200" b="1"/>
              <a:t>strategic and transactional decision making</a:t>
            </a:r>
            <a:r>
              <a:rPr lang="en-GB" sz="1200"/>
              <a:t>.</a:t>
            </a:r>
          </a:p>
          <a:p>
            <a:endParaRPr lang="en-GB" sz="1200"/>
          </a:p>
          <a:p>
            <a:r>
              <a:rPr lang="en-GB" sz="1200"/>
              <a:t>We combine </a:t>
            </a:r>
            <a:r>
              <a:rPr lang="en-GB" sz="1200" b="1"/>
              <a:t>market, technical and commercial knowledge </a:t>
            </a:r>
            <a:r>
              <a:rPr lang="en-GB" sz="1200"/>
              <a:t>in one complete offering to solve the mining and metals industry’s </a:t>
            </a:r>
            <a:r>
              <a:rPr lang="en-GB" sz="1200" b="1"/>
              <a:t>most pressing questions. </a:t>
            </a:r>
          </a:p>
        </p:txBody>
      </p:sp>
      <p:sp>
        <p:nvSpPr>
          <p:cNvPr id="11" name="Rectangle: Rounded Corners 10">
            <a:extLst>
              <a:ext uri="{FF2B5EF4-FFF2-40B4-BE49-F238E27FC236}">
                <a16:creationId xmlns:a16="http://schemas.microsoft.com/office/drawing/2014/main" id="{79FD4AC1-042D-9E67-0325-324D0511D85A}"/>
              </a:ext>
            </a:extLst>
          </p:cNvPr>
          <p:cNvSpPr/>
          <p:nvPr/>
        </p:nvSpPr>
        <p:spPr>
          <a:xfrm>
            <a:off x="6262323" y="1857877"/>
            <a:ext cx="2662469" cy="3959700"/>
          </a:xfrm>
          <a:prstGeom prst="roundRect">
            <a:avLst>
              <a:gd name="adj" fmla="val 463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88000" tIns="576000" rIns="360000" rtlCol="0" anchor="t"/>
          <a:lstStyle/>
          <a:p>
            <a:pPr marL="171450" indent="-171450">
              <a:buFont typeface="Wingdings" panose="05000000000000000000" pitchFamily="2" charset="2"/>
              <a:buChar char="v"/>
            </a:pPr>
            <a:r>
              <a:rPr lang="en-GB" sz="1200" b="1"/>
              <a:t>Better decision making </a:t>
            </a:r>
            <a:r>
              <a:rPr lang="en-GB" sz="1200"/>
              <a:t>– informed by decades of experience</a:t>
            </a:r>
          </a:p>
          <a:p>
            <a:pPr marL="171450" indent="-171450">
              <a:buFont typeface="Wingdings" panose="05000000000000000000" pitchFamily="2" charset="2"/>
              <a:buChar char="v"/>
            </a:pPr>
            <a:endParaRPr lang="en-GB" sz="1200"/>
          </a:p>
          <a:p>
            <a:pPr marL="171450" indent="-171450">
              <a:buFont typeface="Wingdings" panose="05000000000000000000" pitchFamily="2" charset="2"/>
              <a:buChar char="v"/>
            </a:pPr>
            <a:r>
              <a:rPr lang="en-GB" sz="1200" b="1"/>
              <a:t>Market advantage </a:t>
            </a:r>
            <a:r>
              <a:rPr lang="en-GB" sz="1200"/>
              <a:t>– early signals on commodity market developments</a:t>
            </a:r>
          </a:p>
          <a:p>
            <a:pPr marL="171450" indent="-171450">
              <a:buFont typeface="Wingdings" panose="05000000000000000000" pitchFamily="2" charset="2"/>
              <a:buChar char="v"/>
            </a:pPr>
            <a:endParaRPr lang="en-GB" sz="1200"/>
          </a:p>
          <a:p>
            <a:pPr marL="171450" indent="-171450">
              <a:buFont typeface="Wingdings" panose="05000000000000000000" pitchFamily="2" charset="2"/>
              <a:buChar char="v"/>
            </a:pPr>
            <a:r>
              <a:rPr lang="en-GB" sz="1200" b="1"/>
              <a:t>Risk identification &amp; mitigation </a:t>
            </a:r>
            <a:r>
              <a:rPr lang="en-GB" sz="1200"/>
              <a:t>– planning for uncertainty</a:t>
            </a:r>
          </a:p>
          <a:p>
            <a:pPr marL="171450" indent="-171450">
              <a:buFont typeface="Wingdings" panose="05000000000000000000" pitchFamily="2" charset="2"/>
              <a:buChar char="v"/>
            </a:pPr>
            <a:endParaRPr lang="en-GB" sz="1200"/>
          </a:p>
          <a:p>
            <a:pPr marL="171450" indent="-171450">
              <a:buFont typeface="Wingdings" panose="05000000000000000000" pitchFamily="2" charset="2"/>
              <a:buChar char="v"/>
            </a:pPr>
            <a:r>
              <a:rPr lang="en-GB" sz="1200" b="1"/>
              <a:t>Value creation </a:t>
            </a:r>
            <a:r>
              <a:rPr lang="en-GB" sz="1200"/>
              <a:t>– actionable advice on how to unlock future value</a:t>
            </a:r>
          </a:p>
        </p:txBody>
      </p:sp>
      <p:sp>
        <p:nvSpPr>
          <p:cNvPr id="12" name="Rectangle: Rounded Corners 11">
            <a:extLst>
              <a:ext uri="{FF2B5EF4-FFF2-40B4-BE49-F238E27FC236}">
                <a16:creationId xmlns:a16="http://schemas.microsoft.com/office/drawing/2014/main" id="{6A86CB7B-BC5E-8949-0D92-770F2043DD7F}"/>
              </a:ext>
            </a:extLst>
          </p:cNvPr>
          <p:cNvSpPr/>
          <p:nvPr/>
        </p:nvSpPr>
        <p:spPr>
          <a:xfrm>
            <a:off x="9278754" y="1857877"/>
            <a:ext cx="2662469" cy="3959700"/>
          </a:xfrm>
          <a:prstGeom prst="roundRect">
            <a:avLst>
              <a:gd name="adj" fmla="val 463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tIns="576000" rIns="144000" rtlCol="0" anchor="t"/>
          <a:lstStyle/>
          <a:p>
            <a:pPr marL="285750" indent="-285750">
              <a:buFont typeface="Wingdings" panose="05000000000000000000" pitchFamily="2" charset="2"/>
              <a:buChar char="ü"/>
            </a:pPr>
            <a:r>
              <a:rPr lang="en-GB" sz="1200" b="1">
                <a:solidFill>
                  <a:schemeClr val="bg1"/>
                </a:solidFill>
              </a:rPr>
              <a:t>Fiercely independent </a:t>
            </a:r>
            <a:r>
              <a:rPr lang="en-GB" sz="1200">
                <a:solidFill>
                  <a:schemeClr val="bg1"/>
                </a:solidFill>
              </a:rPr>
              <a:t>– we are not afraid to voice our opinion</a:t>
            </a:r>
          </a:p>
          <a:p>
            <a:pPr marL="285750" indent="-285750">
              <a:buFont typeface="Wingdings" panose="05000000000000000000" pitchFamily="2" charset="2"/>
              <a:buChar char="ü"/>
            </a:pPr>
            <a:endParaRPr lang="en-GB" sz="1200">
              <a:solidFill>
                <a:schemeClr val="bg1"/>
              </a:solidFill>
            </a:endParaRPr>
          </a:p>
          <a:p>
            <a:pPr marL="285750" indent="-285750">
              <a:buFont typeface="Wingdings" panose="05000000000000000000" pitchFamily="2" charset="2"/>
              <a:buChar char="ü"/>
            </a:pPr>
            <a:r>
              <a:rPr lang="en-GB" sz="1200" b="1">
                <a:solidFill>
                  <a:schemeClr val="bg1"/>
                </a:solidFill>
              </a:rPr>
              <a:t>Pioneers in any market </a:t>
            </a:r>
            <a:r>
              <a:rPr lang="en-GB" sz="1200">
                <a:solidFill>
                  <a:schemeClr val="bg1"/>
                </a:solidFill>
              </a:rPr>
              <a:t>– no market is out of reach</a:t>
            </a:r>
          </a:p>
          <a:p>
            <a:pPr marL="285750" indent="-285750">
              <a:buFont typeface="Wingdings" panose="05000000000000000000" pitchFamily="2" charset="2"/>
              <a:buChar char="ü"/>
            </a:pPr>
            <a:endParaRPr lang="en-GB" sz="1200">
              <a:solidFill>
                <a:schemeClr val="bg1"/>
              </a:solidFill>
            </a:endParaRPr>
          </a:p>
          <a:p>
            <a:pPr marL="285750" indent="-285750">
              <a:buFont typeface="Wingdings" panose="05000000000000000000" pitchFamily="2" charset="2"/>
              <a:buChar char="ü"/>
            </a:pPr>
            <a:r>
              <a:rPr lang="en-GB" sz="1200" b="1">
                <a:solidFill>
                  <a:schemeClr val="bg1"/>
                </a:solidFill>
              </a:rPr>
              <a:t>Empathy</a:t>
            </a:r>
            <a:r>
              <a:rPr lang="en-GB" sz="1200">
                <a:solidFill>
                  <a:schemeClr val="bg1"/>
                </a:solidFill>
              </a:rPr>
              <a:t> – genuine duty of care for our client’s problems</a:t>
            </a:r>
          </a:p>
          <a:p>
            <a:pPr marL="285750" indent="-285750">
              <a:buFont typeface="Wingdings" panose="05000000000000000000" pitchFamily="2" charset="2"/>
              <a:buChar char="ü"/>
            </a:pPr>
            <a:endParaRPr lang="en-GB" sz="1200">
              <a:solidFill>
                <a:schemeClr val="bg1"/>
              </a:solidFill>
            </a:endParaRPr>
          </a:p>
          <a:p>
            <a:pPr marL="285750" indent="-285750">
              <a:buFont typeface="Wingdings" panose="05000000000000000000" pitchFamily="2" charset="2"/>
              <a:buChar char="ü"/>
            </a:pPr>
            <a:r>
              <a:rPr lang="en-GB" sz="1200" b="1">
                <a:solidFill>
                  <a:schemeClr val="bg1"/>
                </a:solidFill>
              </a:rPr>
              <a:t>Arms length </a:t>
            </a:r>
            <a:r>
              <a:rPr lang="en-GB" sz="1200">
                <a:solidFill>
                  <a:schemeClr val="bg1"/>
                </a:solidFill>
              </a:rPr>
              <a:t>– we are not here to replace in house services</a:t>
            </a:r>
          </a:p>
          <a:p>
            <a:pPr marL="285750" indent="-285750">
              <a:buFont typeface="Wingdings" panose="05000000000000000000" pitchFamily="2" charset="2"/>
              <a:buChar char="ü"/>
            </a:pPr>
            <a:endParaRPr lang="en-GB" sz="1200">
              <a:solidFill>
                <a:schemeClr val="bg1"/>
              </a:solidFill>
            </a:endParaRPr>
          </a:p>
          <a:p>
            <a:pPr marL="285750" indent="-285750">
              <a:buFont typeface="Wingdings" panose="05000000000000000000" pitchFamily="2" charset="2"/>
              <a:buChar char="ü"/>
            </a:pPr>
            <a:r>
              <a:rPr lang="en-GB" sz="1200" b="1">
                <a:solidFill>
                  <a:schemeClr val="bg1"/>
                </a:solidFill>
              </a:rPr>
              <a:t>Diverse team </a:t>
            </a:r>
            <a:r>
              <a:rPr lang="en-GB" sz="1200">
                <a:solidFill>
                  <a:schemeClr val="bg1"/>
                </a:solidFill>
              </a:rPr>
              <a:t>– a unique blend of skills and industry expertise</a:t>
            </a:r>
          </a:p>
        </p:txBody>
      </p:sp>
      <p:sp>
        <p:nvSpPr>
          <p:cNvPr id="13" name="Oval 12">
            <a:extLst>
              <a:ext uri="{FF2B5EF4-FFF2-40B4-BE49-F238E27FC236}">
                <a16:creationId xmlns:a16="http://schemas.microsoft.com/office/drawing/2014/main" id="{0B5DB6A5-188C-CB6F-EE98-026B031CA5CB}"/>
              </a:ext>
            </a:extLst>
          </p:cNvPr>
          <p:cNvSpPr/>
          <p:nvPr/>
        </p:nvSpPr>
        <p:spPr>
          <a:xfrm>
            <a:off x="1272111" y="5488522"/>
            <a:ext cx="648000" cy="64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accent1"/>
              </a:solidFill>
            </a:endParaRPr>
          </a:p>
        </p:txBody>
      </p:sp>
      <p:sp>
        <p:nvSpPr>
          <p:cNvPr id="14" name="Oval 13">
            <a:extLst>
              <a:ext uri="{FF2B5EF4-FFF2-40B4-BE49-F238E27FC236}">
                <a16:creationId xmlns:a16="http://schemas.microsoft.com/office/drawing/2014/main" id="{D5B04E18-9512-56B8-E332-3F07188FC916}"/>
              </a:ext>
            </a:extLst>
          </p:cNvPr>
          <p:cNvSpPr/>
          <p:nvPr/>
        </p:nvSpPr>
        <p:spPr>
          <a:xfrm>
            <a:off x="4269976" y="5484594"/>
            <a:ext cx="648000" cy="64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accent1"/>
              </a:solidFill>
            </a:endParaRPr>
          </a:p>
        </p:txBody>
      </p:sp>
      <p:sp>
        <p:nvSpPr>
          <p:cNvPr id="15" name="Oval 14">
            <a:extLst>
              <a:ext uri="{FF2B5EF4-FFF2-40B4-BE49-F238E27FC236}">
                <a16:creationId xmlns:a16="http://schemas.microsoft.com/office/drawing/2014/main" id="{5A2B8157-7F4C-CDAE-2370-2D801A84F3F8}"/>
              </a:ext>
            </a:extLst>
          </p:cNvPr>
          <p:cNvSpPr/>
          <p:nvPr/>
        </p:nvSpPr>
        <p:spPr>
          <a:xfrm>
            <a:off x="7267841" y="5484594"/>
            <a:ext cx="648000" cy="64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accent1"/>
              </a:solidFill>
            </a:endParaRPr>
          </a:p>
        </p:txBody>
      </p:sp>
      <p:sp>
        <p:nvSpPr>
          <p:cNvPr id="16" name="Oval 15">
            <a:extLst>
              <a:ext uri="{FF2B5EF4-FFF2-40B4-BE49-F238E27FC236}">
                <a16:creationId xmlns:a16="http://schemas.microsoft.com/office/drawing/2014/main" id="{0030C4F7-480E-77A9-51CA-615C69CE6E88}"/>
              </a:ext>
            </a:extLst>
          </p:cNvPr>
          <p:cNvSpPr/>
          <p:nvPr/>
        </p:nvSpPr>
        <p:spPr>
          <a:xfrm>
            <a:off x="10282561" y="5493573"/>
            <a:ext cx="648000" cy="64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accent1"/>
              </a:solidFill>
            </a:endParaRPr>
          </a:p>
        </p:txBody>
      </p:sp>
      <p:pic>
        <p:nvPicPr>
          <p:cNvPr id="17" name="Graphic 16" descr="Teacher with solid fill">
            <a:extLst>
              <a:ext uri="{FF2B5EF4-FFF2-40B4-BE49-F238E27FC236}">
                <a16:creationId xmlns:a16="http://schemas.microsoft.com/office/drawing/2014/main" id="{8C748D57-4C9C-1069-4E85-7F873881BE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1040" y="5574361"/>
            <a:ext cx="486425" cy="486425"/>
          </a:xfrm>
          <a:prstGeom prst="rect">
            <a:avLst/>
          </a:prstGeom>
        </p:spPr>
      </p:pic>
      <p:pic>
        <p:nvPicPr>
          <p:cNvPr id="19" name="Graphic 18" descr="Statistics with solid fill">
            <a:extLst>
              <a:ext uri="{FF2B5EF4-FFF2-40B4-BE49-F238E27FC236}">
                <a16:creationId xmlns:a16="http://schemas.microsoft.com/office/drawing/2014/main" id="{C53D9465-AE44-BC2A-3B18-9D16E6E052F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63479" y="5574362"/>
            <a:ext cx="486425" cy="486425"/>
          </a:xfrm>
          <a:prstGeom prst="rect">
            <a:avLst/>
          </a:prstGeom>
        </p:spPr>
      </p:pic>
      <p:pic>
        <p:nvPicPr>
          <p:cNvPr id="20" name="Graphic 19" descr="Fingerprint with solid fill">
            <a:extLst>
              <a:ext uri="{FF2B5EF4-FFF2-40B4-BE49-F238E27FC236}">
                <a16:creationId xmlns:a16="http://schemas.microsoft.com/office/drawing/2014/main" id="{15E9A021-0A7A-ED1C-2542-C11CB36BE4F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366775" y="5565381"/>
            <a:ext cx="486425" cy="486425"/>
          </a:xfrm>
          <a:prstGeom prst="rect">
            <a:avLst/>
          </a:prstGeom>
        </p:spPr>
      </p:pic>
      <p:sp>
        <p:nvSpPr>
          <p:cNvPr id="21" name="Rectangle: Rounded Corners 20">
            <a:extLst>
              <a:ext uri="{FF2B5EF4-FFF2-40B4-BE49-F238E27FC236}">
                <a16:creationId xmlns:a16="http://schemas.microsoft.com/office/drawing/2014/main" id="{3AE97481-B52B-A567-8C91-2AD077E86211}"/>
              </a:ext>
            </a:extLst>
          </p:cNvPr>
          <p:cNvSpPr/>
          <p:nvPr/>
        </p:nvSpPr>
        <p:spPr>
          <a:xfrm>
            <a:off x="646729" y="1575894"/>
            <a:ext cx="1905000" cy="581025"/>
          </a:xfrm>
          <a:prstGeom prst="roundRect">
            <a:avLst/>
          </a:prstGeom>
          <a:solidFill>
            <a:srgbClr val="130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What do we do?</a:t>
            </a:r>
          </a:p>
        </p:txBody>
      </p:sp>
      <p:pic>
        <p:nvPicPr>
          <p:cNvPr id="22" name="Picture 21" descr="A qr code on a white background&#10;&#10;AI-generated content may be incorrect.">
            <a:hlinkClick r:id="rId11"/>
            <a:extLst>
              <a:ext uri="{FF2B5EF4-FFF2-40B4-BE49-F238E27FC236}">
                <a16:creationId xmlns:a16="http://schemas.microsoft.com/office/drawing/2014/main" id="{E371E902-C823-12B5-AB2F-9900812D0FA3}"/>
              </a:ext>
            </a:extLst>
          </p:cNvPr>
          <p:cNvPicPr>
            <a:picLocks noChangeAspect="1"/>
          </p:cNvPicPr>
          <p:nvPr/>
        </p:nvPicPr>
        <p:blipFill>
          <a:blip r:embed="rId12">
            <a:biLevel thresh="25000"/>
          </a:blip>
          <a:stretch>
            <a:fillRect/>
          </a:stretch>
        </p:blipFill>
        <p:spPr>
          <a:xfrm>
            <a:off x="4383281" y="4973608"/>
            <a:ext cx="412163" cy="412163"/>
          </a:xfrm>
          <a:prstGeom prst="rect">
            <a:avLst/>
          </a:prstGeom>
          <a:effectLst/>
        </p:spPr>
      </p:pic>
      <p:sp>
        <p:nvSpPr>
          <p:cNvPr id="23" name="Rectangle: Rounded Corners 22">
            <a:extLst>
              <a:ext uri="{FF2B5EF4-FFF2-40B4-BE49-F238E27FC236}">
                <a16:creationId xmlns:a16="http://schemas.microsoft.com/office/drawing/2014/main" id="{1381D7DB-0A52-AF97-024A-FEB622A30768}"/>
              </a:ext>
            </a:extLst>
          </p:cNvPr>
          <p:cNvSpPr/>
          <p:nvPr/>
        </p:nvSpPr>
        <p:spPr>
          <a:xfrm>
            <a:off x="3589488" y="1567364"/>
            <a:ext cx="1905000" cy="581025"/>
          </a:xfrm>
          <a:prstGeom prst="roundRect">
            <a:avLst/>
          </a:prstGeom>
          <a:solidFill>
            <a:srgbClr val="130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Who do we help?</a:t>
            </a:r>
          </a:p>
        </p:txBody>
      </p:sp>
      <p:sp>
        <p:nvSpPr>
          <p:cNvPr id="24" name="Rectangle: Rounded Corners 23">
            <a:extLst>
              <a:ext uri="{FF2B5EF4-FFF2-40B4-BE49-F238E27FC236}">
                <a16:creationId xmlns:a16="http://schemas.microsoft.com/office/drawing/2014/main" id="{1EABAD17-B801-2F8D-5C97-6E14294801D6}"/>
              </a:ext>
            </a:extLst>
          </p:cNvPr>
          <p:cNvSpPr/>
          <p:nvPr/>
        </p:nvSpPr>
        <p:spPr>
          <a:xfrm>
            <a:off x="6641057" y="1567363"/>
            <a:ext cx="1905000" cy="581025"/>
          </a:xfrm>
          <a:prstGeom prst="roundRect">
            <a:avLst/>
          </a:prstGeom>
          <a:solidFill>
            <a:srgbClr val="130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How do we help?</a:t>
            </a:r>
          </a:p>
        </p:txBody>
      </p:sp>
      <p:sp>
        <p:nvSpPr>
          <p:cNvPr id="25" name="Rectangle: Rounded Corners 24">
            <a:extLst>
              <a:ext uri="{FF2B5EF4-FFF2-40B4-BE49-F238E27FC236}">
                <a16:creationId xmlns:a16="http://schemas.microsoft.com/office/drawing/2014/main" id="{BA927E59-08A6-03D6-A23E-6B3EBE1DFFE4}"/>
              </a:ext>
            </a:extLst>
          </p:cNvPr>
          <p:cNvSpPr/>
          <p:nvPr/>
        </p:nvSpPr>
        <p:spPr>
          <a:xfrm>
            <a:off x="9692626" y="1567363"/>
            <a:ext cx="1905000" cy="581025"/>
          </a:xfrm>
          <a:prstGeom prst="roundRect">
            <a:avLst/>
          </a:prstGeom>
          <a:solidFill>
            <a:srgbClr val="130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Why are we different?</a:t>
            </a:r>
          </a:p>
        </p:txBody>
      </p:sp>
      <p:graphicFrame>
        <p:nvGraphicFramePr>
          <p:cNvPr id="26" name="Table 25">
            <a:extLst>
              <a:ext uri="{FF2B5EF4-FFF2-40B4-BE49-F238E27FC236}">
                <a16:creationId xmlns:a16="http://schemas.microsoft.com/office/drawing/2014/main" id="{8DE2040E-6DA5-0711-C848-AC8CF73BBD08}"/>
              </a:ext>
            </a:extLst>
          </p:cNvPr>
          <p:cNvGraphicFramePr>
            <a:graphicFrameLocks noGrp="1"/>
          </p:cNvGraphicFramePr>
          <p:nvPr>
            <p:extLst>
              <p:ext uri="{D42A27DB-BD31-4B8C-83A1-F6EECF244321}">
                <p14:modId xmlns:p14="http://schemas.microsoft.com/office/powerpoint/2010/main" val="1252676719"/>
              </p:ext>
            </p:extLst>
          </p:nvPr>
        </p:nvGraphicFramePr>
        <p:xfrm>
          <a:off x="356146" y="4864576"/>
          <a:ext cx="2486165" cy="581025"/>
        </p:xfrm>
        <a:graphic>
          <a:graphicData uri="http://schemas.openxmlformats.org/drawingml/2006/table">
            <a:tbl>
              <a:tblPr firstRow="1" bandRow="1">
                <a:tableStyleId>{5C22544A-7EE6-4342-B048-85BDC9FD1C3A}</a:tableStyleId>
              </a:tblPr>
              <a:tblGrid>
                <a:gridCol w="480477">
                  <a:extLst>
                    <a:ext uri="{9D8B030D-6E8A-4147-A177-3AD203B41FA5}">
                      <a16:colId xmlns:a16="http://schemas.microsoft.com/office/drawing/2014/main" val="2098334553"/>
                    </a:ext>
                  </a:extLst>
                </a:gridCol>
                <a:gridCol w="2005688">
                  <a:extLst>
                    <a:ext uri="{9D8B030D-6E8A-4147-A177-3AD203B41FA5}">
                      <a16:colId xmlns:a16="http://schemas.microsoft.com/office/drawing/2014/main" val="2607354477"/>
                    </a:ext>
                  </a:extLst>
                </a:gridCol>
              </a:tblGrid>
              <a:tr h="581025">
                <a:tc>
                  <a:txBody>
                    <a:bodyPr/>
                    <a:lstStyle/>
                    <a:p>
                      <a:endParaRPr lang="en-GB" sz="1200" b="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200" b="0" i="1">
                          <a:solidFill>
                            <a:schemeClr val="tx2">
                              <a:lumMod val="20000"/>
                              <a:lumOff val="80000"/>
                            </a:schemeClr>
                          </a:solidFill>
                          <a:latin typeface="Garamond" panose="02020404030301010803" pitchFamily="18" charset="0"/>
                        </a:rPr>
                        <a:t>Backed by CRU’s market leading Data, Insight and Communities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478964"/>
                  </a:ext>
                </a:extLst>
              </a:tr>
            </a:tbl>
          </a:graphicData>
        </a:graphic>
      </p:graphicFrame>
      <p:pic>
        <p:nvPicPr>
          <p:cNvPr id="27" name="Picture 26" descr="A black background with white text&#10;&#10;Description automatically generated">
            <a:hlinkClick r:id="rId13"/>
            <a:extLst>
              <a:ext uri="{FF2B5EF4-FFF2-40B4-BE49-F238E27FC236}">
                <a16:creationId xmlns:a16="http://schemas.microsoft.com/office/drawing/2014/main" id="{0977909B-ABB8-22B7-F1B5-334DBB081907}"/>
              </a:ext>
            </a:extLst>
          </p:cNvPr>
          <p:cNvPicPr>
            <a:picLocks noChangeAspect="1"/>
          </p:cNvPicPr>
          <p:nvPr/>
        </p:nvPicPr>
        <p:blipFill rotWithShape="1">
          <a:blip r:embed="rId14"/>
          <a:srcRect r="65891" b="2208"/>
          <a:stretch/>
        </p:blipFill>
        <p:spPr>
          <a:xfrm>
            <a:off x="431716" y="4959528"/>
            <a:ext cx="430026" cy="418172"/>
          </a:xfrm>
          <a:prstGeom prst="rect">
            <a:avLst/>
          </a:prstGeom>
        </p:spPr>
      </p:pic>
      <p:pic>
        <p:nvPicPr>
          <p:cNvPr id="7" name="Graphic 6" descr="Arrow: Slight curve with solid fill">
            <a:extLst>
              <a:ext uri="{FF2B5EF4-FFF2-40B4-BE49-F238E27FC236}">
                <a16:creationId xmlns:a16="http://schemas.microsoft.com/office/drawing/2014/main" id="{47A84C0D-3F4D-CA2B-06D6-52BCC80A433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173531">
            <a:off x="3766429" y="4780153"/>
            <a:ext cx="509182" cy="509182"/>
          </a:xfrm>
          <a:prstGeom prst="rect">
            <a:avLst/>
          </a:prstGeom>
        </p:spPr>
      </p:pic>
      <p:pic>
        <p:nvPicPr>
          <p:cNvPr id="29" name="Graphic 28" descr="Users with solid fill">
            <a:extLst>
              <a:ext uri="{FF2B5EF4-FFF2-40B4-BE49-F238E27FC236}">
                <a16:creationId xmlns:a16="http://schemas.microsoft.com/office/drawing/2014/main" id="{04C87DCC-DF03-E356-5785-382D5005A4AE}"/>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4346151" y="5565381"/>
            <a:ext cx="486425" cy="486425"/>
          </a:xfrm>
          <a:prstGeom prst="rect">
            <a:avLst/>
          </a:prstGeom>
        </p:spPr>
      </p:pic>
      <p:sp>
        <p:nvSpPr>
          <p:cNvPr id="3" name="Footer Placeholder 2">
            <a:extLst>
              <a:ext uri="{FF2B5EF4-FFF2-40B4-BE49-F238E27FC236}">
                <a16:creationId xmlns:a16="http://schemas.microsoft.com/office/drawing/2014/main" id="{2FF21166-FD2E-5D63-A757-90C9CA4B8823}"/>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210473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068B80BD-1D91-FE91-3FE3-B5E7BD61F6AE}"/>
              </a:ext>
            </a:extLst>
          </p:cNvPr>
          <p:cNvGraphicFramePr>
            <a:graphicFrameLocks noChangeAspect="1"/>
          </p:cNvGraphicFramePr>
          <p:nvPr>
            <p:custDataLst>
              <p:tags r:id="rId1"/>
            </p:custDataLst>
            <p:extLst>
              <p:ext uri="{D42A27DB-BD31-4B8C-83A1-F6EECF244321}">
                <p14:modId xmlns:p14="http://schemas.microsoft.com/office/powerpoint/2010/main" val="1286713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26" name="think-cell data - do not delete" hidden="1">
                        <a:extLst>
                          <a:ext uri="{FF2B5EF4-FFF2-40B4-BE49-F238E27FC236}">
                            <a16:creationId xmlns:a16="http://schemas.microsoft.com/office/drawing/2014/main" id="{068B80BD-1D91-FE91-3FE3-B5E7BD61F6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 name="Content Placeholder 9">
            <a:extLst>
              <a:ext uri="{FF2B5EF4-FFF2-40B4-BE49-F238E27FC236}">
                <a16:creationId xmlns:a16="http://schemas.microsoft.com/office/drawing/2014/main" id="{1022D233-92F6-279E-3E1B-3E3F86D2A3FB}"/>
              </a:ext>
            </a:extLst>
          </p:cNvPr>
          <p:cNvGraphicFramePr>
            <a:graphicFrameLocks/>
          </p:cNvGraphicFramePr>
          <p:nvPr>
            <p:extLst>
              <p:ext uri="{D42A27DB-BD31-4B8C-83A1-F6EECF244321}">
                <p14:modId xmlns:p14="http://schemas.microsoft.com/office/powerpoint/2010/main" val="432448590"/>
              </p:ext>
            </p:extLst>
          </p:nvPr>
        </p:nvGraphicFramePr>
        <p:xfrm>
          <a:off x="570125" y="1495105"/>
          <a:ext cx="11037678" cy="5371855"/>
        </p:xfrm>
        <a:graphic>
          <a:graphicData uri="http://schemas.openxmlformats.org/drawingml/2006/table">
            <a:tbl>
              <a:tblPr firstRow="1" bandRow="1">
                <a:tableStyleId>{5C22544A-7EE6-4342-B048-85BDC9FD1C3A}</a:tableStyleId>
              </a:tblPr>
              <a:tblGrid>
                <a:gridCol w="1839613">
                  <a:extLst>
                    <a:ext uri="{9D8B030D-6E8A-4147-A177-3AD203B41FA5}">
                      <a16:colId xmlns:a16="http://schemas.microsoft.com/office/drawing/2014/main" val="2837071397"/>
                    </a:ext>
                  </a:extLst>
                </a:gridCol>
                <a:gridCol w="1839613">
                  <a:extLst>
                    <a:ext uri="{9D8B030D-6E8A-4147-A177-3AD203B41FA5}">
                      <a16:colId xmlns:a16="http://schemas.microsoft.com/office/drawing/2014/main" val="2250241830"/>
                    </a:ext>
                  </a:extLst>
                </a:gridCol>
                <a:gridCol w="1839613">
                  <a:extLst>
                    <a:ext uri="{9D8B030D-6E8A-4147-A177-3AD203B41FA5}">
                      <a16:colId xmlns:a16="http://schemas.microsoft.com/office/drawing/2014/main" val="908147624"/>
                    </a:ext>
                  </a:extLst>
                </a:gridCol>
                <a:gridCol w="1839613">
                  <a:extLst>
                    <a:ext uri="{9D8B030D-6E8A-4147-A177-3AD203B41FA5}">
                      <a16:colId xmlns:a16="http://schemas.microsoft.com/office/drawing/2014/main" val="419172796"/>
                    </a:ext>
                  </a:extLst>
                </a:gridCol>
                <a:gridCol w="1839613">
                  <a:extLst>
                    <a:ext uri="{9D8B030D-6E8A-4147-A177-3AD203B41FA5}">
                      <a16:colId xmlns:a16="http://schemas.microsoft.com/office/drawing/2014/main" val="2152460970"/>
                    </a:ext>
                  </a:extLst>
                </a:gridCol>
                <a:gridCol w="1839613">
                  <a:extLst>
                    <a:ext uri="{9D8B030D-6E8A-4147-A177-3AD203B41FA5}">
                      <a16:colId xmlns:a16="http://schemas.microsoft.com/office/drawing/2014/main" val="1984883819"/>
                    </a:ext>
                  </a:extLst>
                </a:gridCol>
              </a:tblGrid>
              <a:tr h="1070290">
                <a:tc>
                  <a:txBody>
                    <a:bodyPr/>
                    <a:lstStyle/>
                    <a:p>
                      <a:endParaRPr lang="en-GB" sz="240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356791"/>
                  </a:ext>
                </a:extLst>
              </a:tr>
              <a:tr h="948765">
                <a:tc>
                  <a:txBody>
                    <a:bodyPr/>
                    <a:lstStyle/>
                    <a:p>
                      <a:pPr algn="ctr"/>
                      <a:r>
                        <a:rPr lang="en-GB" sz="2000" b="1">
                          <a:solidFill>
                            <a:schemeClr val="tx1"/>
                          </a:solidFill>
                        </a:rPr>
                        <a:t>Strategy</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solidFill>
                            <a:schemeClr val="tx1"/>
                          </a:solidFill>
                        </a:rPr>
                        <a:t>Transaction Advisory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Negotiation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Sustainability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solidFill>
                            <a:schemeClr val="tx1"/>
                          </a:solidFill>
                        </a:rPr>
                        <a:t>Commodity Research</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a:solidFill>
                            <a:schemeClr val="tx1"/>
                          </a:solidFill>
                        </a:rPr>
                        <a:t>Expert Witness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808714"/>
                  </a:ext>
                </a:extLst>
              </a:tr>
              <a:tr h="2296464">
                <a:tc>
                  <a:txBody>
                    <a:bodyPr/>
                    <a:lstStyle/>
                    <a:p>
                      <a:pPr marL="285750" indent="-285750" algn="l">
                        <a:lnSpc>
                          <a:spcPct val="100000"/>
                        </a:lnSpc>
                        <a:spcAft>
                          <a:spcPts val="1200"/>
                        </a:spcAft>
                        <a:buFont typeface="Wingdings" panose="05000000000000000000" pitchFamily="2" charset="2"/>
                        <a:buChar char="§"/>
                      </a:pPr>
                      <a:r>
                        <a:rPr lang="en-GB" sz="1400" b="0">
                          <a:solidFill>
                            <a:schemeClr val="tx1"/>
                          </a:solidFill>
                        </a:rPr>
                        <a:t>Corporate</a:t>
                      </a:r>
                    </a:p>
                    <a:p>
                      <a:pPr marL="285750" indent="-285750" algn="l">
                        <a:lnSpc>
                          <a:spcPct val="100000"/>
                        </a:lnSpc>
                        <a:spcAft>
                          <a:spcPts val="1200"/>
                        </a:spcAft>
                        <a:buFont typeface="Wingdings" panose="05000000000000000000" pitchFamily="2" charset="2"/>
                        <a:buChar char="§"/>
                      </a:pPr>
                      <a:r>
                        <a:rPr lang="en-GB" sz="1400" b="0">
                          <a:solidFill>
                            <a:schemeClr val="tx1"/>
                          </a:solidFill>
                        </a:rPr>
                        <a:t>Market Entry</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b="0">
                          <a:solidFill>
                            <a:schemeClr val="tx1"/>
                          </a:solidFill>
                        </a:rPr>
                        <a:t>Decarbonisation</a:t>
                      </a:r>
                    </a:p>
                    <a:p>
                      <a:pPr marL="285750" indent="-285750" algn="l">
                        <a:lnSpc>
                          <a:spcPct val="100000"/>
                        </a:lnSpc>
                        <a:spcAft>
                          <a:spcPts val="1200"/>
                        </a:spcAft>
                        <a:buFont typeface="Wingdings" panose="05000000000000000000" pitchFamily="2" charset="2"/>
                        <a:buChar char="§"/>
                      </a:pPr>
                      <a:r>
                        <a:rPr lang="en-GB" sz="1400" b="0">
                          <a:solidFill>
                            <a:schemeClr val="tx1"/>
                          </a:solidFill>
                        </a:rPr>
                        <a:t>Diversification</a:t>
                      </a:r>
                    </a:p>
                    <a:p>
                      <a:pPr marL="285750" indent="-285750" algn="l">
                        <a:lnSpc>
                          <a:spcPct val="100000"/>
                        </a:lnSpc>
                        <a:spcAft>
                          <a:spcPts val="1200"/>
                        </a:spcAft>
                        <a:buFont typeface="Wingdings" panose="05000000000000000000" pitchFamily="2" charset="2"/>
                        <a:buChar char="§"/>
                      </a:pPr>
                      <a:r>
                        <a:rPr lang="en-GB" sz="1400" b="0">
                          <a:solidFill>
                            <a:schemeClr val="tx1"/>
                          </a:solidFill>
                        </a:rPr>
                        <a:t>Procurement</a:t>
                      </a:r>
                    </a:p>
                    <a:p>
                      <a:pPr marL="285750" indent="-285750" algn="l">
                        <a:lnSpc>
                          <a:spcPct val="100000"/>
                        </a:lnSpc>
                        <a:spcAft>
                          <a:spcPts val="1200"/>
                        </a:spcAft>
                        <a:buFont typeface="Wingdings" panose="05000000000000000000" pitchFamily="2" charset="2"/>
                        <a:buChar char="§"/>
                      </a:pPr>
                      <a:r>
                        <a:rPr lang="en-GB" sz="1400" b="0">
                          <a:solidFill>
                            <a:schemeClr val="tx1"/>
                          </a:solidFill>
                        </a:rPr>
                        <a:t>Product Marketing</a:t>
                      </a:r>
                    </a:p>
                    <a:p>
                      <a:pPr marL="285750" indent="-285750" algn="l">
                        <a:lnSpc>
                          <a:spcPct val="100000"/>
                        </a:lnSpc>
                        <a:spcAft>
                          <a:spcPts val="1200"/>
                        </a:spcAft>
                        <a:buFont typeface="Wingdings" panose="05000000000000000000" pitchFamily="2" charset="2"/>
                        <a:buChar char="§"/>
                      </a:pPr>
                      <a:r>
                        <a:rPr lang="en-GB" sz="1400" b="0">
                          <a:solidFill>
                            <a:schemeClr val="tx1"/>
                          </a:solidFill>
                        </a:rPr>
                        <a:t>Expansion and Growth</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indent="-285750" algn="l">
                        <a:lnSpc>
                          <a:spcPct val="100000"/>
                        </a:lnSpc>
                        <a:spcAft>
                          <a:spcPts val="1200"/>
                        </a:spcAft>
                        <a:buFont typeface="Wingdings" panose="05000000000000000000" pitchFamily="2" charset="2"/>
                        <a:buChar char="§"/>
                      </a:pPr>
                      <a:r>
                        <a:rPr lang="en-GB" sz="1400" b="0">
                          <a:solidFill>
                            <a:schemeClr val="tx1"/>
                          </a:solidFill>
                        </a:rPr>
                        <a:t>Commercial Due Diligence</a:t>
                      </a:r>
                    </a:p>
                    <a:p>
                      <a:pPr marL="285750" indent="-285750" algn="l">
                        <a:lnSpc>
                          <a:spcPct val="100000"/>
                        </a:lnSpc>
                        <a:spcAft>
                          <a:spcPts val="1200"/>
                        </a:spcAft>
                        <a:buFont typeface="Wingdings" panose="05000000000000000000" pitchFamily="2" charset="2"/>
                        <a:buChar char="§"/>
                      </a:pPr>
                      <a:r>
                        <a:rPr lang="en-GB" sz="1400" b="0">
                          <a:solidFill>
                            <a:schemeClr val="tx1"/>
                          </a:solidFill>
                        </a:rPr>
                        <a:t>Market Due Diligence</a:t>
                      </a:r>
                    </a:p>
                    <a:p>
                      <a:pPr marL="285750" indent="-285750" algn="l">
                        <a:lnSpc>
                          <a:spcPct val="100000"/>
                        </a:lnSpc>
                        <a:spcAft>
                          <a:spcPts val="1200"/>
                        </a:spcAft>
                        <a:buFont typeface="Wingdings" panose="05000000000000000000" pitchFamily="2" charset="2"/>
                        <a:buChar char="§"/>
                      </a:pPr>
                      <a:r>
                        <a:rPr lang="en-GB" sz="1400" b="0">
                          <a:solidFill>
                            <a:schemeClr val="tx1"/>
                          </a:solidFill>
                        </a:rPr>
                        <a:t>M&amp;A Advisory (Sell and Buy Side)</a:t>
                      </a:r>
                    </a:p>
                    <a:p>
                      <a:pPr marL="285750" indent="-285750" algn="l">
                        <a:lnSpc>
                          <a:spcPct val="100000"/>
                        </a:lnSpc>
                        <a:spcAft>
                          <a:spcPts val="1200"/>
                        </a:spcAft>
                        <a:buFont typeface="Wingdings" panose="05000000000000000000" pitchFamily="2" charset="2"/>
                        <a:buChar char="§"/>
                      </a:pPr>
                      <a:r>
                        <a:rPr lang="en-GB" sz="1400" b="0">
                          <a:solidFill>
                            <a:schemeClr val="tx1"/>
                          </a:solidFill>
                        </a:rPr>
                        <a:t>Red Flag Reports</a:t>
                      </a:r>
                    </a:p>
                    <a:p>
                      <a:pPr marL="285750" indent="-285750" algn="l">
                        <a:lnSpc>
                          <a:spcPct val="100000"/>
                        </a:lnSpc>
                        <a:spcAft>
                          <a:spcPts val="1200"/>
                        </a:spcAft>
                        <a:buFont typeface="Wingdings" panose="05000000000000000000" pitchFamily="2" charset="2"/>
                        <a:buChar char="§"/>
                      </a:pPr>
                      <a:r>
                        <a:rPr lang="en-GB" sz="1400" b="0">
                          <a:solidFill>
                            <a:schemeClr val="tx1"/>
                          </a:solidFill>
                        </a:rPr>
                        <a:t>Valuation</a:t>
                      </a:r>
                    </a:p>
                    <a:p>
                      <a:pPr marL="285750" indent="-285750" algn="l">
                        <a:lnSpc>
                          <a:spcPct val="100000"/>
                        </a:lnSpc>
                        <a:spcAft>
                          <a:spcPts val="1200"/>
                        </a:spcAft>
                        <a:buFont typeface="Wingdings" panose="05000000000000000000" pitchFamily="2" charset="2"/>
                        <a:buChar char="§"/>
                      </a:pPr>
                      <a:endParaRPr lang="en-GB" sz="1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Fair Value Pricing</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Contract Review and Structuring</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Stakeholder and Investor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Policy and Regulation</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Emissions Benchmarking</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Climate Scenarios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a:solidFill>
                            <a:schemeClr val="tx1"/>
                          </a:solidFill>
                        </a:rPr>
                        <a:t>Risk Management</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lang="en-GB" sz="1400">
                        <a:solidFill>
                          <a:schemeClr val="tx1"/>
                        </a:solidFill>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lang="en-GB" sz="1400">
                        <a:solidFill>
                          <a:schemeClr val="tx1"/>
                        </a:solidFill>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lang="en-GB" sz="1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indent="-285750" algn="l">
                        <a:lnSpc>
                          <a:spcPct val="100000"/>
                        </a:lnSpc>
                        <a:spcAft>
                          <a:spcPts val="1200"/>
                        </a:spcAft>
                        <a:buFont typeface="Wingdings" panose="05000000000000000000" pitchFamily="2" charset="2"/>
                        <a:buChar char="§"/>
                      </a:pPr>
                      <a:r>
                        <a:rPr lang="en-GB" sz="1400" dirty="0">
                          <a:solidFill>
                            <a:schemeClr val="tx1"/>
                          </a:solidFill>
                        </a:rPr>
                        <a:t>Primary Research</a:t>
                      </a:r>
                    </a:p>
                    <a:p>
                      <a:pPr marL="285750" indent="-285750" algn="l">
                        <a:lnSpc>
                          <a:spcPct val="100000"/>
                        </a:lnSpc>
                        <a:spcAft>
                          <a:spcPts val="1200"/>
                        </a:spcAft>
                        <a:buFont typeface="Wingdings" panose="05000000000000000000" pitchFamily="2" charset="2"/>
                        <a:buChar char="§"/>
                      </a:pPr>
                      <a:r>
                        <a:rPr lang="en-GB" sz="1400" dirty="0">
                          <a:solidFill>
                            <a:schemeClr val="tx1"/>
                          </a:solidFill>
                        </a:rPr>
                        <a:t>Long Term Outlooks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dirty="0">
                          <a:solidFill>
                            <a:schemeClr val="tx1"/>
                          </a:solidFill>
                        </a:rPr>
                        <a:t>Scenario and Sensitivity Analysis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dirty="0">
                          <a:solidFill>
                            <a:schemeClr val="tx1"/>
                          </a:solidFill>
                        </a:rPr>
                        <a:t>Niche Markets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dirty="0">
                          <a:solidFill>
                            <a:schemeClr val="tx1"/>
                          </a:solidFill>
                        </a:rPr>
                        <a:t>Data Support</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GB" sz="1400" dirty="0">
                          <a:solidFill>
                            <a:schemeClr val="tx1"/>
                          </a:solidFill>
                        </a:rPr>
                        <a:t>Litigation Support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569813"/>
                  </a:ext>
                </a:extLst>
              </a:tr>
            </a:tbl>
          </a:graphicData>
        </a:graphic>
      </p:graphicFrame>
      <p:sp>
        <p:nvSpPr>
          <p:cNvPr id="4" name="Title 3">
            <a:extLst>
              <a:ext uri="{FF2B5EF4-FFF2-40B4-BE49-F238E27FC236}">
                <a16:creationId xmlns:a16="http://schemas.microsoft.com/office/drawing/2014/main" id="{5255D41B-9808-338D-8504-9EB473EAD55D}"/>
              </a:ext>
            </a:extLst>
          </p:cNvPr>
          <p:cNvSpPr>
            <a:spLocks noGrp="1"/>
          </p:cNvSpPr>
          <p:nvPr>
            <p:ph type="title"/>
          </p:nvPr>
        </p:nvSpPr>
        <p:spPr/>
        <p:txBody>
          <a:bodyPr vert="horz"/>
          <a:lstStyle/>
          <a:p>
            <a:r>
              <a:rPr lang="en-GB"/>
              <a:t>CRU Consulting operate </a:t>
            </a:r>
            <a:r>
              <a:rPr lang="en-US"/>
              <a:t>in a range of practice areas to find solutions for our client’s questions</a:t>
            </a:r>
            <a:endParaRPr lang="en-GB"/>
          </a:p>
        </p:txBody>
      </p:sp>
      <p:sp>
        <p:nvSpPr>
          <p:cNvPr id="5" name="Slide Number Placeholder 4">
            <a:extLst>
              <a:ext uri="{FF2B5EF4-FFF2-40B4-BE49-F238E27FC236}">
                <a16:creationId xmlns:a16="http://schemas.microsoft.com/office/drawing/2014/main" id="{3A18B09B-3E4A-A347-F35C-67C72F28F8E4}"/>
              </a:ext>
            </a:extLst>
          </p:cNvPr>
          <p:cNvSpPr>
            <a:spLocks noGrp="1"/>
          </p:cNvSpPr>
          <p:nvPr>
            <p:ph type="sldNum" sz="quarter" idx="4"/>
          </p:nvPr>
        </p:nvSpPr>
        <p:spPr/>
        <p:txBody>
          <a:bodyPr/>
          <a:lstStyle/>
          <a:p>
            <a:fld id="{562BA7E0-5F5E-EE41-AE8D-BD30ED9E17AD}" type="slidenum">
              <a:rPr lang="en-GB" smtClean="0"/>
              <a:pPr/>
              <a:t>16</a:t>
            </a:fld>
            <a:endParaRPr lang="en-GB"/>
          </a:p>
        </p:txBody>
      </p:sp>
      <p:grpSp>
        <p:nvGrpSpPr>
          <p:cNvPr id="7" name="Group 6">
            <a:extLst>
              <a:ext uri="{FF2B5EF4-FFF2-40B4-BE49-F238E27FC236}">
                <a16:creationId xmlns:a16="http://schemas.microsoft.com/office/drawing/2014/main" id="{D1495504-1874-5372-4C22-D539BFA6F329}"/>
              </a:ext>
            </a:extLst>
          </p:cNvPr>
          <p:cNvGrpSpPr/>
          <p:nvPr/>
        </p:nvGrpSpPr>
        <p:grpSpPr>
          <a:xfrm>
            <a:off x="981021" y="1548843"/>
            <a:ext cx="1044000" cy="1044000"/>
            <a:chOff x="894131" y="1548843"/>
            <a:chExt cx="1044000" cy="1044000"/>
          </a:xfrm>
          <a:solidFill>
            <a:schemeClr val="tx1"/>
          </a:solidFill>
        </p:grpSpPr>
        <p:sp>
          <p:nvSpPr>
            <p:cNvPr id="8" name="Oval 7">
              <a:extLst>
                <a:ext uri="{FF2B5EF4-FFF2-40B4-BE49-F238E27FC236}">
                  <a16:creationId xmlns:a16="http://schemas.microsoft.com/office/drawing/2014/main" id="{F6BD1AF7-5040-BD9F-5CEB-82EA7AB7CC22}"/>
                </a:ext>
              </a:extLst>
            </p:cNvPr>
            <p:cNvSpPr/>
            <p:nvPr/>
          </p:nvSpPr>
          <p:spPr>
            <a:xfrm>
              <a:off x="894131" y="1548843"/>
              <a:ext cx="1044000" cy="104400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Chess pieces with solid fill">
              <a:extLst>
                <a:ext uri="{FF2B5EF4-FFF2-40B4-BE49-F238E27FC236}">
                  <a16:creationId xmlns:a16="http://schemas.microsoft.com/office/drawing/2014/main" id="{4D08D160-7485-0FBA-452B-29285BD38A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931" y="1598403"/>
              <a:ext cx="914400" cy="914400"/>
            </a:xfrm>
            <a:prstGeom prst="rect">
              <a:avLst/>
            </a:prstGeom>
          </p:spPr>
        </p:pic>
      </p:grpSp>
      <p:grpSp>
        <p:nvGrpSpPr>
          <p:cNvPr id="10" name="Group 9">
            <a:extLst>
              <a:ext uri="{FF2B5EF4-FFF2-40B4-BE49-F238E27FC236}">
                <a16:creationId xmlns:a16="http://schemas.microsoft.com/office/drawing/2014/main" id="{45A7580B-500A-DFBA-477D-DB06DC6AC4E4}"/>
              </a:ext>
            </a:extLst>
          </p:cNvPr>
          <p:cNvGrpSpPr/>
          <p:nvPr/>
        </p:nvGrpSpPr>
        <p:grpSpPr>
          <a:xfrm>
            <a:off x="4683655" y="1548843"/>
            <a:ext cx="1044000" cy="1044000"/>
            <a:chOff x="894131" y="1548843"/>
            <a:chExt cx="1044000" cy="1044000"/>
          </a:xfrm>
          <a:solidFill>
            <a:schemeClr val="tx1"/>
          </a:solidFill>
        </p:grpSpPr>
        <p:sp>
          <p:nvSpPr>
            <p:cNvPr id="11" name="Oval 10">
              <a:extLst>
                <a:ext uri="{FF2B5EF4-FFF2-40B4-BE49-F238E27FC236}">
                  <a16:creationId xmlns:a16="http://schemas.microsoft.com/office/drawing/2014/main" id="{8CBFC7BB-9E02-378A-5DC7-52BC2B141B51}"/>
                </a:ext>
              </a:extLst>
            </p:cNvPr>
            <p:cNvSpPr/>
            <p:nvPr/>
          </p:nvSpPr>
          <p:spPr>
            <a:xfrm>
              <a:off x="894131" y="1548843"/>
              <a:ext cx="1044000" cy="104400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Graphic 11" descr="Coins with solid fill">
              <a:extLst>
                <a:ext uri="{FF2B5EF4-FFF2-40B4-BE49-F238E27FC236}">
                  <a16:creationId xmlns:a16="http://schemas.microsoft.com/office/drawing/2014/main" id="{D6C62375-305C-EDA7-3BCE-429E232C6C0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931" y="1598403"/>
              <a:ext cx="914400" cy="914400"/>
            </a:xfrm>
            <a:prstGeom prst="rect">
              <a:avLst/>
            </a:prstGeom>
          </p:spPr>
        </p:pic>
      </p:grpSp>
      <p:grpSp>
        <p:nvGrpSpPr>
          <p:cNvPr id="13" name="Group 12">
            <a:extLst>
              <a:ext uri="{FF2B5EF4-FFF2-40B4-BE49-F238E27FC236}">
                <a16:creationId xmlns:a16="http://schemas.microsoft.com/office/drawing/2014/main" id="{3B610F58-89D5-986E-F193-B30476EC4DC8}"/>
              </a:ext>
            </a:extLst>
          </p:cNvPr>
          <p:cNvGrpSpPr/>
          <p:nvPr/>
        </p:nvGrpSpPr>
        <p:grpSpPr>
          <a:xfrm>
            <a:off x="2850103" y="1548843"/>
            <a:ext cx="1044000" cy="1044000"/>
            <a:chOff x="894131" y="1548843"/>
            <a:chExt cx="1044000" cy="1044000"/>
          </a:xfrm>
          <a:solidFill>
            <a:schemeClr val="tx1"/>
          </a:solidFill>
        </p:grpSpPr>
        <p:sp>
          <p:nvSpPr>
            <p:cNvPr id="14" name="Oval 13">
              <a:extLst>
                <a:ext uri="{FF2B5EF4-FFF2-40B4-BE49-F238E27FC236}">
                  <a16:creationId xmlns:a16="http://schemas.microsoft.com/office/drawing/2014/main" id="{F42AFD25-98FD-33D0-D081-CC4F1EB68D54}"/>
                </a:ext>
              </a:extLst>
            </p:cNvPr>
            <p:cNvSpPr/>
            <p:nvPr/>
          </p:nvSpPr>
          <p:spPr>
            <a:xfrm>
              <a:off x="894131" y="1548843"/>
              <a:ext cx="1044000" cy="104400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Graphic 14" descr="Handshake with solid fill">
              <a:extLst>
                <a:ext uri="{FF2B5EF4-FFF2-40B4-BE49-F238E27FC236}">
                  <a16:creationId xmlns:a16="http://schemas.microsoft.com/office/drawing/2014/main" id="{BBCE1975-88C2-079E-9F42-911A5E200D4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931" y="1598403"/>
              <a:ext cx="914400" cy="914400"/>
            </a:xfrm>
            <a:prstGeom prst="rect">
              <a:avLst/>
            </a:prstGeom>
          </p:spPr>
        </p:pic>
      </p:grpSp>
      <p:grpSp>
        <p:nvGrpSpPr>
          <p:cNvPr id="16" name="Group 15">
            <a:extLst>
              <a:ext uri="{FF2B5EF4-FFF2-40B4-BE49-F238E27FC236}">
                <a16:creationId xmlns:a16="http://schemas.microsoft.com/office/drawing/2014/main" id="{03B13E2D-2E9B-9FF1-CDAD-20CAD0AF4E37}"/>
              </a:ext>
            </a:extLst>
          </p:cNvPr>
          <p:cNvGrpSpPr/>
          <p:nvPr/>
        </p:nvGrpSpPr>
        <p:grpSpPr>
          <a:xfrm>
            <a:off x="6489775" y="1548843"/>
            <a:ext cx="1044000" cy="1044000"/>
            <a:chOff x="894131" y="1548843"/>
            <a:chExt cx="1044000" cy="1044000"/>
          </a:xfrm>
          <a:solidFill>
            <a:schemeClr val="tx1"/>
          </a:solidFill>
        </p:grpSpPr>
        <p:sp>
          <p:nvSpPr>
            <p:cNvPr id="17" name="Oval 16">
              <a:extLst>
                <a:ext uri="{FF2B5EF4-FFF2-40B4-BE49-F238E27FC236}">
                  <a16:creationId xmlns:a16="http://schemas.microsoft.com/office/drawing/2014/main" id="{C796567C-B66C-D030-02F7-C3D0EA2169D1}"/>
                </a:ext>
              </a:extLst>
            </p:cNvPr>
            <p:cNvSpPr/>
            <p:nvPr/>
          </p:nvSpPr>
          <p:spPr>
            <a:xfrm>
              <a:off x="894131" y="1548843"/>
              <a:ext cx="1044000" cy="104400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Graphic 17" descr="Open hand with plant with solid fill">
              <a:extLst>
                <a:ext uri="{FF2B5EF4-FFF2-40B4-BE49-F238E27FC236}">
                  <a16:creationId xmlns:a16="http://schemas.microsoft.com/office/drawing/2014/main" id="{46B08CA7-B6A4-F860-5033-3D5F416E446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58931" y="1598403"/>
              <a:ext cx="914400" cy="914400"/>
            </a:xfrm>
            <a:prstGeom prst="rect">
              <a:avLst/>
            </a:prstGeom>
          </p:spPr>
        </p:pic>
      </p:grpSp>
      <p:grpSp>
        <p:nvGrpSpPr>
          <p:cNvPr id="19" name="Group 18">
            <a:extLst>
              <a:ext uri="{FF2B5EF4-FFF2-40B4-BE49-F238E27FC236}">
                <a16:creationId xmlns:a16="http://schemas.microsoft.com/office/drawing/2014/main" id="{CE591973-A09F-5EE8-36F8-BE3C942C878A}"/>
              </a:ext>
            </a:extLst>
          </p:cNvPr>
          <p:cNvGrpSpPr/>
          <p:nvPr/>
        </p:nvGrpSpPr>
        <p:grpSpPr>
          <a:xfrm>
            <a:off x="10152127" y="1548843"/>
            <a:ext cx="1044000" cy="1044000"/>
            <a:chOff x="894131" y="1548843"/>
            <a:chExt cx="1044000" cy="1044000"/>
          </a:xfrm>
          <a:solidFill>
            <a:schemeClr val="tx1"/>
          </a:solidFill>
        </p:grpSpPr>
        <p:sp>
          <p:nvSpPr>
            <p:cNvPr id="20" name="Oval 19">
              <a:extLst>
                <a:ext uri="{FF2B5EF4-FFF2-40B4-BE49-F238E27FC236}">
                  <a16:creationId xmlns:a16="http://schemas.microsoft.com/office/drawing/2014/main" id="{A05EA862-56E0-E083-4D3F-855A7CDB75DA}"/>
                </a:ext>
              </a:extLst>
            </p:cNvPr>
            <p:cNvSpPr/>
            <p:nvPr/>
          </p:nvSpPr>
          <p:spPr>
            <a:xfrm>
              <a:off x="894131" y="1548843"/>
              <a:ext cx="1044000" cy="104400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Graphic 20" descr="Eye with solid fill">
              <a:extLst>
                <a:ext uri="{FF2B5EF4-FFF2-40B4-BE49-F238E27FC236}">
                  <a16:creationId xmlns:a16="http://schemas.microsoft.com/office/drawing/2014/main" id="{143B1A03-9B90-3030-ACE9-017BB31D8FD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58931" y="1598403"/>
              <a:ext cx="914400" cy="914400"/>
            </a:xfrm>
            <a:prstGeom prst="rect">
              <a:avLst/>
            </a:prstGeom>
          </p:spPr>
        </p:pic>
      </p:grpSp>
      <p:grpSp>
        <p:nvGrpSpPr>
          <p:cNvPr id="22" name="Group 21">
            <a:extLst>
              <a:ext uri="{FF2B5EF4-FFF2-40B4-BE49-F238E27FC236}">
                <a16:creationId xmlns:a16="http://schemas.microsoft.com/office/drawing/2014/main" id="{04F6003B-B388-1B7C-52FD-F1EC19C39F70}"/>
              </a:ext>
            </a:extLst>
          </p:cNvPr>
          <p:cNvGrpSpPr/>
          <p:nvPr/>
        </p:nvGrpSpPr>
        <p:grpSpPr>
          <a:xfrm>
            <a:off x="8320951" y="1548843"/>
            <a:ext cx="1044000" cy="1044000"/>
            <a:chOff x="894131" y="1548843"/>
            <a:chExt cx="1044000" cy="1044000"/>
          </a:xfrm>
          <a:solidFill>
            <a:schemeClr val="tx1"/>
          </a:solidFill>
        </p:grpSpPr>
        <p:sp>
          <p:nvSpPr>
            <p:cNvPr id="23" name="Oval 22">
              <a:extLst>
                <a:ext uri="{FF2B5EF4-FFF2-40B4-BE49-F238E27FC236}">
                  <a16:creationId xmlns:a16="http://schemas.microsoft.com/office/drawing/2014/main" id="{77E8720C-B810-8357-8998-13D33D44EB87}"/>
                </a:ext>
              </a:extLst>
            </p:cNvPr>
            <p:cNvSpPr/>
            <p:nvPr/>
          </p:nvSpPr>
          <p:spPr>
            <a:xfrm>
              <a:off x="894131" y="1548843"/>
              <a:ext cx="1044000" cy="104400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4" name="Graphic 23" descr="Research with solid fill">
              <a:extLst>
                <a:ext uri="{FF2B5EF4-FFF2-40B4-BE49-F238E27FC236}">
                  <a16:creationId xmlns:a16="http://schemas.microsoft.com/office/drawing/2014/main" id="{0162EC90-E21E-5A36-EED9-992289ACF27A}"/>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958931" y="1598403"/>
              <a:ext cx="914400" cy="914400"/>
            </a:xfrm>
            <a:prstGeom prst="rect">
              <a:avLst/>
            </a:prstGeom>
          </p:spPr>
        </p:pic>
      </p:grpSp>
      <p:sp>
        <p:nvSpPr>
          <p:cNvPr id="25" name="Footer Placeholder 2">
            <a:extLst>
              <a:ext uri="{FF2B5EF4-FFF2-40B4-BE49-F238E27FC236}">
                <a16:creationId xmlns:a16="http://schemas.microsoft.com/office/drawing/2014/main" id="{B7ABC64F-FBED-F0AC-4B9E-5D71BBAA4563}"/>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191405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 name="think-cell data - do not delete" hidden="1">
            <a:extLst>
              <a:ext uri="{FF2B5EF4-FFF2-40B4-BE49-F238E27FC236}">
                <a16:creationId xmlns:a16="http://schemas.microsoft.com/office/drawing/2014/main" id="{42D1BA74-EE73-2503-ADCB-03178F951AC4}"/>
              </a:ext>
            </a:extLst>
          </p:cNvPr>
          <p:cNvGraphicFramePr>
            <a:graphicFrameLocks noChangeAspect="1"/>
          </p:cNvGraphicFramePr>
          <p:nvPr>
            <p:custDataLst>
              <p:tags r:id="rId1"/>
            </p:custDataLst>
            <p:extLst>
              <p:ext uri="{D42A27DB-BD31-4B8C-83A1-F6EECF244321}">
                <p14:modId xmlns:p14="http://schemas.microsoft.com/office/powerpoint/2010/main" val="3696717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21" name="think-cell data - do not delete" hidden="1">
                        <a:extLst>
                          <a:ext uri="{FF2B5EF4-FFF2-40B4-BE49-F238E27FC236}">
                            <a16:creationId xmlns:a16="http://schemas.microsoft.com/office/drawing/2014/main" id="{42D1BA74-EE73-2503-ADCB-03178F951A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24" name="Rectangle: Rounded Corners 1023">
            <a:extLst>
              <a:ext uri="{FF2B5EF4-FFF2-40B4-BE49-F238E27FC236}">
                <a16:creationId xmlns:a16="http://schemas.microsoft.com/office/drawing/2014/main" id="{717A68A2-BE37-FF3B-6D43-3A4374884106}"/>
              </a:ext>
            </a:extLst>
          </p:cNvPr>
          <p:cNvSpPr/>
          <p:nvPr/>
        </p:nvSpPr>
        <p:spPr>
          <a:xfrm>
            <a:off x="9110998" y="4967831"/>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Victor Chin</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Singapore</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6D704291-BB7E-8EF5-7A2A-1156446447D6}"/>
              </a:ext>
            </a:extLst>
          </p:cNvPr>
          <p:cNvSpPr>
            <a:spLocks noGrp="1"/>
          </p:cNvSpPr>
          <p:nvPr>
            <p:ph type="title"/>
          </p:nvPr>
        </p:nvSpPr>
        <p:spPr/>
        <p:txBody>
          <a:bodyPr vert="horz"/>
          <a:lstStyle/>
          <a:p>
            <a:r>
              <a:rPr lang="en-GB">
                <a:latin typeface="+mn-lt"/>
              </a:rPr>
              <a:t>We are positioned to deliver advice across the globe</a:t>
            </a:r>
            <a:endParaRPr lang="en-GB"/>
          </a:p>
        </p:txBody>
      </p:sp>
      <p:sp>
        <p:nvSpPr>
          <p:cNvPr id="5" name="Slide Number Placeholder 4">
            <a:extLst>
              <a:ext uri="{FF2B5EF4-FFF2-40B4-BE49-F238E27FC236}">
                <a16:creationId xmlns:a16="http://schemas.microsoft.com/office/drawing/2014/main" id="{052B151A-11F8-129A-D405-7203A52DDB73}"/>
              </a:ext>
            </a:extLst>
          </p:cNvPr>
          <p:cNvSpPr>
            <a:spLocks noGrp="1"/>
          </p:cNvSpPr>
          <p:nvPr>
            <p:ph type="sldNum" sz="quarter" idx="4"/>
          </p:nvPr>
        </p:nvSpPr>
        <p:spPr/>
        <p:txBody>
          <a:bodyPr/>
          <a:lstStyle/>
          <a:p>
            <a:fld id="{562BA7E0-5F5E-EE41-AE8D-BD30ED9E17AD}" type="slidenum">
              <a:rPr lang="en-GB" smtClean="0"/>
              <a:pPr/>
              <a:t>17</a:t>
            </a:fld>
            <a:endParaRPr lang="en-GB"/>
          </a:p>
        </p:txBody>
      </p:sp>
      <p:graphicFrame>
        <p:nvGraphicFramePr>
          <p:cNvPr id="6" name="Table 5">
            <a:extLst>
              <a:ext uri="{FF2B5EF4-FFF2-40B4-BE49-F238E27FC236}">
                <a16:creationId xmlns:a16="http://schemas.microsoft.com/office/drawing/2014/main" id="{52A2EF23-269F-28E5-6569-9B25EEA9FBF3}"/>
              </a:ext>
            </a:extLst>
          </p:cNvPr>
          <p:cNvGraphicFramePr>
            <a:graphicFrameLocks noGrp="1"/>
          </p:cNvGraphicFramePr>
          <p:nvPr>
            <p:extLst>
              <p:ext uri="{D42A27DB-BD31-4B8C-83A1-F6EECF244321}">
                <p14:modId xmlns:p14="http://schemas.microsoft.com/office/powerpoint/2010/main" val="3247044114"/>
              </p:ext>
            </p:extLst>
          </p:nvPr>
        </p:nvGraphicFramePr>
        <p:xfrm>
          <a:off x="873651" y="5717829"/>
          <a:ext cx="2160682" cy="304800"/>
        </p:xfrm>
        <a:graphic>
          <a:graphicData uri="http://schemas.openxmlformats.org/drawingml/2006/table">
            <a:tbl>
              <a:tblPr bandRow="1">
                <a:tableStyleId>{5C22544A-7EE6-4342-B048-85BDC9FD1C3A}</a:tableStyleId>
              </a:tblPr>
              <a:tblGrid>
                <a:gridCol w="285443">
                  <a:extLst>
                    <a:ext uri="{9D8B030D-6E8A-4147-A177-3AD203B41FA5}">
                      <a16:colId xmlns:a16="http://schemas.microsoft.com/office/drawing/2014/main" val="1643729758"/>
                    </a:ext>
                  </a:extLst>
                </a:gridCol>
                <a:gridCol w="1875239">
                  <a:extLst>
                    <a:ext uri="{9D8B030D-6E8A-4147-A177-3AD203B41FA5}">
                      <a16:colId xmlns:a16="http://schemas.microsoft.com/office/drawing/2014/main" val="2910469697"/>
                    </a:ext>
                  </a:extLst>
                </a:gridCol>
              </a:tblGrid>
              <a:tr h="240045">
                <a:tc>
                  <a:txBody>
                    <a:bodyPr/>
                    <a:lstStyle/>
                    <a:p>
                      <a:endParaRPr lang="en-GB"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a:t>CRU Offices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5589582"/>
                  </a:ext>
                </a:extLst>
              </a:tr>
            </a:tbl>
          </a:graphicData>
        </a:graphic>
      </p:graphicFrame>
      <p:grpSp>
        <p:nvGrpSpPr>
          <p:cNvPr id="7" name="Group 6">
            <a:extLst>
              <a:ext uri="{FF2B5EF4-FFF2-40B4-BE49-F238E27FC236}">
                <a16:creationId xmlns:a16="http://schemas.microsoft.com/office/drawing/2014/main" id="{E18C49EE-5063-616A-5AD5-E263E745FE0C}"/>
              </a:ext>
            </a:extLst>
          </p:cNvPr>
          <p:cNvGrpSpPr>
            <a:grpSpLocks noChangeAspect="1"/>
          </p:cNvGrpSpPr>
          <p:nvPr/>
        </p:nvGrpSpPr>
        <p:grpSpPr>
          <a:xfrm>
            <a:off x="2346744" y="2013263"/>
            <a:ext cx="6967031" cy="3440785"/>
            <a:chOff x="677863" y="1697038"/>
            <a:chExt cx="8543926" cy="4219575"/>
          </a:xfrm>
          <a:solidFill>
            <a:schemeClr val="bg1">
              <a:lumMod val="95000"/>
            </a:schemeClr>
          </a:solidFill>
          <a:effectLst/>
        </p:grpSpPr>
        <p:sp>
          <p:nvSpPr>
            <p:cNvPr id="8" name="Freeform 6">
              <a:extLst>
                <a:ext uri="{FF2B5EF4-FFF2-40B4-BE49-F238E27FC236}">
                  <a16:creationId xmlns:a16="http://schemas.microsoft.com/office/drawing/2014/main" id="{E5CA2C4A-DEB0-E2E5-9BF7-59BE20E69B0A}"/>
                </a:ext>
              </a:extLst>
            </p:cNvPr>
            <p:cNvSpPr>
              <a:spLocks/>
            </p:cNvSpPr>
            <p:nvPr/>
          </p:nvSpPr>
          <p:spPr bwMode="auto">
            <a:xfrm>
              <a:off x="4968876" y="4835526"/>
              <a:ext cx="300038" cy="301625"/>
            </a:xfrm>
            <a:custGeom>
              <a:avLst/>
              <a:gdLst>
                <a:gd name="T0" fmla="*/ 40 w 107"/>
                <a:gd name="T1" fmla="*/ 102 h 107"/>
                <a:gd name="T2" fmla="*/ 44 w 107"/>
                <a:gd name="T3" fmla="*/ 99 h 107"/>
                <a:gd name="T4" fmla="*/ 49 w 107"/>
                <a:gd name="T5" fmla="*/ 105 h 107"/>
                <a:gd name="T6" fmla="*/ 60 w 107"/>
                <a:gd name="T7" fmla="*/ 105 h 107"/>
                <a:gd name="T8" fmla="*/ 65 w 107"/>
                <a:gd name="T9" fmla="*/ 100 h 107"/>
                <a:gd name="T10" fmla="*/ 65 w 107"/>
                <a:gd name="T11" fmla="*/ 44 h 107"/>
                <a:gd name="T12" fmla="*/ 74 w 107"/>
                <a:gd name="T13" fmla="*/ 41 h 107"/>
                <a:gd name="T14" fmla="*/ 74 w 107"/>
                <a:gd name="T15" fmla="*/ 12 h 107"/>
                <a:gd name="T16" fmla="*/ 81 w 107"/>
                <a:gd name="T17" fmla="*/ 11 h 107"/>
                <a:gd name="T18" fmla="*/ 91 w 107"/>
                <a:gd name="T19" fmla="*/ 8 h 107"/>
                <a:gd name="T20" fmla="*/ 95 w 107"/>
                <a:gd name="T21" fmla="*/ 11 h 107"/>
                <a:gd name="T22" fmla="*/ 101 w 107"/>
                <a:gd name="T23" fmla="*/ 8 h 107"/>
                <a:gd name="T24" fmla="*/ 107 w 107"/>
                <a:gd name="T25" fmla="*/ 7 h 107"/>
                <a:gd name="T26" fmla="*/ 106 w 107"/>
                <a:gd name="T27" fmla="*/ 5 h 107"/>
                <a:gd name="T28" fmla="*/ 89 w 107"/>
                <a:gd name="T29" fmla="*/ 6 h 107"/>
                <a:gd name="T30" fmla="*/ 76 w 107"/>
                <a:gd name="T31" fmla="*/ 7 h 107"/>
                <a:gd name="T32" fmla="*/ 57 w 107"/>
                <a:gd name="T33" fmla="*/ 7 h 107"/>
                <a:gd name="T34" fmla="*/ 54 w 107"/>
                <a:gd name="T35" fmla="*/ 4 h 107"/>
                <a:gd name="T36" fmla="*/ 25 w 107"/>
                <a:gd name="T37" fmla="*/ 4 h 107"/>
                <a:gd name="T38" fmla="*/ 18 w 107"/>
                <a:gd name="T39" fmla="*/ 2 h 107"/>
                <a:gd name="T40" fmla="*/ 10 w 107"/>
                <a:gd name="T41" fmla="*/ 1 h 107"/>
                <a:gd name="T42" fmla="*/ 6 w 107"/>
                <a:gd name="T43" fmla="*/ 0 h 107"/>
                <a:gd name="T44" fmla="*/ 3 w 107"/>
                <a:gd name="T45" fmla="*/ 2 h 107"/>
                <a:gd name="T46" fmla="*/ 0 w 107"/>
                <a:gd name="T47" fmla="*/ 2 h 107"/>
                <a:gd name="T48" fmla="*/ 5 w 107"/>
                <a:gd name="T49" fmla="*/ 13 h 107"/>
                <a:gd name="T50" fmla="*/ 13 w 107"/>
                <a:gd name="T51" fmla="*/ 31 h 107"/>
                <a:gd name="T52" fmla="*/ 22 w 107"/>
                <a:gd name="T53" fmla="*/ 48 h 107"/>
                <a:gd name="T54" fmla="*/ 22 w 107"/>
                <a:gd name="T55" fmla="*/ 62 h 107"/>
                <a:gd name="T56" fmla="*/ 25 w 107"/>
                <a:gd name="T57" fmla="*/ 76 h 107"/>
                <a:gd name="T58" fmla="*/ 31 w 107"/>
                <a:gd name="T59" fmla="*/ 96 h 107"/>
                <a:gd name="T60" fmla="*/ 36 w 107"/>
                <a:gd name="T61" fmla="*/ 103 h 107"/>
                <a:gd name="T62" fmla="*/ 40 w 107"/>
                <a:gd name="T6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07">
                  <a:moveTo>
                    <a:pt x="40" y="102"/>
                  </a:moveTo>
                  <a:cubicBezTo>
                    <a:pt x="40" y="100"/>
                    <a:pt x="43" y="97"/>
                    <a:pt x="44" y="99"/>
                  </a:cubicBezTo>
                  <a:cubicBezTo>
                    <a:pt x="46" y="102"/>
                    <a:pt x="45" y="105"/>
                    <a:pt x="49" y="105"/>
                  </a:cubicBezTo>
                  <a:cubicBezTo>
                    <a:pt x="52" y="105"/>
                    <a:pt x="59" y="107"/>
                    <a:pt x="60" y="105"/>
                  </a:cubicBezTo>
                  <a:cubicBezTo>
                    <a:pt x="61" y="104"/>
                    <a:pt x="65" y="102"/>
                    <a:pt x="65" y="100"/>
                  </a:cubicBezTo>
                  <a:cubicBezTo>
                    <a:pt x="65" y="44"/>
                    <a:pt x="65" y="44"/>
                    <a:pt x="65" y="44"/>
                  </a:cubicBezTo>
                  <a:cubicBezTo>
                    <a:pt x="65" y="42"/>
                    <a:pt x="74" y="44"/>
                    <a:pt x="74" y="41"/>
                  </a:cubicBezTo>
                  <a:cubicBezTo>
                    <a:pt x="74" y="12"/>
                    <a:pt x="74" y="12"/>
                    <a:pt x="74" y="12"/>
                  </a:cubicBezTo>
                  <a:cubicBezTo>
                    <a:pt x="74" y="12"/>
                    <a:pt x="80" y="11"/>
                    <a:pt x="81" y="11"/>
                  </a:cubicBezTo>
                  <a:cubicBezTo>
                    <a:pt x="83" y="10"/>
                    <a:pt x="89" y="7"/>
                    <a:pt x="91" y="8"/>
                  </a:cubicBezTo>
                  <a:cubicBezTo>
                    <a:pt x="92" y="9"/>
                    <a:pt x="94" y="13"/>
                    <a:pt x="95" y="11"/>
                  </a:cubicBezTo>
                  <a:cubicBezTo>
                    <a:pt x="96" y="10"/>
                    <a:pt x="99" y="8"/>
                    <a:pt x="101" y="8"/>
                  </a:cubicBezTo>
                  <a:cubicBezTo>
                    <a:pt x="103" y="8"/>
                    <a:pt x="105" y="7"/>
                    <a:pt x="107" y="7"/>
                  </a:cubicBezTo>
                  <a:cubicBezTo>
                    <a:pt x="107" y="6"/>
                    <a:pt x="106" y="5"/>
                    <a:pt x="106" y="5"/>
                  </a:cubicBezTo>
                  <a:cubicBezTo>
                    <a:pt x="106" y="3"/>
                    <a:pt x="91" y="5"/>
                    <a:pt x="89" y="6"/>
                  </a:cubicBezTo>
                  <a:cubicBezTo>
                    <a:pt x="86" y="7"/>
                    <a:pt x="78" y="8"/>
                    <a:pt x="76" y="7"/>
                  </a:cubicBezTo>
                  <a:cubicBezTo>
                    <a:pt x="73" y="6"/>
                    <a:pt x="57" y="7"/>
                    <a:pt x="57" y="7"/>
                  </a:cubicBezTo>
                  <a:cubicBezTo>
                    <a:pt x="54" y="4"/>
                    <a:pt x="54" y="4"/>
                    <a:pt x="54" y="4"/>
                  </a:cubicBezTo>
                  <a:cubicBezTo>
                    <a:pt x="25" y="4"/>
                    <a:pt x="25" y="4"/>
                    <a:pt x="25" y="4"/>
                  </a:cubicBezTo>
                  <a:cubicBezTo>
                    <a:pt x="22" y="4"/>
                    <a:pt x="20" y="3"/>
                    <a:pt x="18" y="2"/>
                  </a:cubicBezTo>
                  <a:cubicBezTo>
                    <a:pt x="15" y="0"/>
                    <a:pt x="13" y="0"/>
                    <a:pt x="10" y="1"/>
                  </a:cubicBezTo>
                  <a:cubicBezTo>
                    <a:pt x="7" y="3"/>
                    <a:pt x="8" y="0"/>
                    <a:pt x="6" y="0"/>
                  </a:cubicBezTo>
                  <a:cubicBezTo>
                    <a:pt x="4" y="0"/>
                    <a:pt x="3" y="2"/>
                    <a:pt x="3" y="2"/>
                  </a:cubicBezTo>
                  <a:cubicBezTo>
                    <a:pt x="0" y="2"/>
                    <a:pt x="0" y="2"/>
                    <a:pt x="0" y="2"/>
                  </a:cubicBezTo>
                  <a:cubicBezTo>
                    <a:pt x="0" y="5"/>
                    <a:pt x="2" y="10"/>
                    <a:pt x="5" y="13"/>
                  </a:cubicBezTo>
                  <a:cubicBezTo>
                    <a:pt x="8" y="17"/>
                    <a:pt x="11" y="25"/>
                    <a:pt x="13" y="31"/>
                  </a:cubicBezTo>
                  <a:cubicBezTo>
                    <a:pt x="15" y="37"/>
                    <a:pt x="20" y="44"/>
                    <a:pt x="22" y="48"/>
                  </a:cubicBezTo>
                  <a:cubicBezTo>
                    <a:pt x="23" y="53"/>
                    <a:pt x="21" y="59"/>
                    <a:pt x="22" y="62"/>
                  </a:cubicBezTo>
                  <a:cubicBezTo>
                    <a:pt x="23" y="65"/>
                    <a:pt x="24" y="70"/>
                    <a:pt x="25" y="76"/>
                  </a:cubicBezTo>
                  <a:cubicBezTo>
                    <a:pt x="26" y="81"/>
                    <a:pt x="26" y="92"/>
                    <a:pt x="31" y="96"/>
                  </a:cubicBezTo>
                  <a:cubicBezTo>
                    <a:pt x="33" y="98"/>
                    <a:pt x="34" y="100"/>
                    <a:pt x="36" y="103"/>
                  </a:cubicBezTo>
                  <a:cubicBezTo>
                    <a:pt x="38" y="103"/>
                    <a:pt x="40" y="103"/>
                    <a:pt x="40" y="10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 name="Freeform 7">
              <a:extLst>
                <a:ext uri="{FF2B5EF4-FFF2-40B4-BE49-F238E27FC236}">
                  <a16:creationId xmlns:a16="http://schemas.microsoft.com/office/drawing/2014/main" id="{920C9518-DAF9-0BF9-AACA-B003B54C5C38}"/>
                </a:ext>
              </a:extLst>
            </p:cNvPr>
            <p:cNvSpPr>
              <a:spLocks/>
            </p:cNvSpPr>
            <p:nvPr/>
          </p:nvSpPr>
          <p:spPr bwMode="auto">
            <a:xfrm>
              <a:off x="4968876" y="4835526"/>
              <a:ext cx="300038" cy="301625"/>
            </a:xfrm>
            <a:custGeom>
              <a:avLst/>
              <a:gdLst>
                <a:gd name="T0" fmla="*/ 40 w 107"/>
                <a:gd name="T1" fmla="*/ 102 h 107"/>
                <a:gd name="T2" fmla="*/ 44 w 107"/>
                <a:gd name="T3" fmla="*/ 99 h 107"/>
                <a:gd name="T4" fmla="*/ 49 w 107"/>
                <a:gd name="T5" fmla="*/ 105 h 107"/>
                <a:gd name="T6" fmla="*/ 60 w 107"/>
                <a:gd name="T7" fmla="*/ 105 h 107"/>
                <a:gd name="T8" fmla="*/ 65 w 107"/>
                <a:gd name="T9" fmla="*/ 100 h 107"/>
                <a:gd name="T10" fmla="*/ 65 w 107"/>
                <a:gd name="T11" fmla="*/ 44 h 107"/>
                <a:gd name="T12" fmla="*/ 74 w 107"/>
                <a:gd name="T13" fmla="*/ 41 h 107"/>
                <a:gd name="T14" fmla="*/ 74 w 107"/>
                <a:gd name="T15" fmla="*/ 12 h 107"/>
                <a:gd name="T16" fmla="*/ 81 w 107"/>
                <a:gd name="T17" fmla="*/ 11 h 107"/>
                <a:gd name="T18" fmla="*/ 91 w 107"/>
                <a:gd name="T19" fmla="*/ 8 h 107"/>
                <a:gd name="T20" fmla="*/ 95 w 107"/>
                <a:gd name="T21" fmla="*/ 11 h 107"/>
                <a:gd name="T22" fmla="*/ 101 w 107"/>
                <a:gd name="T23" fmla="*/ 8 h 107"/>
                <a:gd name="T24" fmla="*/ 107 w 107"/>
                <a:gd name="T25" fmla="*/ 7 h 107"/>
                <a:gd name="T26" fmla="*/ 106 w 107"/>
                <a:gd name="T27" fmla="*/ 5 h 107"/>
                <a:gd name="T28" fmla="*/ 89 w 107"/>
                <a:gd name="T29" fmla="*/ 6 h 107"/>
                <a:gd name="T30" fmla="*/ 76 w 107"/>
                <a:gd name="T31" fmla="*/ 7 h 107"/>
                <a:gd name="T32" fmla="*/ 57 w 107"/>
                <a:gd name="T33" fmla="*/ 7 h 107"/>
                <a:gd name="T34" fmla="*/ 54 w 107"/>
                <a:gd name="T35" fmla="*/ 4 h 107"/>
                <a:gd name="T36" fmla="*/ 25 w 107"/>
                <a:gd name="T37" fmla="*/ 4 h 107"/>
                <a:gd name="T38" fmla="*/ 18 w 107"/>
                <a:gd name="T39" fmla="*/ 2 h 107"/>
                <a:gd name="T40" fmla="*/ 10 w 107"/>
                <a:gd name="T41" fmla="*/ 1 h 107"/>
                <a:gd name="T42" fmla="*/ 6 w 107"/>
                <a:gd name="T43" fmla="*/ 0 h 107"/>
                <a:gd name="T44" fmla="*/ 3 w 107"/>
                <a:gd name="T45" fmla="*/ 2 h 107"/>
                <a:gd name="T46" fmla="*/ 0 w 107"/>
                <a:gd name="T47" fmla="*/ 2 h 107"/>
                <a:gd name="T48" fmla="*/ 5 w 107"/>
                <a:gd name="T49" fmla="*/ 13 h 107"/>
                <a:gd name="T50" fmla="*/ 13 w 107"/>
                <a:gd name="T51" fmla="*/ 31 h 107"/>
                <a:gd name="T52" fmla="*/ 22 w 107"/>
                <a:gd name="T53" fmla="*/ 48 h 107"/>
                <a:gd name="T54" fmla="*/ 22 w 107"/>
                <a:gd name="T55" fmla="*/ 62 h 107"/>
                <a:gd name="T56" fmla="*/ 25 w 107"/>
                <a:gd name="T57" fmla="*/ 76 h 107"/>
                <a:gd name="T58" fmla="*/ 31 w 107"/>
                <a:gd name="T59" fmla="*/ 96 h 107"/>
                <a:gd name="T60" fmla="*/ 36 w 107"/>
                <a:gd name="T61" fmla="*/ 103 h 107"/>
                <a:gd name="T62" fmla="*/ 40 w 107"/>
                <a:gd name="T6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07">
                  <a:moveTo>
                    <a:pt x="40" y="102"/>
                  </a:moveTo>
                  <a:cubicBezTo>
                    <a:pt x="40" y="100"/>
                    <a:pt x="43" y="97"/>
                    <a:pt x="44" y="99"/>
                  </a:cubicBezTo>
                  <a:cubicBezTo>
                    <a:pt x="46" y="102"/>
                    <a:pt x="45" y="105"/>
                    <a:pt x="49" y="105"/>
                  </a:cubicBezTo>
                  <a:cubicBezTo>
                    <a:pt x="52" y="105"/>
                    <a:pt x="59" y="107"/>
                    <a:pt x="60" y="105"/>
                  </a:cubicBezTo>
                  <a:cubicBezTo>
                    <a:pt x="61" y="104"/>
                    <a:pt x="65" y="102"/>
                    <a:pt x="65" y="100"/>
                  </a:cubicBezTo>
                  <a:cubicBezTo>
                    <a:pt x="65" y="44"/>
                    <a:pt x="65" y="44"/>
                    <a:pt x="65" y="44"/>
                  </a:cubicBezTo>
                  <a:cubicBezTo>
                    <a:pt x="65" y="42"/>
                    <a:pt x="74" y="44"/>
                    <a:pt x="74" y="41"/>
                  </a:cubicBezTo>
                  <a:cubicBezTo>
                    <a:pt x="74" y="12"/>
                    <a:pt x="74" y="12"/>
                    <a:pt x="74" y="12"/>
                  </a:cubicBezTo>
                  <a:cubicBezTo>
                    <a:pt x="74" y="12"/>
                    <a:pt x="80" y="11"/>
                    <a:pt x="81" y="11"/>
                  </a:cubicBezTo>
                  <a:cubicBezTo>
                    <a:pt x="83" y="10"/>
                    <a:pt x="89" y="7"/>
                    <a:pt x="91" y="8"/>
                  </a:cubicBezTo>
                  <a:cubicBezTo>
                    <a:pt x="92" y="9"/>
                    <a:pt x="94" y="13"/>
                    <a:pt x="95" y="11"/>
                  </a:cubicBezTo>
                  <a:cubicBezTo>
                    <a:pt x="96" y="10"/>
                    <a:pt x="99" y="8"/>
                    <a:pt x="101" y="8"/>
                  </a:cubicBezTo>
                  <a:cubicBezTo>
                    <a:pt x="103" y="8"/>
                    <a:pt x="105" y="7"/>
                    <a:pt x="107" y="7"/>
                  </a:cubicBezTo>
                  <a:cubicBezTo>
                    <a:pt x="107" y="6"/>
                    <a:pt x="106" y="5"/>
                    <a:pt x="106" y="5"/>
                  </a:cubicBezTo>
                  <a:cubicBezTo>
                    <a:pt x="106" y="3"/>
                    <a:pt x="91" y="5"/>
                    <a:pt x="89" y="6"/>
                  </a:cubicBezTo>
                  <a:cubicBezTo>
                    <a:pt x="86" y="7"/>
                    <a:pt x="78" y="8"/>
                    <a:pt x="76" y="7"/>
                  </a:cubicBezTo>
                  <a:cubicBezTo>
                    <a:pt x="73" y="6"/>
                    <a:pt x="57" y="7"/>
                    <a:pt x="57" y="7"/>
                  </a:cubicBezTo>
                  <a:cubicBezTo>
                    <a:pt x="54" y="4"/>
                    <a:pt x="54" y="4"/>
                    <a:pt x="54" y="4"/>
                  </a:cubicBezTo>
                  <a:cubicBezTo>
                    <a:pt x="25" y="4"/>
                    <a:pt x="25" y="4"/>
                    <a:pt x="25" y="4"/>
                  </a:cubicBezTo>
                  <a:cubicBezTo>
                    <a:pt x="22" y="4"/>
                    <a:pt x="20" y="3"/>
                    <a:pt x="18" y="2"/>
                  </a:cubicBezTo>
                  <a:cubicBezTo>
                    <a:pt x="15" y="0"/>
                    <a:pt x="13" y="0"/>
                    <a:pt x="10" y="1"/>
                  </a:cubicBezTo>
                  <a:cubicBezTo>
                    <a:pt x="7" y="3"/>
                    <a:pt x="8" y="0"/>
                    <a:pt x="6" y="0"/>
                  </a:cubicBezTo>
                  <a:cubicBezTo>
                    <a:pt x="4" y="0"/>
                    <a:pt x="3" y="2"/>
                    <a:pt x="3" y="2"/>
                  </a:cubicBezTo>
                  <a:cubicBezTo>
                    <a:pt x="0" y="2"/>
                    <a:pt x="0" y="2"/>
                    <a:pt x="0" y="2"/>
                  </a:cubicBezTo>
                  <a:cubicBezTo>
                    <a:pt x="0" y="5"/>
                    <a:pt x="2" y="10"/>
                    <a:pt x="5" y="13"/>
                  </a:cubicBezTo>
                  <a:cubicBezTo>
                    <a:pt x="8" y="17"/>
                    <a:pt x="11" y="25"/>
                    <a:pt x="13" y="31"/>
                  </a:cubicBezTo>
                  <a:cubicBezTo>
                    <a:pt x="15" y="37"/>
                    <a:pt x="20" y="44"/>
                    <a:pt x="22" y="48"/>
                  </a:cubicBezTo>
                  <a:cubicBezTo>
                    <a:pt x="23" y="53"/>
                    <a:pt x="21" y="59"/>
                    <a:pt x="22" y="62"/>
                  </a:cubicBezTo>
                  <a:cubicBezTo>
                    <a:pt x="23" y="65"/>
                    <a:pt x="24" y="70"/>
                    <a:pt x="25" y="76"/>
                  </a:cubicBezTo>
                  <a:cubicBezTo>
                    <a:pt x="26" y="81"/>
                    <a:pt x="26" y="92"/>
                    <a:pt x="31" y="96"/>
                  </a:cubicBezTo>
                  <a:cubicBezTo>
                    <a:pt x="33" y="98"/>
                    <a:pt x="34" y="100"/>
                    <a:pt x="36" y="103"/>
                  </a:cubicBezTo>
                  <a:cubicBezTo>
                    <a:pt x="38" y="103"/>
                    <a:pt x="40" y="103"/>
                    <a:pt x="40" y="10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 name="Freeform 8">
              <a:extLst>
                <a:ext uri="{FF2B5EF4-FFF2-40B4-BE49-F238E27FC236}">
                  <a16:creationId xmlns:a16="http://schemas.microsoft.com/office/drawing/2014/main" id="{391DB148-09A1-7D86-FA34-45760F6D4D6A}"/>
                </a:ext>
              </a:extLst>
            </p:cNvPr>
            <p:cNvSpPr>
              <a:spLocks/>
            </p:cNvSpPr>
            <p:nvPr/>
          </p:nvSpPr>
          <p:spPr bwMode="auto">
            <a:xfrm>
              <a:off x="5268913" y="4800601"/>
              <a:ext cx="188913" cy="163513"/>
            </a:xfrm>
            <a:custGeom>
              <a:avLst/>
              <a:gdLst>
                <a:gd name="T0" fmla="*/ 45 w 67"/>
                <a:gd name="T1" fmla="*/ 3 h 58"/>
                <a:gd name="T2" fmla="*/ 43 w 67"/>
                <a:gd name="T3" fmla="*/ 0 h 58"/>
                <a:gd name="T4" fmla="*/ 36 w 67"/>
                <a:gd name="T5" fmla="*/ 0 h 58"/>
                <a:gd name="T6" fmla="*/ 32 w 67"/>
                <a:gd name="T7" fmla="*/ 4 h 58"/>
                <a:gd name="T8" fmla="*/ 24 w 67"/>
                <a:gd name="T9" fmla="*/ 10 h 58"/>
                <a:gd name="T10" fmla="*/ 15 w 67"/>
                <a:gd name="T11" fmla="*/ 20 h 58"/>
                <a:gd name="T12" fmla="*/ 4 w 67"/>
                <a:gd name="T13" fmla="*/ 18 h 58"/>
                <a:gd name="T14" fmla="*/ 0 w 67"/>
                <a:gd name="T15" fmla="*/ 19 h 58"/>
                <a:gd name="T16" fmla="*/ 5 w 67"/>
                <a:gd name="T17" fmla="*/ 23 h 58"/>
                <a:gd name="T18" fmla="*/ 9 w 67"/>
                <a:gd name="T19" fmla="*/ 34 h 58"/>
                <a:gd name="T20" fmla="*/ 18 w 67"/>
                <a:gd name="T21" fmla="*/ 39 h 58"/>
                <a:gd name="T22" fmla="*/ 21 w 67"/>
                <a:gd name="T23" fmla="*/ 46 h 58"/>
                <a:gd name="T24" fmla="*/ 27 w 67"/>
                <a:gd name="T25" fmla="*/ 52 h 58"/>
                <a:gd name="T26" fmla="*/ 33 w 67"/>
                <a:gd name="T27" fmla="*/ 55 h 58"/>
                <a:gd name="T28" fmla="*/ 41 w 67"/>
                <a:gd name="T29" fmla="*/ 57 h 58"/>
                <a:gd name="T30" fmla="*/ 51 w 67"/>
                <a:gd name="T31" fmla="*/ 58 h 58"/>
                <a:gd name="T32" fmla="*/ 59 w 67"/>
                <a:gd name="T33" fmla="*/ 50 h 58"/>
                <a:gd name="T34" fmla="*/ 61 w 67"/>
                <a:gd name="T35" fmla="*/ 42 h 58"/>
                <a:gd name="T36" fmla="*/ 66 w 67"/>
                <a:gd name="T37" fmla="*/ 35 h 58"/>
                <a:gd name="T38" fmla="*/ 63 w 67"/>
                <a:gd name="T39" fmla="*/ 29 h 58"/>
                <a:gd name="T40" fmla="*/ 66 w 67"/>
                <a:gd name="T41" fmla="*/ 22 h 58"/>
                <a:gd name="T42" fmla="*/ 65 w 67"/>
                <a:gd name="T43" fmla="*/ 9 h 58"/>
                <a:gd name="T44" fmla="*/ 56 w 67"/>
                <a:gd name="T45" fmla="*/ 5 h 58"/>
                <a:gd name="T46" fmla="*/ 45 w 67"/>
                <a:gd name="T4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8">
                  <a:moveTo>
                    <a:pt x="45" y="3"/>
                  </a:moveTo>
                  <a:cubicBezTo>
                    <a:pt x="43" y="0"/>
                    <a:pt x="43" y="0"/>
                    <a:pt x="43" y="0"/>
                  </a:cubicBezTo>
                  <a:cubicBezTo>
                    <a:pt x="36" y="0"/>
                    <a:pt x="36" y="0"/>
                    <a:pt x="36" y="0"/>
                  </a:cubicBezTo>
                  <a:cubicBezTo>
                    <a:pt x="32" y="1"/>
                    <a:pt x="32" y="3"/>
                    <a:pt x="32" y="4"/>
                  </a:cubicBezTo>
                  <a:cubicBezTo>
                    <a:pt x="32" y="6"/>
                    <a:pt x="27" y="9"/>
                    <a:pt x="24" y="10"/>
                  </a:cubicBezTo>
                  <a:cubicBezTo>
                    <a:pt x="21" y="11"/>
                    <a:pt x="17" y="19"/>
                    <a:pt x="15" y="20"/>
                  </a:cubicBezTo>
                  <a:cubicBezTo>
                    <a:pt x="13" y="21"/>
                    <a:pt x="6" y="18"/>
                    <a:pt x="4" y="18"/>
                  </a:cubicBezTo>
                  <a:cubicBezTo>
                    <a:pt x="3" y="18"/>
                    <a:pt x="2" y="18"/>
                    <a:pt x="0" y="19"/>
                  </a:cubicBezTo>
                  <a:cubicBezTo>
                    <a:pt x="1" y="21"/>
                    <a:pt x="4" y="23"/>
                    <a:pt x="5" y="23"/>
                  </a:cubicBezTo>
                  <a:cubicBezTo>
                    <a:pt x="6" y="23"/>
                    <a:pt x="7" y="32"/>
                    <a:pt x="9" y="34"/>
                  </a:cubicBezTo>
                  <a:cubicBezTo>
                    <a:pt x="12" y="35"/>
                    <a:pt x="18" y="38"/>
                    <a:pt x="18" y="39"/>
                  </a:cubicBezTo>
                  <a:cubicBezTo>
                    <a:pt x="18" y="41"/>
                    <a:pt x="21" y="43"/>
                    <a:pt x="21" y="46"/>
                  </a:cubicBezTo>
                  <a:cubicBezTo>
                    <a:pt x="21" y="48"/>
                    <a:pt x="25" y="52"/>
                    <a:pt x="27" y="52"/>
                  </a:cubicBezTo>
                  <a:cubicBezTo>
                    <a:pt x="33" y="51"/>
                    <a:pt x="33" y="54"/>
                    <a:pt x="33" y="55"/>
                  </a:cubicBezTo>
                  <a:cubicBezTo>
                    <a:pt x="33" y="57"/>
                    <a:pt x="40" y="55"/>
                    <a:pt x="41" y="57"/>
                  </a:cubicBezTo>
                  <a:cubicBezTo>
                    <a:pt x="42" y="58"/>
                    <a:pt x="49" y="58"/>
                    <a:pt x="51" y="58"/>
                  </a:cubicBezTo>
                  <a:cubicBezTo>
                    <a:pt x="54" y="56"/>
                    <a:pt x="58" y="52"/>
                    <a:pt x="59" y="50"/>
                  </a:cubicBezTo>
                  <a:cubicBezTo>
                    <a:pt x="61" y="47"/>
                    <a:pt x="60" y="43"/>
                    <a:pt x="61" y="42"/>
                  </a:cubicBezTo>
                  <a:cubicBezTo>
                    <a:pt x="63" y="41"/>
                    <a:pt x="67" y="36"/>
                    <a:pt x="66" y="35"/>
                  </a:cubicBezTo>
                  <a:cubicBezTo>
                    <a:pt x="64" y="35"/>
                    <a:pt x="66" y="31"/>
                    <a:pt x="63" y="29"/>
                  </a:cubicBezTo>
                  <a:cubicBezTo>
                    <a:pt x="61" y="27"/>
                    <a:pt x="66" y="26"/>
                    <a:pt x="66" y="22"/>
                  </a:cubicBezTo>
                  <a:cubicBezTo>
                    <a:pt x="65" y="18"/>
                    <a:pt x="66" y="9"/>
                    <a:pt x="65" y="9"/>
                  </a:cubicBezTo>
                  <a:cubicBezTo>
                    <a:pt x="64" y="8"/>
                    <a:pt x="59" y="7"/>
                    <a:pt x="56" y="5"/>
                  </a:cubicBezTo>
                  <a:cubicBezTo>
                    <a:pt x="52" y="3"/>
                    <a:pt x="45" y="3"/>
                    <a:pt x="45" y="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 name="Freeform 9">
              <a:extLst>
                <a:ext uri="{FF2B5EF4-FFF2-40B4-BE49-F238E27FC236}">
                  <a16:creationId xmlns:a16="http://schemas.microsoft.com/office/drawing/2014/main" id="{8B9FE0AF-C9AF-0311-F70E-944134C2AC89}"/>
                </a:ext>
              </a:extLst>
            </p:cNvPr>
            <p:cNvSpPr>
              <a:spLocks/>
            </p:cNvSpPr>
            <p:nvPr/>
          </p:nvSpPr>
          <p:spPr bwMode="auto">
            <a:xfrm>
              <a:off x="5268913" y="4800601"/>
              <a:ext cx="188913" cy="163513"/>
            </a:xfrm>
            <a:custGeom>
              <a:avLst/>
              <a:gdLst>
                <a:gd name="T0" fmla="*/ 45 w 67"/>
                <a:gd name="T1" fmla="*/ 3 h 58"/>
                <a:gd name="T2" fmla="*/ 43 w 67"/>
                <a:gd name="T3" fmla="*/ 0 h 58"/>
                <a:gd name="T4" fmla="*/ 36 w 67"/>
                <a:gd name="T5" fmla="*/ 0 h 58"/>
                <a:gd name="T6" fmla="*/ 32 w 67"/>
                <a:gd name="T7" fmla="*/ 4 h 58"/>
                <a:gd name="T8" fmla="*/ 24 w 67"/>
                <a:gd name="T9" fmla="*/ 10 h 58"/>
                <a:gd name="T10" fmla="*/ 15 w 67"/>
                <a:gd name="T11" fmla="*/ 20 h 58"/>
                <a:gd name="T12" fmla="*/ 4 w 67"/>
                <a:gd name="T13" fmla="*/ 18 h 58"/>
                <a:gd name="T14" fmla="*/ 0 w 67"/>
                <a:gd name="T15" fmla="*/ 19 h 58"/>
                <a:gd name="T16" fmla="*/ 5 w 67"/>
                <a:gd name="T17" fmla="*/ 23 h 58"/>
                <a:gd name="T18" fmla="*/ 9 w 67"/>
                <a:gd name="T19" fmla="*/ 34 h 58"/>
                <a:gd name="T20" fmla="*/ 18 w 67"/>
                <a:gd name="T21" fmla="*/ 39 h 58"/>
                <a:gd name="T22" fmla="*/ 21 w 67"/>
                <a:gd name="T23" fmla="*/ 46 h 58"/>
                <a:gd name="T24" fmla="*/ 27 w 67"/>
                <a:gd name="T25" fmla="*/ 52 h 58"/>
                <a:gd name="T26" fmla="*/ 33 w 67"/>
                <a:gd name="T27" fmla="*/ 55 h 58"/>
                <a:gd name="T28" fmla="*/ 41 w 67"/>
                <a:gd name="T29" fmla="*/ 57 h 58"/>
                <a:gd name="T30" fmla="*/ 51 w 67"/>
                <a:gd name="T31" fmla="*/ 58 h 58"/>
                <a:gd name="T32" fmla="*/ 59 w 67"/>
                <a:gd name="T33" fmla="*/ 50 h 58"/>
                <a:gd name="T34" fmla="*/ 61 w 67"/>
                <a:gd name="T35" fmla="*/ 42 h 58"/>
                <a:gd name="T36" fmla="*/ 66 w 67"/>
                <a:gd name="T37" fmla="*/ 35 h 58"/>
                <a:gd name="T38" fmla="*/ 63 w 67"/>
                <a:gd name="T39" fmla="*/ 29 h 58"/>
                <a:gd name="T40" fmla="*/ 66 w 67"/>
                <a:gd name="T41" fmla="*/ 22 h 58"/>
                <a:gd name="T42" fmla="*/ 65 w 67"/>
                <a:gd name="T43" fmla="*/ 9 h 58"/>
                <a:gd name="T44" fmla="*/ 56 w 67"/>
                <a:gd name="T45" fmla="*/ 5 h 58"/>
                <a:gd name="T46" fmla="*/ 45 w 67"/>
                <a:gd name="T4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8">
                  <a:moveTo>
                    <a:pt x="45" y="3"/>
                  </a:moveTo>
                  <a:cubicBezTo>
                    <a:pt x="43" y="0"/>
                    <a:pt x="43" y="0"/>
                    <a:pt x="43" y="0"/>
                  </a:cubicBezTo>
                  <a:cubicBezTo>
                    <a:pt x="36" y="0"/>
                    <a:pt x="36" y="0"/>
                    <a:pt x="36" y="0"/>
                  </a:cubicBezTo>
                  <a:cubicBezTo>
                    <a:pt x="32" y="1"/>
                    <a:pt x="32" y="3"/>
                    <a:pt x="32" y="4"/>
                  </a:cubicBezTo>
                  <a:cubicBezTo>
                    <a:pt x="32" y="6"/>
                    <a:pt x="27" y="9"/>
                    <a:pt x="24" y="10"/>
                  </a:cubicBezTo>
                  <a:cubicBezTo>
                    <a:pt x="21" y="11"/>
                    <a:pt x="17" y="19"/>
                    <a:pt x="15" y="20"/>
                  </a:cubicBezTo>
                  <a:cubicBezTo>
                    <a:pt x="13" y="21"/>
                    <a:pt x="6" y="18"/>
                    <a:pt x="4" y="18"/>
                  </a:cubicBezTo>
                  <a:cubicBezTo>
                    <a:pt x="3" y="18"/>
                    <a:pt x="2" y="18"/>
                    <a:pt x="0" y="19"/>
                  </a:cubicBezTo>
                  <a:cubicBezTo>
                    <a:pt x="1" y="21"/>
                    <a:pt x="4" y="23"/>
                    <a:pt x="5" y="23"/>
                  </a:cubicBezTo>
                  <a:cubicBezTo>
                    <a:pt x="6" y="23"/>
                    <a:pt x="7" y="32"/>
                    <a:pt x="9" y="34"/>
                  </a:cubicBezTo>
                  <a:cubicBezTo>
                    <a:pt x="12" y="35"/>
                    <a:pt x="18" y="38"/>
                    <a:pt x="18" y="39"/>
                  </a:cubicBezTo>
                  <a:cubicBezTo>
                    <a:pt x="18" y="41"/>
                    <a:pt x="21" y="43"/>
                    <a:pt x="21" y="46"/>
                  </a:cubicBezTo>
                  <a:cubicBezTo>
                    <a:pt x="21" y="48"/>
                    <a:pt x="25" y="52"/>
                    <a:pt x="27" y="52"/>
                  </a:cubicBezTo>
                  <a:cubicBezTo>
                    <a:pt x="33" y="51"/>
                    <a:pt x="33" y="54"/>
                    <a:pt x="33" y="55"/>
                  </a:cubicBezTo>
                  <a:cubicBezTo>
                    <a:pt x="33" y="57"/>
                    <a:pt x="40" y="55"/>
                    <a:pt x="41" y="57"/>
                  </a:cubicBezTo>
                  <a:cubicBezTo>
                    <a:pt x="42" y="58"/>
                    <a:pt x="49" y="58"/>
                    <a:pt x="51" y="58"/>
                  </a:cubicBezTo>
                  <a:cubicBezTo>
                    <a:pt x="54" y="56"/>
                    <a:pt x="58" y="52"/>
                    <a:pt x="59" y="50"/>
                  </a:cubicBezTo>
                  <a:cubicBezTo>
                    <a:pt x="61" y="47"/>
                    <a:pt x="60" y="43"/>
                    <a:pt x="61" y="42"/>
                  </a:cubicBezTo>
                  <a:cubicBezTo>
                    <a:pt x="63" y="41"/>
                    <a:pt x="67" y="36"/>
                    <a:pt x="66" y="35"/>
                  </a:cubicBezTo>
                  <a:cubicBezTo>
                    <a:pt x="64" y="35"/>
                    <a:pt x="66" y="31"/>
                    <a:pt x="63" y="29"/>
                  </a:cubicBezTo>
                  <a:cubicBezTo>
                    <a:pt x="61" y="27"/>
                    <a:pt x="66" y="26"/>
                    <a:pt x="66" y="22"/>
                  </a:cubicBezTo>
                  <a:cubicBezTo>
                    <a:pt x="65" y="18"/>
                    <a:pt x="66" y="9"/>
                    <a:pt x="65" y="9"/>
                  </a:cubicBezTo>
                  <a:cubicBezTo>
                    <a:pt x="64" y="8"/>
                    <a:pt x="59" y="7"/>
                    <a:pt x="56" y="5"/>
                  </a:cubicBezTo>
                  <a:cubicBezTo>
                    <a:pt x="52" y="3"/>
                    <a:pt x="45" y="3"/>
                    <a:pt x="45" y="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 name="Freeform 10">
              <a:extLst>
                <a:ext uri="{FF2B5EF4-FFF2-40B4-BE49-F238E27FC236}">
                  <a16:creationId xmlns:a16="http://schemas.microsoft.com/office/drawing/2014/main" id="{C631D189-932A-EA59-A913-4FA979A8C861}"/>
                </a:ext>
              </a:extLst>
            </p:cNvPr>
            <p:cNvSpPr>
              <a:spLocks/>
            </p:cNvSpPr>
            <p:nvPr/>
          </p:nvSpPr>
          <p:spPr bwMode="auto">
            <a:xfrm>
              <a:off x="5151438" y="4854576"/>
              <a:ext cx="211138" cy="228600"/>
            </a:xfrm>
            <a:custGeom>
              <a:avLst/>
              <a:gdLst>
                <a:gd name="T0" fmla="*/ 69 w 75"/>
                <a:gd name="T1" fmla="*/ 33 h 81"/>
                <a:gd name="T2" fmla="*/ 63 w 75"/>
                <a:gd name="T3" fmla="*/ 27 h 81"/>
                <a:gd name="T4" fmla="*/ 60 w 75"/>
                <a:gd name="T5" fmla="*/ 20 h 81"/>
                <a:gd name="T6" fmla="*/ 51 w 75"/>
                <a:gd name="T7" fmla="*/ 15 h 81"/>
                <a:gd name="T8" fmla="*/ 47 w 75"/>
                <a:gd name="T9" fmla="*/ 4 h 81"/>
                <a:gd name="T10" fmla="*/ 42 w 75"/>
                <a:gd name="T11" fmla="*/ 0 h 81"/>
                <a:gd name="T12" fmla="*/ 36 w 75"/>
                <a:gd name="T13" fmla="*/ 1 h 81"/>
                <a:gd name="T14" fmla="*/ 30 w 75"/>
                <a:gd name="T15" fmla="*/ 4 h 81"/>
                <a:gd name="T16" fmla="*/ 26 w 75"/>
                <a:gd name="T17" fmla="*/ 1 h 81"/>
                <a:gd name="T18" fmla="*/ 16 w 75"/>
                <a:gd name="T19" fmla="*/ 4 h 81"/>
                <a:gd name="T20" fmla="*/ 9 w 75"/>
                <a:gd name="T21" fmla="*/ 5 h 81"/>
                <a:gd name="T22" fmla="*/ 9 w 75"/>
                <a:gd name="T23" fmla="*/ 34 h 81"/>
                <a:gd name="T24" fmla="*/ 0 w 75"/>
                <a:gd name="T25" fmla="*/ 37 h 81"/>
                <a:gd name="T26" fmla="*/ 0 w 75"/>
                <a:gd name="T27" fmla="*/ 62 h 81"/>
                <a:gd name="T28" fmla="*/ 4 w 75"/>
                <a:gd name="T29" fmla="*/ 64 h 81"/>
                <a:gd name="T30" fmla="*/ 7 w 75"/>
                <a:gd name="T31" fmla="*/ 74 h 81"/>
                <a:gd name="T32" fmla="*/ 5 w 75"/>
                <a:gd name="T33" fmla="*/ 76 h 81"/>
                <a:gd name="T34" fmla="*/ 7 w 75"/>
                <a:gd name="T35" fmla="*/ 80 h 81"/>
                <a:gd name="T36" fmla="*/ 15 w 75"/>
                <a:gd name="T37" fmla="*/ 79 h 81"/>
                <a:gd name="T38" fmla="*/ 23 w 75"/>
                <a:gd name="T39" fmla="*/ 70 h 81"/>
                <a:gd name="T40" fmla="*/ 28 w 75"/>
                <a:gd name="T41" fmla="*/ 66 h 81"/>
                <a:gd name="T42" fmla="*/ 38 w 75"/>
                <a:gd name="T43" fmla="*/ 69 h 81"/>
                <a:gd name="T44" fmla="*/ 46 w 75"/>
                <a:gd name="T45" fmla="*/ 65 h 81"/>
                <a:gd name="T46" fmla="*/ 50 w 75"/>
                <a:gd name="T47" fmla="*/ 59 h 81"/>
                <a:gd name="T48" fmla="*/ 57 w 75"/>
                <a:gd name="T49" fmla="*/ 54 h 81"/>
                <a:gd name="T50" fmla="*/ 60 w 75"/>
                <a:gd name="T51" fmla="*/ 48 h 81"/>
                <a:gd name="T52" fmla="*/ 67 w 75"/>
                <a:gd name="T53" fmla="*/ 43 h 81"/>
                <a:gd name="T54" fmla="*/ 72 w 75"/>
                <a:gd name="T55" fmla="*/ 40 h 81"/>
                <a:gd name="T56" fmla="*/ 75 w 75"/>
                <a:gd name="T57" fmla="*/ 36 h 81"/>
                <a:gd name="T58" fmla="*/ 75 w 75"/>
                <a:gd name="T59" fmla="*/ 36 h 81"/>
                <a:gd name="T60" fmla="*/ 69 w 75"/>
                <a:gd name="T61"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81">
                  <a:moveTo>
                    <a:pt x="69" y="33"/>
                  </a:moveTo>
                  <a:cubicBezTo>
                    <a:pt x="67" y="33"/>
                    <a:pt x="63" y="29"/>
                    <a:pt x="63" y="27"/>
                  </a:cubicBezTo>
                  <a:cubicBezTo>
                    <a:pt x="63" y="24"/>
                    <a:pt x="60" y="22"/>
                    <a:pt x="60" y="20"/>
                  </a:cubicBezTo>
                  <a:cubicBezTo>
                    <a:pt x="60" y="19"/>
                    <a:pt x="54" y="16"/>
                    <a:pt x="51" y="15"/>
                  </a:cubicBezTo>
                  <a:cubicBezTo>
                    <a:pt x="49" y="13"/>
                    <a:pt x="48" y="4"/>
                    <a:pt x="47" y="4"/>
                  </a:cubicBezTo>
                  <a:cubicBezTo>
                    <a:pt x="46" y="4"/>
                    <a:pt x="43" y="2"/>
                    <a:pt x="42" y="0"/>
                  </a:cubicBezTo>
                  <a:cubicBezTo>
                    <a:pt x="40" y="0"/>
                    <a:pt x="38" y="1"/>
                    <a:pt x="36" y="1"/>
                  </a:cubicBezTo>
                  <a:cubicBezTo>
                    <a:pt x="34" y="1"/>
                    <a:pt x="31" y="3"/>
                    <a:pt x="30" y="4"/>
                  </a:cubicBezTo>
                  <a:cubicBezTo>
                    <a:pt x="29" y="6"/>
                    <a:pt x="27" y="2"/>
                    <a:pt x="26" y="1"/>
                  </a:cubicBezTo>
                  <a:cubicBezTo>
                    <a:pt x="24" y="0"/>
                    <a:pt x="18" y="3"/>
                    <a:pt x="16" y="4"/>
                  </a:cubicBezTo>
                  <a:cubicBezTo>
                    <a:pt x="15" y="4"/>
                    <a:pt x="9" y="5"/>
                    <a:pt x="9" y="5"/>
                  </a:cubicBezTo>
                  <a:cubicBezTo>
                    <a:pt x="9" y="34"/>
                    <a:pt x="9" y="34"/>
                    <a:pt x="9" y="34"/>
                  </a:cubicBezTo>
                  <a:cubicBezTo>
                    <a:pt x="9" y="37"/>
                    <a:pt x="0" y="35"/>
                    <a:pt x="0" y="37"/>
                  </a:cubicBezTo>
                  <a:cubicBezTo>
                    <a:pt x="0" y="62"/>
                    <a:pt x="0" y="62"/>
                    <a:pt x="0" y="62"/>
                  </a:cubicBezTo>
                  <a:cubicBezTo>
                    <a:pt x="2" y="63"/>
                    <a:pt x="4" y="63"/>
                    <a:pt x="4" y="64"/>
                  </a:cubicBezTo>
                  <a:cubicBezTo>
                    <a:pt x="5" y="67"/>
                    <a:pt x="7" y="72"/>
                    <a:pt x="7" y="74"/>
                  </a:cubicBezTo>
                  <a:cubicBezTo>
                    <a:pt x="6" y="75"/>
                    <a:pt x="5" y="74"/>
                    <a:pt x="5" y="76"/>
                  </a:cubicBezTo>
                  <a:cubicBezTo>
                    <a:pt x="5" y="77"/>
                    <a:pt x="4" y="80"/>
                    <a:pt x="7" y="80"/>
                  </a:cubicBezTo>
                  <a:cubicBezTo>
                    <a:pt x="9" y="80"/>
                    <a:pt x="13" y="81"/>
                    <a:pt x="15" y="79"/>
                  </a:cubicBezTo>
                  <a:cubicBezTo>
                    <a:pt x="17" y="77"/>
                    <a:pt x="22" y="73"/>
                    <a:pt x="23" y="70"/>
                  </a:cubicBezTo>
                  <a:cubicBezTo>
                    <a:pt x="23" y="68"/>
                    <a:pt x="24" y="63"/>
                    <a:pt x="28" y="66"/>
                  </a:cubicBezTo>
                  <a:cubicBezTo>
                    <a:pt x="33" y="69"/>
                    <a:pt x="33" y="69"/>
                    <a:pt x="38" y="69"/>
                  </a:cubicBezTo>
                  <a:cubicBezTo>
                    <a:pt x="44" y="69"/>
                    <a:pt x="45" y="69"/>
                    <a:pt x="46" y="65"/>
                  </a:cubicBezTo>
                  <a:cubicBezTo>
                    <a:pt x="47" y="62"/>
                    <a:pt x="46" y="59"/>
                    <a:pt x="50" y="59"/>
                  </a:cubicBezTo>
                  <a:cubicBezTo>
                    <a:pt x="53" y="59"/>
                    <a:pt x="57" y="56"/>
                    <a:pt x="57" y="54"/>
                  </a:cubicBezTo>
                  <a:cubicBezTo>
                    <a:pt x="57" y="52"/>
                    <a:pt x="58" y="48"/>
                    <a:pt x="60" y="48"/>
                  </a:cubicBezTo>
                  <a:cubicBezTo>
                    <a:pt x="62" y="48"/>
                    <a:pt x="67" y="46"/>
                    <a:pt x="67" y="43"/>
                  </a:cubicBezTo>
                  <a:cubicBezTo>
                    <a:pt x="68" y="41"/>
                    <a:pt x="71" y="42"/>
                    <a:pt x="72" y="40"/>
                  </a:cubicBezTo>
                  <a:cubicBezTo>
                    <a:pt x="73" y="40"/>
                    <a:pt x="74" y="38"/>
                    <a:pt x="75" y="36"/>
                  </a:cubicBezTo>
                  <a:cubicBezTo>
                    <a:pt x="75" y="36"/>
                    <a:pt x="75" y="36"/>
                    <a:pt x="75" y="36"/>
                  </a:cubicBezTo>
                  <a:cubicBezTo>
                    <a:pt x="75" y="35"/>
                    <a:pt x="75" y="32"/>
                    <a:pt x="69" y="3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 name="Freeform 11">
              <a:extLst>
                <a:ext uri="{FF2B5EF4-FFF2-40B4-BE49-F238E27FC236}">
                  <a16:creationId xmlns:a16="http://schemas.microsoft.com/office/drawing/2014/main" id="{76E1E336-D093-3717-5FD5-37802C1AEA51}"/>
                </a:ext>
              </a:extLst>
            </p:cNvPr>
            <p:cNvSpPr>
              <a:spLocks/>
            </p:cNvSpPr>
            <p:nvPr/>
          </p:nvSpPr>
          <p:spPr bwMode="auto">
            <a:xfrm>
              <a:off x="5151438" y="4854576"/>
              <a:ext cx="211138" cy="228600"/>
            </a:xfrm>
            <a:custGeom>
              <a:avLst/>
              <a:gdLst>
                <a:gd name="T0" fmla="*/ 69 w 75"/>
                <a:gd name="T1" fmla="*/ 33 h 81"/>
                <a:gd name="T2" fmla="*/ 63 w 75"/>
                <a:gd name="T3" fmla="*/ 27 h 81"/>
                <a:gd name="T4" fmla="*/ 60 w 75"/>
                <a:gd name="T5" fmla="*/ 20 h 81"/>
                <a:gd name="T6" fmla="*/ 51 w 75"/>
                <a:gd name="T7" fmla="*/ 15 h 81"/>
                <a:gd name="T8" fmla="*/ 47 w 75"/>
                <a:gd name="T9" fmla="*/ 4 h 81"/>
                <a:gd name="T10" fmla="*/ 42 w 75"/>
                <a:gd name="T11" fmla="*/ 0 h 81"/>
                <a:gd name="T12" fmla="*/ 36 w 75"/>
                <a:gd name="T13" fmla="*/ 1 h 81"/>
                <a:gd name="T14" fmla="*/ 30 w 75"/>
                <a:gd name="T15" fmla="*/ 4 h 81"/>
                <a:gd name="T16" fmla="*/ 26 w 75"/>
                <a:gd name="T17" fmla="*/ 1 h 81"/>
                <a:gd name="T18" fmla="*/ 16 w 75"/>
                <a:gd name="T19" fmla="*/ 4 h 81"/>
                <a:gd name="T20" fmla="*/ 9 w 75"/>
                <a:gd name="T21" fmla="*/ 5 h 81"/>
                <a:gd name="T22" fmla="*/ 9 w 75"/>
                <a:gd name="T23" fmla="*/ 34 h 81"/>
                <a:gd name="T24" fmla="*/ 0 w 75"/>
                <a:gd name="T25" fmla="*/ 37 h 81"/>
                <a:gd name="T26" fmla="*/ 0 w 75"/>
                <a:gd name="T27" fmla="*/ 62 h 81"/>
                <a:gd name="T28" fmla="*/ 4 w 75"/>
                <a:gd name="T29" fmla="*/ 64 h 81"/>
                <a:gd name="T30" fmla="*/ 7 w 75"/>
                <a:gd name="T31" fmla="*/ 74 h 81"/>
                <a:gd name="T32" fmla="*/ 5 w 75"/>
                <a:gd name="T33" fmla="*/ 76 h 81"/>
                <a:gd name="T34" fmla="*/ 7 w 75"/>
                <a:gd name="T35" fmla="*/ 80 h 81"/>
                <a:gd name="T36" fmla="*/ 15 w 75"/>
                <a:gd name="T37" fmla="*/ 79 h 81"/>
                <a:gd name="T38" fmla="*/ 23 w 75"/>
                <a:gd name="T39" fmla="*/ 70 h 81"/>
                <a:gd name="T40" fmla="*/ 28 w 75"/>
                <a:gd name="T41" fmla="*/ 66 h 81"/>
                <a:gd name="T42" fmla="*/ 38 w 75"/>
                <a:gd name="T43" fmla="*/ 69 h 81"/>
                <a:gd name="T44" fmla="*/ 46 w 75"/>
                <a:gd name="T45" fmla="*/ 65 h 81"/>
                <a:gd name="T46" fmla="*/ 50 w 75"/>
                <a:gd name="T47" fmla="*/ 59 h 81"/>
                <a:gd name="T48" fmla="*/ 57 w 75"/>
                <a:gd name="T49" fmla="*/ 54 h 81"/>
                <a:gd name="T50" fmla="*/ 60 w 75"/>
                <a:gd name="T51" fmla="*/ 48 h 81"/>
                <a:gd name="T52" fmla="*/ 67 w 75"/>
                <a:gd name="T53" fmla="*/ 43 h 81"/>
                <a:gd name="T54" fmla="*/ 72 w 75"/>
                <a:gd name="T55" fmla="*/ 40 h 81"/>
                <a:gd name="T56" fmla="*/ 75 w 75"/>
                <a:gd name="T57" fmla="*/ 36 h 81"/>
                <a:gd name="T58" fmla="*/ 75 w 75"/>
                <a:gd name="T59" fmla="*/ 36 h 81"/>
                <a:gd name="T60" fmla="*/ 69 w 75"/>
                <a:gd name="T61"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81">
                  <a:moveTo>
                    <a:pt x="69" y="33"/>
                  </a:moveTo>
                  <a:cubicBezTo>
                    <a:pt x="67" y="33"/>
                    <a:pt x="63" y="29"/>
                    <a:pt x="63" y="27"/>
                  </a:cubicBezTo>
                  <a:cubicBezTo>
                    <a:pt x="63" y="24"/>
                    <a:pt x="60" y="22"/>
                    <a:pt x="60" y="20"/>
                  </a:cubicBezTo>
                  <a:cubicBezTo>
                    <a:pt x="60" y="19"/>
                    <a:pt x="54" y="16"/>
                    <a:pt x="51" y="15"/>
                  </a:cubicBezTo>
                  <a:cubicBezTo>
                    <a:pt x="49" y="13"/>
                    <a:pt x="48" y="4"/>
                    <a:pt x="47" y="4"/>
                  </a:cubicBezTo>
                  <a:cubicBezTo>
                    <a:pt x="46" y="4"/>
                    <a:pt x="43" y="2"/>
                    <a:pt x="42" y="0"/>
                  </a:cubicBezTo>
                  <a:cubicBezTo>
                    <a:pt x="40" y="0"/>
                    <a:pt x="38" y="1"/>
                    <a:pt x="36" y="1"/>
                  </a:cubicBezTo>
                  <a:cubicBezTo>
                    <a:pt x="34" y="1"/>
                    <a:pt x="31" y="3"/>
                    <a:pt x="30" y="4"/>
                  </a:cubicBezTo>
                  <a:cubicBezTo>
                    <a:pt x="29" y="6"/>
                    <a:pt x="27" y="2"/>
                    <a:pt x="26" y="1"/>
                  </a:cubicBezTo>
                  <a:cubicBezTo>
                    <a:pt x="24" y="0"/>
                    <a:pt x="18" y="3"/>
                    <a:pt x="16" y="4"/>
                  </a:cubicBezTo>
                  <a:cubicBezTo>
                    <a:pt x="15" y="4"/>
                    <a:pt x="9" y="5"/>
                    <a:pt x="9" y="5"/>
                  </a:cubicBezTo>
                  <a:cubicBezTo>
                    <a:pt x="9" y="34"/>
                    <a:pt x="9" y="34"/>
                    <a:pt x="9" y="34"/>
                  </a:cubicBezTo>
                  <a:cubicBezTo>
                    <a:pt x="9" y="37"/>
                    <a:pt x="0" y="35"/>
                    <a:pt x="0" y="37"/>
                  </a:cubicBezTo>
                  <a:cubicBezTo>
                    <a:pt x="0" y="62"/>
                    <a:pt x="0" y="62"/>
                    <a:pt x="0" y="62"/>
                  </a:cubicBezTo>
                  <a:cubicBezTo>
                    <a:pt x="2" y="63"/>
                    <a:pt x="4" y="63"/>
                    <a:pt x="4" y="64"/>
                  </a:cubicBezTo>
                  <a:cubicBezTo>
                    <a:pt x="5" y="67"/>
                    <a:pt x="7" y="72"/>
                    <a:pt x="7" y="74"/>
                  </a:cubicBezTo>
                  <a:cubicBezTo>
                    <a:pt x="6" y="75"/>
                    <a:pt x="5" y="74"/>
                    <a:pt x="5" y="76"/>
                  </a:cubicBezTo>
                  <a:cubicBezTo>
                    <a:pt x="5" y="77"/>
                    <a:pt x="4" y="80"/>
                    <a:pt x="7" y="80"/>
                  </a:cubicBezTo>
                  <a:cubicBezTo>
                    <a:pt x="9" y="80"/>
                    <a:pt x="13" y="81"/>
                    <a:pt x="15" y="79"/>
                  </a:cubicBezTo>
                  <a:cubicBezTo>
                    <a:pt x="17" y="77"/>
                    <a:pt x="22" y="73"/>
                    <a:pt x="23" y="70"/>
                  </a:cubicBezTo>
                  <a:cubicBezTo>
                    <a:pt x="23" y="68"/>
                    <a:pt x="24" y="63"/>
                    <a:pt x="28" y="66"/>
                  </a:cubicBezTo>
                  <a:cubicBezTo>
                    <a:pt x="33" y="69"/>
                    <a:pt x="33" y="69"/>
                    <a:pt x="38" y="69"/>
                  </a:cubicBezTo>
                  <a:cubicBezTo>
                    <a:pt x="44" y="69"/>
                    <a:pt x="45" y="69"/>
                    <a:pt x="46" y="65"/>
                  </a:cubicBezTo>
                  <a:cubicBezTo>
                    <a:pt x="47" y="62"/>
                    <a:pt x="46" y="59"/>
                    <a:pt x="50" y="59"/>
                  </a:cubicBezTo>
                  <a:cubicBezTo>
                    <a:pt x="53" y="59"/>
                    <a:pt x="57" y="56"/>
                    <a:pt x="57" y="54"/>
                  </a:cubicBezTo>
                  <a:cubicBezTo>
                    <a:pt x="57" y="52"/>
                    <a:pt x="58" y="48"/>
                    <a:pt x="60" y="48"/>
                  </a:cubicBezTo>
                  <a:cubicBezTo>
                    <a:pt x="62" y="48"/>
                    <a:pt x="67" y="46"/>
                    <a:pt x="67" y="43"/>
                  </a:cubicBezTo>
                  <a:cubicBezTo>
                    <a:pt x="68" y="41"/>
                    <a:pt x="71" y="42"/>
                    <a:pt x="72" y="40"/>
                  </a:cubicBezTo>
                  <a:cubicBezTo>
                    <a:pt x="73" y="40"/>
                    <a:pt x="74" y="38"/>
                    <a:pt x="75" y="36"/>
                  </a:cubicBezTo>
                  <a:cubicBezTo>
                    <a:pt x="75" y="36"/>
                    <a:pt x="75" y="36"/>
                    <a:pt x="75" y="36"/>
                  </a:cubicBezTo>
                  <a:cubicBezTo>
                    <a:pt x="75" y="35"/>
                    <a:pt x="75" y="32"/>
                    <a:pt x="69" y="3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 name="Freeform 12">
              <a:extLst>
                <a:ext uri="{FF2B5EF4-FFF2-40B4-BE49-F238E27FC236}">
                  <a16:creationId xmlns:a16="http://schemas.microsoft.com/office/drawing/2014/main" id="{F0DD71B5-5FC6-D4DC-B4AD-7F0F9F064BD7}"/>
                </a:ext>
              </a:extLst>
            </p:cNvPr>
            <p:cNvSpPr>
              <a:spLocks/>
            </p:cNvSpPr>
            <p:nvPr/>
          </p:nvSpPr>
          <p:spPr bwMode="auto">
            <a:xfrm>
              <a:off x="5402263" y="5051426"/>
              <a:ext cx="30163" cy="39688"/>
            </a:xfrm>
            <a:custGeom>
              <a:avLst/>
              <a:gdLst>
                <a:gd name="T0" fmla="*/ 5 w 11"/>
                <a:gd name="T1" fmla="*/ 0 h 14"/>
                <a:gd name="T2" fmla="*/ 0 w 11"/>
                <a:gd name="T3" fmla="*/ 6 h 14"/>
                <a:gd name="T4" fmla="*/ 5 w 11"/>
                <a:gd name="T5" fmla="*/ 14 h 14"/>
                <a:gd name="T6" fmla="*/ 9 w 11"/>
                <a:gd name="T7" fmla="*/ 12 h 14"/>
                <a:gd name="T8" fmla="*/ 11 w 11"/>
                <a:gd name="T9" fmla="*/ 10 h 14"/>
                <a:gd name="T10" fmla="*/ 10 w 11"/>
                <a:gd name="T11" fmla="*/ 2 h 14"/>
                <a:gd name="T12" fmla="*/ 5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5" y="0"/>
                  </a:moveTo>
                  <a:cubicBezTo>
                    <a:pt x="3" y="0"/>
                    <a:pt x="0" y="5"/>
                    <a:pt x="0" y="6"/>
                  </a:cubicBezTo>
                  <a:cubicBezTo>
                    <a:pt x="0" y="7"/>
                    <a:pt x="2" y="14"/>
                    <a:pt x="5" y="14"/>
                  </a:cubicBezTo>
                  <a:cubicBezTo>
                    <a:pt x="7" y="14"/>
                    <a:pt x="9" y="14"/>
                    <a:pt x="9" y="12"/>
                  </a:cubicBezTo>
                  <a:cubicBezTo>
                    <a:pt x="10" y="11"/>
                    <a:pt x="10" y="10"/>
                    <a:pt x="11" y="10"/>
                  </a:cubicBezTo>
                  <a:cubicBezTo>
                    <a:pt x="11" y="8"/>
                    <a:pt x="10" y="4"/>
                    <a:pt x="10" y="2"/>
                  </a:cubicBezTo>
                  <a:cubicBezTo>
                    <a:pt x="9" y="1"/>
                    <a:pt x="7" y="0"/>
                    <a:pt x="5"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 name="Freeform 13">
              <a:extLst>
                <a:ext uri="{FF2B5EF4-FFF2-40B4-BE49-F238E27FC236}">
                  <a16:creationId xmlns:a16="http://schemas.microsoft.com/office/drawing/2014/main" id="{CE3F035B-B149-62D2-75B9-9A4CA2B5A012}"/>
                </a:ext>
              </a:extLst>
            </p:cNvPr>
            <p:cNvSpPr>
              <a:spLocks/>
            </p:cNvSpPr>
            <p:nvPr/>
          </p:nvSpPr>
          <p:spPr bwMode="auto">
            <a:xfrm>
              <a:off x="5402263" y="5051426"/>
              <a:ext cx="30163" cy="39688"/>
            </a:xfrm>
            <a:custGeom>
              <a:avLst/>
              <a:gdLst>
                <a:gd name="T0" fmla="*/ 5 w 11"/>
                <a:gd name="T1" fmla="*/ 0 h 14"/>
                <a:gd name="T2" fmla="*/ 0 w 11"/>
                <a:gd name="T3" fmla="*/ 6 h 14"/>
                <a:gd name="T4" fmla="*/ 5 w 11"/>
                <a:gd name="T5" fmla="*/ 14 h 14"/>
                <a:gd name="T6" fmla="*/ 9 w 11"/>
                <a:gd name="T7" fmla="*/ 12 h 14"/>
                <a:gd name="T8" fmla="*/ 11 w 11"/>
                <a:gd name="T9" fmla="*/ 10 h 14"/>
                <a:gd name="T10" fmla="*/ 10 w 11"/>
                <a:gd name="T11" fmla="*/ 2 h 14"/>
                <a:gd name="T12" fmla="*/ 5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5" y="0"/>
                  </a:moveTo>
                  <a:cubicBezTo>
                    <a:pt x="3" y="0"/>
                    <a:pt x="0" y="5"/>
                    <a:pt x="0" y="6"/>
                  </a:cubicBezTo>
                  <a:cubicBezTo>
                    <a:pt x="0" y="7"/>
                    <a:pt x="2" y="14"/>
                    <a:pt x="5" y="14"/>
                  </a:cubicBezTo>
                  <a:cubicBezTo>
                    <a:pt x="7" y="14"/>
                    <a:pt x="9" y="14"/>
                    <a:pt x="9" y="12"/>
                  </a:cubicBezTo>
                  <a:cubicBezTo>
                    <a:pt x="10" y="11"/>
                    <a:pt x="10" y="10"/>
                    <a:pt x="11" y="10"/>
                  </a:cubicBezTo>
                  <a:cubicBezTo>
                    <a:pt x="11" y="8"/>
                    <a:pt x="10" y="4"/>
                    <a:pt x="10" y="2"/>
                  </a:cubicBezTo>
                  <a:cubicBezTo>
                    <a:pt x="9" y="1"/>
                    <a:pt x="7" y="0"/>
                    <a:pt x="5"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 name="Freeform 14">
              <a:extLst>
                <a:ext uri="{FF2B5EF4-FFF2-40B4-BE49-F238E27FC236}">
                  <a16:creationId xmlns:a16="http://schemas.microsoft.com/office/drawing/2014/main" id="{4C089B55-E3E0-F0C2-BB06-E8B682076956}"/>
                </a:ext>
              </a:extLst>
            </p:cNvPr>
            <p:cNvSpPr>
              <a:spLocks/>
            </p:cNvSpPr>
            <p:nvPr/>
          </p:nvSpPr>
          <p:spPr bwMode="auto">
            <a:xfrm>
              <a:off x="5314951" y="5119688"/>
              <a:ext cx="53975" cy="55563"/>
            </a:xfrm>
            <a:custGeom>
              <a:avLst/>
              <a:gdLst>
                <a:gd name="T0" fmla="*/ 14 w 19"/>
                <a:gd name="T1" fmla="*/ 2 h 20"/>
                <a:gd name="T2" fmla="*/ 5 w 19"/>
                <a:gd name="T3" fmla="*/ 5 h 20"/>
                <a:gd name="T4" fmla="*/ 0 w 19"/>
                <a:gd name="T5" fmla="*/ 13 h 20"/>
                <a:gd name="T6" fmla="*/ 5 w 19"/>
                <a:gd name="T7" fmla="*/ 20 h 20"/>
                <a:gd name="T8" fmla="*/ 9 w 19"/>
                <a:gd name="T9" fmla="*/ 20 h 20"/>
                <a:gd name="T10" fmla="*/ 11 w 19"/>
                <a:gd name="T11" fmla="*/ 16 h 20"/>
                <a:gd name="T12" fmla="*/ 16 w 19"/>
                <a:gd name="T13" fmla="*/ 14 h 20"/>
                <a:gd name="T14" fmla="*/ 19 w 19"/>
                <a:gd name="T15" fmla="*/ 8 h 20"/>
                <a:gd name="T16" fmla="*/ 14 w 1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4" y="2"/>
                  </a:moveTo>
                  <a:cubicBezTo>
                    <a:pt x="13" y="0"/>
                    <a:pt x="6" y="3"/>
                    <a:pt x="5" y="5"/>
                  </a:cubicBezTo>
                  <a:cubicBezTo>
                    <a:pt x="4" y="7"/>
                    <a:pt x="0" y="13"/>
                    <a:pt x="0" y="13"/>
                  </a:cubicBezTo>
                  <a:cubicBezTo>
                    <a:pt x="5" y="20"/>
                    <a:pt x="5" y="20"/>
                    <a:pt x="5" y="20"/>
                  </a:cubicBezTo>
                  <a:cubicBezTo>
                    <a:pt x="9" y="20"/>
                    <a:pt x="9" y="20"/>
                    <a:pt x="9" y="20"/>
                  </a:cubicBezTo>
                  <a:cubicBezTo>
                    <a:pt x="9" y="20"/>
                    <a:pt x="10" y="18"/>
                    <a:pt x="11" y="16"/>
                  </a:cubicBezTo>
                  <a:cubicBezTo>
                    <a:pt x="12" y="14"/>
                    <a:pt x="16" y="16"/>
                    <a:pt x="16" y="14"/>
                  </a:cubicBezTo>
                  <a:cubicBezTo>
                    <a:pt x="16" y="12"/>
                    <a:pt x="19" y="10"/>
                    <a:pt x="19" y="8"/>
                  </a:cubicBezTo>
                  <a:cubicBezTo>
                    <a:pt x="19" y="6"/>
                    <a:pt x="15" y="4"/>
                    <a:pt x="14" y="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 name="Freeform 15">
              <a:extLst>
                <a:ext uri="{FF2B5EF4-FFF2-40B4-BE49-F238E27FC236}">
                  <a16:creationId xmlns:a16="http://schemas.microsoft.com/office/drawing/2014/main" id="{FCC6C193-902E-1642-7B3E-2E5A76A07414}"/>
                </a:ext>
              </a:extLst>
            </p:cNvPr>
            <p:cNvSpPr>
              <a:spLocks/>
            </p:cNvSpPr>
            <p:nvPr/>
          </p:nvSpPr>
          <p:spPr bwMode="auto">
            <a:xfrm>
              <a:off x="5314951" y="5119688"/>
              <a:ext cx="53975" cy="55563"/>
            </a:xfrm>
            <a:custGeom>
              <a:avLst/>
              <a:gdLst>
                <a:gd name="T0" fmla="*/ 14 w 19"/>
                <a:gd name="T1" fmla="*/ 2 h 20"/>
                <a:gd name="T2" fmla="*/ 5 w 19"/>
                <a:gd name="T3" fmla="*/ 5 h 20"/>
                <a:gd name="T4" fmla="*/ 0 w 19"/>
                <a:gd name="T5" fmla="*/ 13 h 20"/>
                <a:gd name="T6" fmla="*/ 5 w 19"/>
                <a:gd name="T7" fmla="*/ 20 h 20"/>
                <a:gd name="T8" fmla="*/ 9 w 19"/>
                <a:gd name="T9" fmla="*/ 20 h 20"/>
                <a:gd name="T10" fmla="*/ 11 w 19"/>
                <a:gd name="T11" fmla="*/ 16 h 20"/>
                <a:gd name="T12" fmla="*/ 16 w 19"/>
                <a:gd name="T13" fmla="*/ 14 h 20"/>
                <a:gd name="T14" fmla="*/ 19 w 19"/>
                <a:gd name="T15" fmla="*/ 8 h 20"/>
                <a:gd name="T16" fmla="*/ 14 w 1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4" y="2"/>
                  </a:moveTo>
                  <a:cubicBezTo>
                    <a:pt x="13" y="0"/>
                    <a:pt x="6" y="3"/>
                    <a:pt x="5" y="5"/>
                  </a:cubicBezTo>
                  <a:cubicBezTo>
                    <a:pt x="4" y="7"/>
                    <a:pt x="0" y="13"/>
                    <a:pt x="0" y="13"/>
                  </a:cubicBezTo>
                  <a:cubicBezTo>
                    <a:pt x="5" y="20"/>
                    <a:pt x="5" y="20"/>
                    <a:pt x="5" y="20"/>
                  </a:cubicBezTo>
                  <a:cubicBezTo>
                    <a:pt x="9" y="20"/>
                    <a:pt x="9" y="20"/>
                    <a:pt x="9" y="20"/>
                  </a:cubicBezTo>
                  <a:cubicBezTo>
                    <a:pt x="9" y="20"/>
                    <a:pt x="10" y="18"/>
                    <a:pt x="11" y="16"/>
                  </a:cubicBezTo>
                  <a:cubicBezTo>
                    <a:pt x="12" y="14"/>
                    <a:pt x="16" y="16"/>
                    <a:pt x="16" y="14"/>
                  </a:cubicBezTo>
                  <a:cubicBezTo>
                    <a:pt x="16" y="12"/>
                    <a:pt x="19" y="10"/>
                    <a:pt x="19" y="8"/>
                  </a:cubicBezTo>
                  <a:cubicBezTo>
                    <a:pt x="19" y="6"/>
                    <a:pt x="15" y="4"/>
                    <a:pt x="14" y="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 name="Freeform 16">
              <a:extLst>
                <a:ext uri="{FF2B5EF4-FFF2-40B4-BE49-F238E27FC236}">
                  <a16:creationId xmlns:a16="http://schemas.microsoft.com/office/drawing/2014/main" id="{EAB77085-87A2-2F3B-D7A3-72978FAC4F17}"/>
                </a:ext>
              </a:extLst>
            </p:cNvPr>
            <p:cNvSpPr>
              <a:spLocks noEditPoints="1"/>
            </p:cNvSpPr>
            <p:nvPr/>
          </p:nvSpPr>
          <p:spPr bwMode="auto">
            <a:xfrm>
              <a:off x="5070476" y="4956176"/>
              <a:ext cx="379413" cy="334963"/>
            </a:xfrm>
            <a:custGeom>
              <a:avLst/>
              <a:gdLst>
                <a:gd name="T0" fmla="*/ 129 w 135"/>
                <a:gd name="T1" fmla="*/ 44 h 119"/>
                <a:gd name="T2" fmla="*/ 129 w 135"/>
                <a:gd name="T3" fmla="*/ 44 h 119"/>
                <a:gd name="T4" fmla="*/ 127 w 135"/>
                <a:gd name="T5" fmla="*/ 46 h 119"/>
                <a:gd name="T6" fmla="*/ 123 w 135"/>
                <a:gd name="T7" fmla="*/ 48 h 119"/>
                <a:gd name="T8" fmla="*/ 118 w 135"/>
                <a:gd name="T9" fmla="*/ 40 h 119"/>
                <a:gd name="T10" fmla="*/ 123 w 135"/>
                <a:gd name="T11" fmla="*/ 34 h 119"/>
                <a:gd name="T12" fmla="*/ 128 w 135"/>
                <a:gd name="T13" fmla="*/ 36 h 119"/>
                <a:gd name="T14" fmla="*/ 128 w 135"/>
                <a:gd name="T15" fmla="*/ 35 h 119"/>
                <a:gd name="T16" fmla="*/ 127 w 135"/>
                <a:gd name="T17" fmla="*/ 19 h 119"/>
                <a:gd name="T18" fmla="*/ 122 w 135"/>
                <a:gd name="T19" fmla="*/ 4 h 119"/>
                <a:gd name="T20" fmla="*/ 112 w 135"/>
                <a:gd name="T21" fmla="*/ 2 h 119"/>
                <a:gd name="T22" fmla="*/ 104 w 135"/>
                <a:gd name="T23" fmla="*/ 0 h 119"/>
                <a:gd name="T24" fmla="*/ 101 w 135"/>
                <a:gd name="T25" fmla="*/ 4 h 119"/>
                <a:gd name="T26" fmla="*/ 96 w 135"/>
                <a:gd name="T27" fmla="*/ 7 h 119"/>
                <a:gd name="T28" fmla="*/ 89 w 135"/>
                <a:gd name="T29" fmla="*/ 12 h 119"/>
                <a:gd name="T30" fmla="*/ 86 w 135"/>
                <a:gd name="T31" fmla="*/ 18 h 119"/>
                <a:gd name="T32" fmla="*/ 79 w 135"/>
                <a:gd name="T33" fmla="*/ 23 h 119"/>
                <a:gd name="T34" fmla="*/ 75 w 135"/>
                <a:gd name="T35" fmla="*/ 29 h 119"/>
                <a:gd name="T36" fmla="*/ 67 w 135"/>
                <a:gd name="T37" fmla="*/ 33 h 119"/>
                <a:gd name="T38" fmla="*/ 57 w 135"/>
                <a:gd name="T39" fmla="*/ 30 h 119"/>
                <a:gd name="T40" fmla="*/ 52 w 135"/>
                <a:gd name="T41" fmla="*/ 34 h 119"/>
                <a:gd name="T42" fmla="*/ 44 w 135"/>
                <a:gd name="T43" fmla="*/ 43 h 119"/>
                <a:gd name="T44" fmla="*/ 36 w 135"/>
                <a:gd name="T45" fmla="*/ 44 h 119"/>
                <a:gd name="T46" fmla="*/ 34 w 135"/>
                <a:gd name="T47" fmla="*/ 40 h 119"/>
                <a:gd name="T48" fmla="*/ 36 w 135"/>
                <a:gd name="T49" fmla="*/ 38 h 119"/>
                <a:gd name="T50" fmla="*/ 33 w 135"/>
                <a:gd name="T51" fmla="*/ 28 h 119"/>
                <a:gd name="T52" fmla="*/ 29 w 135"/>
                <a:gd name="T53" fmla="*/ 26 h 119"/>
                <a:gd name="T54" fmla="*/ 29 w 135"/>
                <a:gd name="T55" fmla="*/ 57 h 119"/>
                <a:gd name="T56" fmla="*/ 24 w 135"/>
                <a:gd name="T57" fmla="*/ 62 h 119"/>
                <a:gd name="T58" fmla="*/ 13 w 135"/>
                <a:gd name="T59" fmla="*/ 62 h 119"/>
                <a:gd name="T60" fmla="*/ 8 w 135"/>
                <a:gd name="T61" fmla="*/ 56 h 119"/>
                <a:gd name="T62" fmla="*/ 4 w 135"/>
                <a:gd name="T63" fmla="*/ 59 h 119"/>
                <a:gd name="T64" fmla="*/ 0 w 135"/>
                <a:gd name="T65" fmla="*/ 60 h 119"/>
                <a:gd name="T66" fmla="*/ 6 w 135"/>
                <a:gd name="T67" fmla="*/ 73 h 119"/>
                <a:gd name="T68" fmla="*/ 14 w 135"/>
                <a:gd name="T69" fmla="*/ 90 h 119"/>
                <a:gd name="T70" fmla="*/ 14 w 135"/>
                <a:gd name="T71" fmla="*/ 98 h 119"/>
                <a:gd name="T72" fmla="*/ 15 w 135"/>
                <a:gd name="T73" fmla="*/ 105 h 119"/>
                <a:gd name="T74" fmla="*/ 17 w 135"/>
                <a:gd name="T75" fmla="*/ 112 h 119"/>
                <a:gd name="T76" fmla="*/ 21 w 135"/>
                <a:gd name="T77" fmla="*/ 114 h 119"/>
                <a:gd name="T78" fmla="*/ 25 w 135"/>
                <a:gd name="T79" fmla="*/ 117 h 119"/>
                <a:gd name="T80" fmla="*/ 31 w 135"/>
                <a:gd name="T81" fmla="*/ 117 h 119"/>
                <a:gd name="T82" fmla="*/ 41 w 135"/>
                <a:gd name="T83" fmla="*/ 114 h 119"/>
                <a:gd name="T84" fmla="*/ 48 w 135"/>
                <a:gd name="T85" fmla="*/ 111 h 119"/>
                <a:gd name="T86" fmla="*/ 61 w 135"/>
                <a:gd name="T87" fmla="*/ 111 h 119"/>
                <a:gd name="T88" fmla="*/ 70 w 135"/>
                <a:gd name="T89" fmla="*/ 110 h 119"/>
                <a:gd name="T90" fmla="*/ 75 w 135"/>
                <a:gd name="T91" fmla="*/ 109 h 119"/>
                <a:gd name="T92" fmla="*/ 82 w 135"/>
                <a:gd name="T93" fmla="*/ 107 h 119"/>
                <a:gd name="T94" fmla="*/ 99 w 135"/>
                <a:gd name="T95" fmla="*/ 96 h 119"/>
                <a:gd name="T96" fmla="*/ 119 w 135"/>
                <a:gd name="T97" fmla="*/ 71 h 119"/>
                <a:gd name="T98" fmla="*/ 131 w 135"/>
                <a:gd name="T99" fmla="*/ 58 h 119"/>
                <a:gd name="T100" fmla="*/ 135 w 135"/>
                <a:gd name="T101" fmla="*/ 44 h 119"/>
                <a:gd name="T102" fmla="*/ 129 w 135"/>
                <a:gd name="T103" fmla="*/ 44 h 119"/>
                <a:gd name="T104" fmla="*/ 103 w 135"/>
                <a:gd name="T105" fmla="*/ 72 h 119"/>
                <a:gd name="T106" fmla="*/ 98 w 135"/>
                <a:gd name="T107" fmla="*/ 74 h 119"/>
                <a:gd name="T108" fmla="*/ 96 w 135"/>
                <a:gd name="T109" fmla="*/ 78 h 119"/>
                <a:gd name="T110" fmla="*/ 92 w 135"/>
                <a:gd name="T111" fmla="*/ 78 h 119"/>
                <a:gd name="T112" fmla="*/ 87 w 135"/>
                <a:gd name="T113" fmla="*/ 71 h 119"/>
                <a:gd name="T114" fmla="*/ 92 w 135"/>
                <a:gd name="T115" fmla="*/ 63 h 119"/>
                <a:gd name="T116" fmla="*/ 101 w 135"/>
                <a:gd name="T117" fmla="*/ 60 h 119"/>
                <a:gd name="T118" fmla="*/ 106 w 135"/>
                <a:gd name="T119" fmla="*/ 66 h 119"/>
                <a:gd name="T120" fmla="*/ 103 w 135"/>
                <a:gd name="T121"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19">
                  <a:moveTo>
                    <a:pt x="129" y="44"/>
                  </a:moveTo>
                  <a:cubicBezTo>
                    <a:pt x="129" y="44"/>
                    <a:pt x="129" y="44"/>
                    <a:pt x="129" y="44"/>
                  </a:cubicBezTo>
                  <a:cubicBezTo>
                    <a:pt x="128" y="44"/>
                    <a:pt x="128" y="45"/>
                    <a:pt x="127" y="46"/>
                  </a:cubicBezTo>
                  <a:cubicBezTo>
                    <a:pt x="127" y="48"/>
                    <a:pt x="125" y="48"/>
                    <a:pt x="123" y="48"/>
                  </a:cubicBezTo>
                  <a:cubicBezTo>
                    <a:pt x="120" y="48"/>
                    <a:pt x="118" y="41"/>
                    <a:pt x="118" y="40"/>
                  </a:cubicBezTo>
                  <a:cubicBezTo>
                    <a:pt x="118" y="39"/>
                    <a:pt x="121" y="34"/>
                    <a:pt x="123" y="34"/>
                  </a:cubicBezTo>
                  <a:cubicBezTo>
                    <a:pt x="125" y="34"/>
                    <a:pt x="127" y="35"/>
                    <a:pt x="128" y="36"/>
                  </a:cubicBezTo>
                  <a:cubicBezTo>
                    <a:pt x="128" y="36"/>
                    <a:pt x="128" y="35"/>
                    <a:pt x="128" y="35"/>
                  </a:cubicBezTo>
                  <a:cubicBezTo>
                    <a:pt x="128" y="34"/>
                    <a:pt x="130" y="21"/>
                    <a:pt x="127" y="19"/>
                  </a:cubicBezTo>
                  <a:cubicBezTo>
                    <a:pt x="125" y="18"/>
                    <a:pt x="123" y="5"/>
                    <a:pt x="122" y="4"/>
                  </a:cubicBezTo>
                  <a:cubicBezTo>
                    <a:pt x="121" y="2"/>
                    <a:pt x="113" y="3"/>
                    <a:pt x="112" y="2"/>
                  </a:cubicBezTo>
                  <a:cubicBezTo>
                    <a:pt x="111" y="0"/>
                    <a:pt x="104" y="2"/>
                    <a:pt x="104" y="0"/>
                  </a:cubicBezTo>
                  <a:cubicBezTo>
                    <a:pt x="103" y="2"/>
                    <a:pt x="102" y="4"/>
                    <a:pt x="101" y="4"/>
                  </a:cubicBezTo>
                  <a:cubicBezTo>
                    <a:pt x="100" y="6"/>
                    <a:pt x="97" y="5"/>
                    <a:pt x="96" y="7"/>
                  </a:cubicBezTo>
                  <a:cubicBezTo>
                    <a:pt x="96" y="10"/>
                    <a:pt x="91" y="12"/>
                    <a:pt x="89" y="12"/>
                  </a:cubicBezTo>
                  <a:cubicBezTo>
                    <a:pt x="87" y="12"/>
                    <a:pt x="86" y="16"/>
                    <a:pt x="86" y="18"/>
                  </a:cubicBezTo>
                  <a:cubicBezTo>
                    <a:pt x="86" y="20"/>
                    <a:pt x="82" y="23"/>
                    <a:pt x="79" y="23"/>
                  </a:cubicBezTo>
                  <a:cubicBezTo>
                    <a:pt x="75" y="23"/>
                    <a:pt x="76" y="26"/>
                    <a:pt x="75" y="29"/>
                  </a:cubicBezTo>
                  <a:cubicBezTo>
                    <a:pt x="74" y="33"/>
                    <a:pt x="73" y="33"/>
                    <a:pt x="67" y="33"/>
                  </a:cubicBezTo>
                  <a:cubicBezTo>
                    <a:pt x="62" y="33"/>
                    <a:pt x="62" y="33"/>
                    <a:pt x="57" y="30"/>
                  </a:cubicBezTo>
                  <a:cubicBezTo>
                    <a:pt x="53" y="27"/>
                    <a:pt x="52" y="32"/>
                    <a:pt x="52" y="34"/>
                  </a:cubicBezTo>
                  <a:cubicBezTo>
                    <a:pt x="51" y="37"/>
                    <a:pt x="46" y="41"/>
                    <a:pt x="44" y="43"/>
                  </a:cubicBezTo>
                  <a:cubicBezTo>
                    <a:pt x="42" y="45"/>
                    <a:pt x="38" y="44"/>
                    <a:pt x="36" y="44"/>
                  </a:cubicBezTo>
                  <a:cubicBezTo>
                    <a:pt x="33" y="44"/>
                    <a:pt x="34" y="41"/>
                    <a:pt x="34" y="40"/>
                  </a:cubicBezTo>
                  <a:cubicBezTo>
                    <a:pt x="34" y="38"/>
                    <a:pt x="35" y="39"/>
                    <a:pt x="36" y="38"/>
                  </a:cubicBezTo>
                  <a:cubicBezTo>
                    <a:pt x="36" y="36"/>
                    <a:pt x="34" y="31"/>
                    <a:pt x="33" y="28"/>
                  </a:cubicBezTo>
                  <a:cubicBezTo>
                    <a:pt x="33" y="27"/>
                    <a:pt x="31" y="27"/>
                    <a:pt x="29" y="26"/>
                  </a:cubicBezTo>
                  <a:cubicBezTo>
                    <a:pt x="29" y="57"/>
                    <a:pt x="29" y="57"/>
                    <a:pt x="29" y="57"/>
                  </a:cubicBezTo>
                  <a:cubicBezTo>
                    <a:pt x="29" y="59"/>
                    <a:pt x="25" y="61"/>
                    <a:pt x="24" y="62"/>
                  </a:cubicBezTo>
                  <a:cubicBezTo>
                    <a:pt x="23" y="64"/>
                    <a:pt x="16" y="62"/>
                    <a:pt x="13" y="62"/>
                  </a:cubicBezTo>
                  <a:cubicBezTo>
                    <a:pt x="9" y="62"/>
                    <a:pt x="10" y="59"/>
                    <a:pt x="8" y="56"/>
                  </a:cubicBezTo>
                  <a:cubicBezTo>
                    <a:pt x="7" y="54"/>
                    <a:pt x="4" y="57"/>
                    <a:pt x="4" y="59"/>
                  </a:cubicBezTo>
                  <a:cubicBezTo>
                    <a:pt x="4" y="60"/>
                    <a:pt x="2" y="60"/>
                    <a:pt x="0" y="60"/>
                  </a:cubicBezTo>
                  <a:cubicBezTo>
                    <a:pt x="3" y="64"/>
                    <a:pt x="5" y="69"/>
                    <a:pt x="6" y="73"/>
                  </a:cubicBezTo>
                  <a:cubicBezTo>
                    <a:pt x="8" y="80"/>
                    <a:pt x="13" y="86"/>
                    <a:pt x="14" y="90"/>
                  </a:cubicBezTo>
                  <a:cubicBezTo>
                    <a:pt x="16" y="94"/>
                    <a:pt x="17" y="97"/>
                    <a:pt x="14" y="98"/>
                  </a:cubicBezTo>
                  <a:cubicBezTo>
                    <a:pt x="12" y="98"/>
                    <a:pt x="12" y="100"/>
                    <a:pt x="15" y="105"/>
                  </a:cubicBezTo>
                  <a:cubicBezTo>
                    <a:pt x="17" y="109"/>
                    <a:pt x="15" y="111"/>
                    <a:pt x="17" y="112"/>
                  </a:cubicBezTo>
                  <a:cubicBezTo>
                    <a:pt x="20" y="112"/>
                    <a:pt x="19" y="114"/>
                    <a:pt x="21" y="114"/>
                  </a:cubicBezTo>
                  <a:cubicBezTo>
                    <a:pt x="23" y="114"/>
                    <a:pt x="24" y="116"/>
                    <a:pt x="25" y="117"/>
                  </a:cubicBezTo>
                  <a:cubicBezTo>
                    <a:pt x="27" y="119"/>
                    <a:pt x="29" y="119"/>
                    <a:pt x="31" y="117"/>
                  </a:cubicBezTo>
                  <a:cubicBezTo>
                    <a:pt x="32" y="115"/>
                    <a:pt x="36" y="114"/>
                    <a:pt x="41" y="114"/>
                  </a:cubicBezTo>
                  <a:cubicBezTo>
                    <a:pt x="45" y="114"/>
                    <a:pt x="44" y="113"/>
                    <a:pt x="48" y="111"/>
                  </a:cubicBezTo>
                  <a:cubicBezTo>
                    <a:pt x="53" y="110"/>
                    <a:pt x="58" y="110"/>
                    <a:pt x="61" y="111"/>
                  </a:cubicBezTo>
                  <a:cubicBezTo>
                    <a:pt x="65" y="112"/>
                    <a:pt x="68" y="111"/>
                    <a:pt x="70" y="110"/>
                  </a:cubicBezTo>
                  <a:cubicBezTo>
                    <a:pt x="71" y="109"/>
                    <a:pt x="75" y="112"/>
                    <a:pt x="75" y="109"/>
                  </a:cubicBezTo>
                  <a:cubicBezTo>
                    <a:pt x="75" y="106"/>
                    <a:pt x="79" y="107"/>
                    <a:pt x="82" y="107"/>
                  </a:cubicBezTo>
                  <a:cubicBezTo>
                    <a:pt x="85" y="107"/>
                    <a:pt x="93" y="102"/>
                    <a:pt x="99" y="96"/>
                  </a:cubicBezTo>
                  <a:cubicBezTo>
                    <a:pt x="105" y="90"/>
                    <a:pt x="116" y="77"/>
                    <a:pt x="119" y="71"/>
                  </a:cubicBezTo>
                  <a:cubicBezTo>
                    <a:pt x="123" y="65"/>
                    <a:pt x="128" y="60"/>
                    <a:pt x="131" y="58"/>
                  </a:cubicBezTo>
                  <a:cubicBezTo>
                    <a:pt x="133" y="56"/>
                    <a:pt x="135" y="49"/>
                    <a:pt x="135" y="44"/>
                  </a:cubicBezTo>
                  <a:cubicBezTo>
                    <a:pt x="132" y="44"/>
                    <a:pt x="129" y="44"/>
                    <a:pt x="129" y="44"/>
                  </a:cubicBezTo>
                  <a:moveTo>
                    <a:pt x="103" y="72"/>
                  </a:moveTo>
                  <a:cubicBezTo>
                    <a:pt x="103" y="74"/>
                    <a:pt x="99" y="72"/>
                    <a:pt x="98" y="74"/>
                  </a:cubicBezTo>
                  <a:cubicBezTo>
                    <a:pt x="97" y="76"/>
                    <a:pt x="96" y="78"/>
                    <a:pt x="96" y="78"/>
                  </a:cubicBezTo>
                  <a:cubicBezTo>
                    <a:pt x="92" y="78"/>
                    <a:pt x="92" y="78"/>
                    <a:pt x="92" y="78"/>
                  </a:cubicBezTo>
                  <a:cubicBezTo>
                    <a:pt x="87" y="71"/>
                    <a:pt x="87" y="71"/>
                    <a:pt x="87" y="71"/>
                  </a:cubicBezTo>
                  <a:cubicBezTo>
                    <a:pt x="87" y="71"/>
                    <a:pt x="91" y="65"/>
                    <a:pt x="92" y="63"/>
                  </a:cubicBezTo>
                  <a:cubicBezTo>
                    <a:pt x="93" y="61"/>
                    <a:pt x="100" y="58"/>
                    <a:pt x="101" y="60"/>
                  </a:cubicBezTo>
                  <a:cubicBezTo>
                    <a:pt x="102" y="62"/>
                    <a:pt x="106" y="64"/>
                    <a:pt x="106" y="66"/>
                  </a:cubicBezTo>
                  <a:cubicBezTo>
                    <a:pt x="106" y="68"/>
                    <a:pt x="103" y="70"/>
                    <a:pt x="103" y="7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 name="Freeform 17">
              <a:extLst>
                <a:ext uri="{FF2B5EF4-FFF2-40B4-BE49-F238E27FC236}">
                  <a16:creationId xmlns:a16="http://schemas.microsoft.com/office/drawing/2014/main" id="{2A30BD90-5B4D-7618-A5F4-1B16F7E54D2B}"/>
                </a:ext>
              </a:extLst>
            </p:cNvPr>
            <p:cNvSpPr>
              <a:spLocks noEditPoints="1"/>
            </p:cNvSpPr>
            <p:nvPr/>
          </p:nvSpPr>
          <p:spPr bwMode="auto">
            <a:xfrm>
              <a:off x="5070476" y="4956176"/>
              <a:ext cx="379413" cy="334963"/>
            </a:xfrm>
            <a:custGeom>
              <a:avLst/>
              <a:gdLst>
                <a:gd name="T0" fmla="*/ 129 w 135"/>
                <a:gd name="T1" fmla="*/ 44 h 119"/>
                <a:gd name="T2" fmla="*/ 129 w 135"/>
                <a:gd name="T3" fmla="*/ 44 h 119"/>
                <a:gd name="T4" fmla="*/ 127 w 135"/>
                <a:gd name="T5" fmla="*/ 46 h 119"/>
                <a:gd name="T6" fmla="*/ 123 w 135"/>
                <a:gd name="T7" fmla="*/ 48 h 119"/>
                <a:gd name="T8" fmla="*/ 118 w 135"/>
                <a:gd name="T9" fmla="*/ 40 h 119"/>
                <a:gd name="T10" fmla="*/ 123 w 135"/>
                <a:gd name="T11" fmla="*/ 34 h 119"/>
                <a:gd name="T12" fmla="*/ 128 w 135"/>
                <a:gd name="T13" fmla="*/ 36 h 119"/>
                <a:gd name="T14" fmla="*/ 128 w 135"/>
                <a:gd name="T15" fmla="*/ 35 h 119"/>
                <a:gd name="T16" fmla="*/ 127 w 135"/>
                <a:gd name="T17" fmla="*/ 19 h 119"/>
                <a:gd name="T18" fmla="*/ 122 w 135"/>
                <a:gd name="T19" fmla="*/ 4 h 119"/>
                <a:gd name="T20" fmla="*/ 112 w 135"/>
                <a:gd name="T21" fmla="*/ 2 h 119"/>
                <a:gd name="T22" fmla="*/ 104 w 135"/>
                <a:gd name="T23" fmla="*/ 0 h 119"/>
                <a:gd name="T24" fmla="*/ 101 w 135"/>
                <a:gd name="T25" fmla="*/ 4 h 119"/>
                <a:gd name="T26" fmla="*/ 96 w 135"/>
                <a:gd name="T27" fmla="*/ 7 h 119"/>
                <a:gd name="T28" fmla="*/ 89 w 135"/>
                <a:gd name="T29" fmla="*/ 12 h 119"/>
                <a:gd name="T30" fmla="*/ 86 w 135"/>
                <a:gd name="T31" fmla="*/ 18 h 119"/>
                <a:gd name="T32" fmla="*/ 79 w 135"/>
                <a:gd name="T33" fmla="*/ 23 h 119"/>
                <a:gd name="T34" fmla="*/ 75 w 135"/>
                <a:gd name="T35" fmla="*/ 29 h 119"/>
                <a:gd name="T36" fmla="*/ 67 w 135"/>
                <a:gd name="T37" fmla="*/ 33 h 119"/>
                <a:gd name="T38" fmla="*/ 57 w 135"/>
                <a:gd name="T39" fmla="*/ 30 h 119"/>
                <a:gd name="T40" fmla="*/ 52 w 135"/>
                <a:gd name="T41" fmla="*/ 34 h 119"/>
                <a:gd name="T42" fmla="*/ 44 w 135"/>
                <a:gd name="T43" fmla="*/ 43 h 119"/>
                <a:gd name="T44" fmla="*/ 36 w 135"/>
                <a:gd name="T45" fmla="*/ 44 h 119"/>
                <a:gd name="T46" fmla="*/ 34 w 135"/>
                <a:gd name="T47" fmla="*/ 40 h 119"/>
                <a:gd name="T48" fmla="*/ 36 w 135"/>
                <a:gd name="T49" fmla="*/ 38 h 119"/>
                <a:gd name="T50" fmla="*/ 33 w 135"/>
                <a:gd name="T51" fmla="*/ 28 h 119"/>
                <a:gd name="T52" fmla="*/ 29 w 135"/>
                <a:gd name="T53" fmla="*/ 26 h 119"/>
                <a:gd name="T54" fmla="*/ 29 w 135"/>
                <a:gd name="T55" fmla="*/ 57 h 119"/>
                <a:gd name="T56" fmla="*/ 24 w 135"/>
                <a:gd name="T57" fmla="*/ 62 h 119"/>
                <a:gd name="T58" fmla="*/ 13 w 135"/>
                <a:gd name="T59" fmla="*/ 62 h 119"/>
                <a:gd name="T60" fmla="*/ 8 w 135"/>
                <a:gd name="T61" fmla="*/ 56 h 119"/>
                <a:gd name="T62" fmla="*/ 4 w 135"/>
                <a:gd name="T63" fmla="*/ 59 h 119"/>
                <a:gd name="T64" fmla="*/ 0 w 135"/>
                <a:gd name="T65" fmla="*/ 60 h 119"/>
                <a:gd name="T66" fmla="*/ 6 w 135"/>
                <a:gd name="T67" fmla="*/ 73 h 119"/>
                <a:gd name="T68" fmla="*/ 14 w 135"/>
                <a:gd name="T69" fmla="*/ 90 h 119"/>
                <a:gd name="T70" fmla="*/ 14 w 135"/>
                <a:gd name="T71" fmla="*/ 98 h 119"/>
                <a:gd name="T72" fmla="*/ 15 w 135"/>
                <a:gd name="T73" fmla="*/ 105 h 119"/>
                <a:gd name="T74" fmla="*/ 17 w 135"/>
                <a:gd name="T75" fmla="*/ 112 h 119"/>
                <a:gd name="T76" fmla="*/ 21 w 135"/>
                <a:gd name="T77" fmla="*/ 114 h 119"/>
                <a:gd name="T78" fmla="*/ 25 w 135"/>
                <a:gd name="T79" fmla="*/ 117 h 119"/>
                <a:gd name="T80" fmla="*/ 31 w 135"/>
                <a:gd name="T81" fmla="*/ 117 h 119"/>
                <a:gd name="T82" fmla="*/ 41 w 135"/>
                <a:gd name="T83" fmla="*/ 114 h 119"/>
                <a:gd name="T84" fmla="*/ 48 w 135"/>
                <a:gd name="T85" fmla="*/ 111 h 119"/>
                <a:gd name="T86" fmla="*/ 61 w 135"/>
                <a:gd name="T87" fmla="*/ 111 h 119"/>
                <a:gd name="T88" fmla="*/ 70 w 135"/>
                <a:gd name="T89" fmla="*/ 110 h 119"/>
                <a:gd name="T90" fmla="*/ 75 w 135"/>
                <a:gd name="T91" fmla="*/ 109 h 119"/>
                <a:gd name="T92" fmla="*/ 82 w 135"/>
                <a:gd name="T93" fmla="*/ 107 h 119"/>
                <a:gd name="T94" fmla="*/ 99 w 135"/>
                <a:gd name="T95" fmla="*/ 96 h 119"/>
                <a:gd name="T96" fmla="*/ 119 w 135"/>
                <a:gd name="T97" fmla="*/ 71 h 119"/>
                <a:gd name="T98" fmla="*/ 131 w 135"/>
                <a:gd name="T99" fmla="*/ 58 h 119"/>
                <a:gd name="T100" fmla="*/ 135 w 135"/>
                <a:gd name="T101" fmla="*/ 44 h 119"/>
                <a:gd name="T102" fmla="*/ 129 w 135"/>
                <a:gd name="T103" fmla="*/ 44 h 119"/>
                <a:gd name="T104" fmla="*/ 103 w 135"/>
                <a:gd name="T105" fmla="*/ 72 h 119"/>
                <a:gd name="T106" fmla="*/ 98 w 135"/>
                <a:gd name="T107" fmla="*/ 74 h 119"/>
                <a:gd name="T108" fmla="*/ 96 w 135"/>
                <a:gd name="T109" fmla="*/ 78 h 119"/>
                <a:gd name="T110" fmla="*/ 92 w 135"/>
                <a:gd name="T111" fmla="*/ 78 h 119"/>
                <a:gd name="T112" fmla="*/ 87 w 135"/>
                <a:gd name="T113" fmla="*/ 71 h 119"/>
                <a:gd name="T114" fmla="*/ 92 w 135"/>
                <a:gd name="T115" fmla="*/ 63 h 119"/>
                <a:gd name="T116" fmla="*/ 101 w 135"/>
                <a:gd name="T117" fmla="*/ 60 h 119"/>
                <a:gd name="T118" fmla="*/ 106 w 135"/>
                <a:gd name="T119" fmla="*/ 66 h 119"/>
                <a:gd name="T120" fmla="*/ 103 w 135"/>
                <a:gd name="T121"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19">
                  <a:moveTo>
                    <a:pt x="129" y="44"/>
                  </a:moveTo>
                  <a:cubicBezTo>
                    <a:pt x="129" y="44"/>
                    <a:pt x="129" y="44"/>
                    <a:pt x="129" y="44"/>
                  </a:cubicBezTo>
                  <a:cubicBezTo>
                    <a:pt x="128" y="44"/>
                    <a:pt x="128" y="45"/>
                    <a:pt x="127" y="46"/>
                  </a:cubicBezTo>
                  <a:cubicBezTo>
                    <a:pt x="127" y="48"/>
                    <a:pt x="125" y="48"/>
                    <a:pt x="123" y="48"/>
                  </a:cubicBezTo>
                  <a:cubicBezTo>
                    <a:pt x="120" y="48"/>
                    <a:pt x="118" y="41"/>
                    <a:pt x="118" y="40"/>
                  </a:cubicBezTo>
                  <a:cubicBezTo>
                    <a:pt x="118" y="39"/>
                    <a:pt x="121" y="34"/>
                    <a:pt x="123" y="34"/>
                  </a:cubicBezTo>
                  <a:cubicBezTo>
                    <a:pt x="125" y="34"/>
                    <a:pt x="127" y="35"/>
                    <a:pt x="128" y="36"/>
                  </a:cubicBezTo>
                  <a:cubicBezTo>
                    <a:pt x="128" y="36"/>
                    <a:pt x="128" y="35"/>
                    <a:pt x="128" y="35"/>
                  </a:cubicBezTo>
                  <a:cubicBezTo>
                    <a:pt x="128" y="34"/>
                    <a:pt x="130" y="21"/>
                    <a:pt x="127" y="19"/>
                  </a:cubicBezTo>
                  <a:cubicBezTo>
                    <a:pt x="125" y="18"/>
                    <a:pt x="123" y="5"/>
                    <a:pt x="122" y="4"/>
                  </a:cubicBezTo>
                  <a:cubicBezTo>
                    <a:pt x="121" y="2"/>
                    <a:pt x="113" y="3"/>
                    <a:pt x="112" y="2"/>
                  </a:cubicBezTo>
                  <a:cubicBezTo>
                    <a:pt x="111" y="0"/>
                    <a:pt x="104" y="2"/>
                    <a:pt x="104" y="0"/>
                  </a:cubicBezTo>
                  <a:cubicBezTo>
                    <a:pt x="103" y="2"/>
                    <a:pt x="102" y="4"/>
                    <a:pt x="101" y="4"/>
                  </a:cubicBezTo>
                  <a:cubicBezTo>
                    <a:pt x="100" y="6"/>
                    <a:pt x="97" y="5"/>
                    <a:pt x="96" y="7"/>
                  </a:cubicBezTo>
                  <a:cubicBezTo>
                    <a:pt x="96" y="10"/>
                    <a:pt x="91" y="12"/>
                    <a:pt x="89" y="12"/>
                  </a:cubicBezTo>
                  <a:cubicBezTo>
                    <a:pt x="87" y="12"/>
                    <a:pt x="86" y="16"/>
                    <a:pt x="86" y="18"/>
                  </a:cubicBezTo>
                  <a:cubicBezTo>
                    <a:pt x="86" y="20"/>
                    <a:pt x="82" y="23"/>
                    <a:pt x="79" y="23"/>
                  </a:cubicBezTo>
                  <a:cubicBezTo>
                    <a:pt x="75" y="23"/>
                    <a:pt x="76" y="26"/>
                    <a:pt x="75" y="29"/>
                  </a:cubicBezTo>
                  <a:cubicBezTo>
                    <a:pt x="74" y="33"/>
                    <a:pt x="73" y="33"/>
                    <a:pt x="67" y="33"/>
                  </a:cubicBezTo>
                  <a:cubicBezTo>
                    <a:pt x="62" y="33"/>
                    <a:pt x="62" y="33"/>
                    <a:pt x="57" y="30"/>
                  </a:cubicBezTo>
                  <a:cubicBezTo>
                    <a:pt x="53" y="27"/>
                    <a:pt x="52" y="32"/>
                    <a:pt x="52" y="34"/>
                  </a:cubicBezTo>
                  <a:cubicBezTo>
                    <a:pt x="51" y="37"/>
                    <a:pt x="46" y="41"/>
                    <a:pt x="44" y="43"/>
                  </a:cubicBezTo>
                  <a:cubicBezTo>
                    <a:pt x="42" y="45"/>
                    <a:pt x="38" y="44"/>
                    <a:pt x="36" y="44"/>
                  </a:cubicBezTo>
                  <a:cubicBezTo>
                    <a:pt x="33" y="44"/>
                    <a:pt x="34" y="41"/>
                    <a:pt x="34" y="40"/>
                  </a:cubicBezTo>
                  <a:cubicBezTo>
                    <a:pt x="34" y="38"/>
                    <a:pt x="35" y="39"/>
                    <a:pt x="36" y="38"/>
                  </a:cubicBezTo>
                  <a:cubicBezTo>
                    <a:pt x="36" y="36"/>
                    <a:pt x="34" y="31"/>
                    <a:pt x="33" y="28"/>
                  </a:cubicBezTo>
                  <a:cubicBezTo>
                    <a:pt x="33" y="27"/>
                    <a:pt x="31" y="27"/>
                    <a:pt x="29" y="26"/>
                  </a:cubicBezTo>
                  <a:cubicBezTo>
                    <a:pt x="29" y="57"/>
                    <a:pt x="29" y="57"/>
                    <a:pt x="29" y="57"/>
                  </a:cubicBezTo>
                  <a:cubicBezTo>
                    <a:pt x="29" y="59"/>
                    <a:pt x="25" y="61"/>
                    <a:pt x="24" y="62"/>
                  </a:cubicBezTo>
                  <a:cubicBezTo>
                    <a:pt x="23" y="64"/>
                    <a:pt x="16" y="62"/>
                    <a:pt x="13" y="62"/>
                  </a:cubicBezTo>
                  <a:cubicBezTo>
                    <a:pt x="9" y="62"/>
                    <a:pt x="10" y="59"/>
                    <a:pt x="8" y="56"/>
                  </a:cubicBezTo>
                  <a:cubicBezTo>
                    <a:pt x="7" y="54"/>
                    <a:pt x="4" y="57"/>
                    <a:pt x="4" y="59"/>
                  </a:cubicBezTo>
                  <a:cubicBezTo>
                    <a:pt x="4" y="60"/>
                    <a:pt x="2" y="60"/>
                    <a:pt x="0" y="60"/>
                  </a:cubicBezTo>
                  <a:cubicBezTo>
                    <a:pt x="3" y="64"/>
                    <a:pt x="5" y="69"/>
                    <a:pt x="6" y="73"/>
                  </a:cubicBezTo>
                  <a:cubicBezTo>
                    <a:pt x="8" y="80"/>
                    <a:pt x="13" y="86"/>
                    <a:pt x="14" y="90"/>
                  </a:cubicBezTo>
                  <a:cubicBezTo>
                    <a:pt x="16" y="94"/>
                    <a:pt x="17" y="97"/>
                    <a:pt x="14" y="98"/>
                  </a:cubicBezTo>
                  <a:cubicBezTo>
                    <a:pt x="12" y="98"/>
                    <a:pt x="12" y="100"/>
                    <a:pt x="15" y="105"/>
                  </a:cubicBezTo>
                  <a:cubicBezTo>
                    <a:pt x="17" y="109"/>
                    <a:pt x="15" y="111"/>
                    <a:pt x="17" y="112"/>
                  </a:cubicBezTo>
                  <a:cubicBezTo>
                    <a:pt x="20" y="112"/>
                    <a:pt x="19" y="114"/>
                    <a:pt x="21" y="114"/>
                  </a:cubicBezTo>
                  <a:cubicBezTo>
                    <a:pt x="23" y="114"/>
                    <a:pt x="24" y="116"/>
                    <a:pt x="25" y="117"/>
                  </a:cubicBezTo>
                  <a:cubicBezTo>
                    <a:pt x="27" y="119"/>
                    <a:pt x="29" y="119"/>
                    <a:pt x="31" y="117"/>
                  </a:cubicBezTo>
                  <a:cubicBezTo>
                    <a:pt x="32" y="115"/>
                    <a:pt x="36" y="114"/>
                    <a:pt x="41" y="114"/>
                  </a:cubicBezTo>
                  <a:cubicBezTo>
                    <a:pt x="45" y="114"/>
                    <a:pt x="44" y="113"/>
                    <a:pt x="48" y="111"/>
                  </a:cubicBezTo>
                  <a:cubicBezTo>
                    <a:pt x="53" y="110"/>
                    <a:pt x="58" y="110"/>
                    <a:pt x="61" y="111"/>
                  </a:cubicBezTo>
                  <a:cubicBezTo>
                    <a:pt x="65" y="112"/>
                    <a:pt x="68" y="111"/>
                    <a:pt x="70" y="110"/>
                  </a:cubicBezTo>
                  <a:cubicBezTo>
                    <a:pt x="71" y="109"/>
                    <a:pt x="75" y="112"/>
                    <a:pt x="75" y="109"/>
                  </a:cubicBezTo>
                  <a:cubicBezTo>
                    <a:pt x="75" y="106"/>
                    <a:pt x="79" y="107"/>
                    <a:pt x="82" y="107"/>
                  </a:cubicBezTo>
                  <a:cubicBezTo>
                    <a:pt x="85" y="107"/>
                    <a:pt x="93" y="102"/>
                    <a:pt x="99" y="96"/>
                  </a:cubicBezTo>
                  <a:cubicBezTo>
                    <a:pt x="105" y="90"/>
                    <a:pt x="116" y="77"/>
                    <a:pt x="119" y="71"/>
                  </a:cubicBezTo>
                  <a:cubicBezTo>
                    <a:pt x="123" y="65"/>
                    <a:pt x="128" y="60"/>
                    <a:pt x="131" y="58"/>
                  </a:cubicBezTo>
                  <a:cubicBezTo>
                    <a:pt x="133" y="56"/>
                    <a:pt x="135" y="49"/>
                    <a:pt x="135" y="44"/>
                  </a:cubicBezTo>
                  <a:cubicBezTo>
                    <a:pt x="132" y="44"/>
                    <a:pt x="129" y="44"/>
                    <a:pt x="129" y="44"/>
                  </a:cubicBezTo>
                  <a:close/>
                  <a:moveTo>
                    <a:pt x="103" y="72"/>
                  </a:moveTo>
                  <a:cubicBezTo>
                    <a:pt x="103" y="74"/>
                    <a:pt x="99" y="72"/>
                    <a:pt x="98" y="74"/>
                  </a:cubicBezTo>
                  <a:cubicBezTo>
                    <a:pt x="97" y="76"/>
                    <a:pt x="96" y="78"/>
                    <a:pt x="96" y="78"/>
                  </a:cubicBezTo>
                  <a:cubicBezTo>
                    <a:pt x="92" y="78"/>
                    <a:pt x="92" y="78"/>
                    <a:pt x="92" y="78"/>
                  </a:cubicBezTo>
                  <a:cubicBezTo>
                    <a:pt x="87" y="71"/>
                    <a:pt x="87" y="71"/>
                    <a:pt x="87" y="71"/>
                  </a:cubicBezTo>
                  <a:cubicBezTo>
                    <a:pt x="87" y="71"/>
                    <a:pt x="91" y="65"/>
                    <a:pt x="92" y="63"/>
                  </a:cubicBezTo>
                  <a:cubicBezTo>
                    <a:pt x="93" y="61"/>
                    <a:pt x="100" y="58"/>
                    <a:pt x="101" y="60"/>
                  </a:cubicBezTo>
                  <a:cubicBezTo>
                    <a:pt x="102" y="62"/>
                    <a:pt x="106" y="64"/>
                    <a:pt x="106" y="66"/>
                  </a:cubicBezTo>
                  <a:cubicBezTo>
                    <a:pt x="106" y="68"/>
                    <a:pt x="103" y="70"/>
                    <a:pt x="103" y="7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 name="Freeform 18">
              <a:extLst>
                <a:ext uri="{FF2B5EF4-FFF2-40B4-BE49-F238E27FC236}">
                  <a16:creationId xmlns:a16="http://schemas.microsoft.com/office/drawing/2014/main" id="{35D351FE-86D2-A93B-5004-3B86A7E61811}"/>
                </a:ext>
              </a:extLst>
            </p:cNvPr>
            <p:cNvSpPr>
              <a:spLocks/>
            </p:cNvSpPr>
            <p:nvPr/>
          </p:nvSpPr>
          <p:spPr bwMode="auto">
            <a:xfrm>
              <a:off x="4968876" y="4564063"/>
              <a:ext cx="277813" cy="293688"/>
            </a:xfrm>
            <a:custGeom>
              <a:avLst/>
              <a:gdLst>
                <a:gd name="T0" fmla="*/ 6 w 99"/>
                <a:gd name="T1" fmla="*/ 96 h 104"/>
                <a:gd name="T2" fmla="*/ 10 w 99"/>
                <a:gd name="T3" fmla="*/ 97 h 104"/>
                <a:gd name="T4" fmla="*/ 18 w 99"/>
                <a:gd name="T5" fmla="*/ 98 h 104"/>
                <a:gd name="T6" fmla="*/ 25 w 99"/>
                <a:gd name="T7" fmla="*/ 100 h 104"/>
                <a:gd name="T8" fmla="*/ 54 w 99"/>
                <a:gd name="T9" fmla="*/ 100 h 104"/>
                <a:gd name="T10" fmla="*/ 57 w 99"/>
                <a:gd name="T11" fmla="*/ 103 h 104"/>
                <a:gd name="T12" fmla="*/ 76 w 99"/>
                <a:gd name="T13" fmla="*/ 103 h 104"/>
                <a:gd name="T14" fmla="*/ 89 w 99"/>
                <a:gd name="T15" fmla="*/ 102 h 104"/>
                <a:gd name="T16" fmla="*/ 91 w 99"/>
                <a:gd name="T17" fmla="*/ 101 h 104"/>
                <a:gd name="T18" fmla="*/ 81 w 99"/>
                <a:gd name="T19" fmla="*/ 88 h 104"/>
                <a:gd name="T20" fmla="*/ 82 w 99"/>
                <a:gd name="T21" fmla="*/ 60 h 104"/>
                <a:gd name="T22" fmla="*/ 95 w 99"/>
                <a:gd name="T23" fmla="*/ 61 h 104"/>
                <a:gd name="T24" fmla="*/ 97 w 99"/>
                <a:gd name="T25" fmla="*/ 59 h 104"/>
                <a:gd name="T26" fmla="*/ 99 w 99"/>
                <a:gd name="T27" fmla="*/ 42 h 104"/>
                <a:gd name="T28" fmla="*/ 96 w 99"/>
                <a:gd name="T29" fmla="*/ 42 h 104"/>
                <a:gd name="T30" fmla="*/ 89 w 99"/>
                <a:gd name="T31" fmla="*/ 43 h 104"/>
                <a:gd name="T32" fmla="*/ 84 w 99"/>
                <a:gd name="T33" fmla="*/ 45 h 104"/>
                <a:gd name="T34" fmla="*/ 84 w 99"/>
                <a:gd name="T35" fmla="*/ 38 h 104"/>
                <a:gd name="T36" fmla="*/ 80 w 99"/>
                <a:gd name="T37" fmla="*/ 31 h 104"/>
                <a:gd name="T38" fmla="*/ 81 w 99"/>
                <a:gd name="T39" fmla="*/ 19 h 104"/>
                <a:gd name="T40" fmla="*/ 80 w 99"/>
                <a:gd name="T41" fmla="*/ 13 h 104"/>
                <a:gd name="T42" fmla="*/ 74 w 99"/>
                <a:gd name="T43" fmla="*/ 12 h 104"/>
                <a:gd name="T44" fmla="*/ 70 w 99"/>
                <a:gd name="T45" fmla="*/ 10 h 104"/>
                <a:gd name="T46" fmla="*/ 64 w 99"/>
                <a:gd name="T47" fmla="*/ 10 h 104"/>
                <a:gd name="T48" fmla="*/ 60 w 99"/>
                <a:gd name="T49" fmla="*/ 17 h 104"/>
                <a:gd name="T50" fmla="*/ 50 w 99"/>
                <a:gd name="T51" fmla="*/ 19 h 104"/>
                <a:gd name="T52" fmla="*/ 43 w 99"/>
                <a:gd name="T53" fmla="*/ 13 h 104"/>
                <a:gd name="T54" fmla="*/ 40 w 99"/>
                <a:gd name="T55" fmla="*/ 7 h 104"/>
                <a:gd name="T56" fmla="*/ 39 w 99"/>
                <a:gd name="T57" fmla="*/ 0 h 104"/>
                <a:gd name="T58" fmla="*/ 11 w 99"/>
                <a:gd name="T59" fmla="*/ 0 h 104"/>
                <a:gd name="T60" fmla="*/ 7 w 99"/>
                <a:gd name="T61" fmla="*/ 3 h 104"/>
                <a:gd name="T62" fmla="*/ 14 w 99"/>
                <a:gd name="T63" fmla="*/ 20 h 104"/>
                <a:gd name="T64" fmla="*/ 13 w 99"/>
                <a:gd name="T65" fmla="*/ 29 h 104"/>
                <a:gd name="T66" fmla="*/ 18 w 99"/>
                <a:gd name="T67" fmla="*/ 47 h 104"/>
                <a:gd name="T68" fmla="*/ 12 w 99"/>
                <a:gd name="T69" fmla="*/ 59 h 104"/>
                <a:gd name="T70" fmla="*/ 6 w 99"/>
                <a:gd name="T71" fmla="*/ 75 h 104"/>
                <a:gd name="T72" fmla="*/ 1 w 99"/>
                <a:gd name="T73" fmla="*/ 87 h 104"/>
                <a:gd name="T74" fmla="*/ 0 w 99"/>
                <a:gd name="T75" fmla="*/ 98 h 104"/>
                <a:gd name="T76" fmla="*/ 0 w 99"/>
                <a:gd name="T77" fmla="*/ 98 h 104"/>
                <a:gd name="T78" fmla="*/ 3 w 99"/>
                <a:gd name="T79" fmla="*/ 98 h 104"/>
                <a:gd name="T80" fmla="*/ 6 w 99"/>
                <a:gd name="T81"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4">
                  <a:moveTo>
                    <a:pt x="6" y="96"/>
                  </a:moveTo>
                  <a:cubicBezTo>
                    <a:pt x="8" y="96"/>
                    <a:pt x="7" y="99"/>
                    <a:pt x="10" y="97"/>
                  </a:cubicBezTo>
                  <a:cubicBezTo>
                    <a:pt x="13" y="96"/>
                    <a:pt x="15" y="96"/>
                    <a:pt x="18" y="98"/>
                  </a:cubicBezTo>
                  <a:cubicBezTo>
                    <a:pt x="20" y="99"/>
                    <a:pt x="22" y="100"/>
                    <a:pt x="25" y="100"/>
                  </a:cubicBezTo>
                  <a:cubicBezTo>
                    <a:pt x="54" y="100"/>
                    <a:pt x="54" y="100"/>
                    <a:pt x="54" y="100"/>
                  </a:cubicBezTo>
                  <a:cubicBezTo>
                    <a:pt x="57" y="103"/>
                    <a:pt x="57" y="103"/>
                    <a:pt x="57" y="103"/>
                  </a:cubicBezTo>
                  <a:cubicBezTo>
                    <a:pt x="57" y="103"/>
                    <a:pt x="73" y="102"/>
                    <a:pt x="76" y="103"/>
                  </a:cubicBezTo>
                  <a:cubicBezTo>
                    <a:pt x="78" y="104"/>
                    <a:pt x="86" y="103"/>
                    <a:pt x="89" y="102"/>
                  </a:cubicBezTo>
                  <a:cubicBezTo>
                    <a:pt x="89" y="102"/>
                    <a:pt x="90" y="102"/>
                    <a:pt x="91" y="101"/>
                  </a:cubicBezTo>
                  <a:cubicBezTo>
                    <a:pt x="81" y="88"/>
                    <a:pt x="81" y="88"/>
                    <a:pt x="81" y="88"/>
                  </a:cubicBezTo>
                  <a:cubicBezTo>
                    <a:pt x="82" y="60"/>
                    <a:pt x="82" y="60"/>
                    <a:pt x="82" y="60"/>
                  </a:cubicBezTo>
                  <a:cubicBezTo>
                    <a:pt x="95" y="61"/>
                    <a:pt x="95" y="61"/>
                    <a:pt x="95" y="61"/>
                  </a:cubicBezTo>
                  <a:cubicBezTo>
                    <a:pt x="97" y="59"/>
                    <a:pt x="97" y="59"/>
                    <a:pt x="97" y="59"/>
                  </a:cubicBezTo>
                  <a:cubicBezTo>
                    <a:pt x="99" y="42"/>
                    <a:pt x="99" y="42"/>
                    <a:pt x="99" y="42"/>
                  </a:cubicBezTo>
                  <a:cubicBezTo>
                    <a:pt x="98" y="42"/>
                    <a:pt x="97" y="41"/>
                    <a:pt x="96" y="42"/>
                  </a:cubicBezTo>
                  <a:cubicBezTo>
                    <a:pt x="94" y="43"/>
                    <a:pt x="92" y="43"/>
                    <a:pt x="89" y="43"/>
                  </a:cubicBezTo>
                  <a:cubicBezTo>
                    <a:pt x="86" y="43"/>
                    <a:pt x="86" y="45"/>
                    <a:pt x="84" y="45"/>
                  </a:cubicBezTo>
                  <a:cubicBezTo>
                    <a:pt x="83" y="44"/>
                    <a:pt x="84" y="40"/>
                    <a:pt x="84" y="38"/>
                  </a:cubicBezTo>
                  <a:cubicBezTo>
                    <a:pt x="85" y="36"/>
                    <a:pt x="82" y="33"/>
                    <a:pt x="80" y="31"/>
                  </a:cubicBezTo>
                  <a:cubicBezTo>
                    <a:pt x="79" y="30"/>
                    <a:pt x="83" y="20"/>
                    <a:pt x="81" y="19"/>
                  </a:cubicBezTo>
                  <a:cubicBezTo>
                    <a:pt x="80" y="18"/>
                    <a:pt x="80" y="15"/>
                    <a:pt x="80" y="13"/>
                  </a:cubicBezTo>
                  <a:cubicBezTo>
                    <a:pt x="80" y="10"/>
                    <a:pt x="78" y="12"/>
                    <a:pt x="74" y="12"/>
                  </a:cubicBezTo>
                  <a:cubicBezTo>
                    <a:pt x="71" y="12"/>
                    <a:pt x="70" y="10"/>
                    <a:pt x="70" y="10"/>
                  </a:cubicBezTo>
                  <a:cubicBezTo>
                    <a:pt x="70" y="10"/>
                    <a:pt x="66" y="9"/>
                    <a:pt x="64" y="10"/>
                  </a:cubicBezTo>
                  <a:cubicBezTo>
                    <a:pt x="61" y="11"/>
                    <a:pt x="62" y="17"/>
                    <a:pt x="60" y="17"/>
                  </a:cubicBezTo>
                  <a:cubicBezTo>
                    <a:pt x="59" y="17"/>
                    <a:pt x="54" y="17"/>
                    <a:pt x="50" y="19"/>
                  </a:cubicBezTo>
                  <a:cubicBezTo>
                    <a:pt x="47" y="20"/>
                    <a:pt x="45" y="18"/>
                    <a:pt x="43" y="13"/>
                  </a:cubicBezTo>
                  <a:cubicBezTo>
                    <a:pt x="42" y="9"/>
                    <a:pt x="39" y="10"/>
                    <a:pt x="40" y="7"/>
                  </a:cubicBezTo>
                  <a:cubicBezTo>
                    <a:pt x="41" y="4"/>
                    <a:pt x="39" y="0"/>
                    <a:pt x="39" y="0"/>
                  </a:cubicBezTo>
                  <a:cubicBezTo>
                    <a:pt x="39" y="0"/>
                    <a:pt x="14" y="0"/>
                    <a:pt x="11" y="0"/>
                  </a:cubicBezTo>
                  <a:cubicBezTo>
                    <a:pt x="10" y="0"/>
                    <a:pt x="8" y="1"/>
                    <a:pt x="7" y="3"/>
                  </a:cubicBezTo>
                  <a:cubicBezTo>
                    <a:pt x="8" y="8"/>
                    <a:pt x="13" y="18"/>
                    <a:pt x="14" y="20"/>
                  </a:cubicBezTo>
                  <a:cubicBezTo>
                    <a:pt x="15" y="22"/>
                    <a:pt x="13" y="25"/>
                    <a:pt x="13" y="29"/>
                  </a:cubicBezTo>
                  <a:cubicBezTo>
                    <a:pt x="13" y="33"/>
                    <a:pt x="17" y="41"/>
                    <a:pt x="18" y="47"/>
                  </a:cubicBezTo>
                  <a:cubicBezTo>
                    <a:pt x="18" y="52"/>
                    <a:pt x="15" y="55"/>
                    <a:pt x="12" y="59"/>
                  </a:cubicBezTo>
                  <a:cubicBezTo>
                    <a:pt x="9" y="62"/>
                    <a:pt x="6" y="70"/>
                    <a:pt x="6" y="75"/>
                  </a:cubicBezTo>
                  <a:cubicBezTo>
                    <a:pt x="6" y="80"/>
                    <a:pt x="1" y="85"/>
                    <a:pt x="1" y="87"/>
                  </a:cubicBezTo>
                  <a:cubicBezTo>
                    <a:pt x="1" y="89"/>
                    <a:pt x="1" y="96"/>
                    <a:pt x="0" y="98"/>
                  </a:cubicBezTo>
                  <a:cubicBezTo>
                    <a:pt x="0" y="98"/>
                    <a:pt x="0" y="98"/>
                    <a:pt x="0" y="98"/>
                  </a:cubicBezTo>
                  <a:cubicBezTo>
                    <a:pt x="3" y="98"/>
                    <a:pt x="3" y="98"/>
                    <a:pt x="3" y="98"/>
                  </a:cubicBezTo>
                  <a:cubicBezTo>
                    <a:pt x="3" y="98"/>
                    <a:pt x="4" y="96"/>
                    <a:pt x="6" y="9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 name="Freeform 19">
              <a:extLst>
                <a:ext uri="{FF2B5EF4-FFF2-40B4-BE49-F238E27FC236}">
                  <a16:creationId xmlns:a16="http://schemas.microsoft.com/office/drawing/2014/main" id="{09F5D3E4-915C-12E4-F957-2D6446E4CA8F}"/>
                </a:ext>
              </a:extLst>
            </p:cNvPr>
            <p:cNvSpPr>
              <a:spLocks/>
            </p:cNvSpPr>
            <p:nvPr/>
          </p:nvSpPr>
          <p:spPr bwMode="auto">
            <a:xfrm>
              <a:off x="4968876" y="4564063"/>
              <a:ext cx="277813" cy="293688"/>
            </a:xfrm>
            <a:custGeom>
              <a:avLst/>
              <a:gdLst>
                <a:gd name="T0" fmla="*/ 6 w 99"/>
                <a:gd name="T1" fmla="*/ 96 h 104"/>
                <a:gd name="T2" fmla="*/ 10 w 99"/>
                <a:gd name="T3" fmla="*/ 97 h 104"/>
                <a:gd name="T4" fmla="*/ 18 w 99"/>
                <a:gd name="T5" fmla="*/ 98 h 104"/>
                <a:gd name="T6" fmla="*/ 25 w 99"/>
                <a:gd name="T7" fmla="*/ 100 h 104"/>
                <a:gd name="T8" fmla="*/ 54 w 99"/>
                <a:gd name="T9" fmla="*/ 100 h 104"/>
                <a:gd name="T10" fmla="*/ 57 w 99"/>
                <a:gd name="T11" fmla="*/ 103 h 104"/>
                <a:gd name="T12" fmla="*/ 76 w 99"/>
                <a:gd name="T13" fmla="*/ 103 h 104"/>
                <a:gd name="T14" fmla="*/ 89 w 99"/>
                <a:gd name="T15" fmla="*/ 102 h 104"/>
                <a:gd name="T16" fmla="*/ 91 w 99"/>
                <a:gd name="T17" fmla="*/ 101 h 104"/>
                <a:gd name="T18" fmla="*/ 81 w 99"/>
                <a:gd name="T19" fmla="*/ 88 h 104"/>
                <a:gd name="T20" fmla="*/ 82 w 99"/>
                <a:gd name="T21" fmla="*/ 60 h 104"/>
                <a:gd name="T22" fmla="*/ 95 w 99"/>
                <a:gd name="T23" fmla="*/ 61 h 104"/>
                <a:gd name="T24" fmla="*/ 97 w 99"/>
                <a:gd name="T25" fmla="*/ 59 h 104"/>
                <a:gd name="T26" fmla="*/ 99 w 99"/>
                <a:gd name="T27" fmla="*/ 42 h 104"/>
                <a:gd name="T28" fmla="*/ 96 w 99"/>
                <a:gd name="T29" fmla="*/ 42 h 104"/>
                <a:gd name="T30" fmla="*/ 89 w 99"/>
                <a:gd name="T31" fmla="*/ 43 h 104"/>
                <a:gd name="T32" fmla="*/ 84 w 99"/>
                <a:gd name="T33" fmla="*/ 45 h 104"/>
                <a:gd name="T34" fmla="*/ 84 w 99"/>
                <a:gd name="T35" fmla="*/ 38 h 104"/>
                <a:gd name="T36" fmla="*/ 80 w 99"/>
                <a:gd name="T37" fmla="*/ 31 h 104"/>
                <a:gd name="T38" fmla="*/ 81 w 99"/>
                <a:gd name="T39" fmla="*/ 19 h 104"/>
                <a:gd name="T40" fmla="*/ 80 w 99"/>
                <a:gd name="T41" fmla="*/ 13 h 104"/>
                <a:gd name="T42" fmla="*/ 74 w 99"/>
                <a:gd name="T43" fmla="*/ 12 h 104"/>
                <a:gd name="T44" fmla="*/ 70 w 99"/>
                <a:gd name="T45" fmla="*/ 10 h 104"/>
                <a:gd name="T46" fmla="*/ 64 w 99"/>
                <a:gd name="T47" fmla="*/ 10 h 104"/>
                <a:gd name="T48" fmla="*/ 60 w 99"/>
                <a:gd name="T49" fmla="*/ 17 h 104"/>
                <a:gd name="T50" fmla="*/ 50 w 99"/>
                <a:gd name="T51" fmla="*/ 19 h 104"/>
                <a:gd name="T52" fmla="*/ 43 w 99"/>
                <a:gd name="T53" fmla="*/ 13 h 104"/>
                <a:gd name="T54" fmla="*/ 40 w 99"/>
                <a:gd name="T55" fmla="*/ 7 h 104"/>
                <a:gd name="T56" fmla="*/ 39 w 99"/>
                <a:gd name="T57" fmla="*/ 0 h 104"/>
                <a:gd name="T58" fmla="*/ 11 w 99"/>
                <a:gd name="T59" fmla="*/ 0 h 104"/>
                <a:gd name="T60" fmla="*/ 7 w 99"/>
                <a:gd name="T61" fmla="*/ 3 h 104"/>
                <a:gd name="T62" fmla="*/ 14 w 99"/>
                <a:gd name="T63" fmla="*/ 20 h 104"/>
                <a:gd name="T64" fmla="*/ 13 w 99"/>
                <a:gd name="T65" fmla="*/ 29 h 104"/>
                <a:gd name="T66" fmla="*/ 18 w 99"/>
                <a:gd name="T67" fmla="*/ 47 h 104"/>
                <a:gd name="T68" fmla="*/ 12 w 99"/>
                <a:gd name="T69" fmla="*/ 59 h 104"/>
                <a:gd name="T70" fmla="*/ 6 w 99"/>
                <a:gd name="T71" fmla="*/ 75 h 104"/>
                <a:gd name="T72" fmla="*/ 1 w 99"/>
                <a:gd name="T73" fmla="*/ 87 h 104"/>
                <a:gd name="T74" fmla="*/ 0 w 99"/>
                <a:gd name="T75" fmla="*/ 98 h 104"/>
                <a:gd name="T76" fmla="*/ 0 w 99"/>
                <a:gd name="T77" fmla="*/ 98 h 104"/>
                <a:gd name="T78" fmla="*/ 3 w 99"/>
                <a:gd name="T79" fmla="*/ 98 h 104"/>
                <a:gd name="T80" fmla="*/ 6 w 99"/>
                <a:gd name="T81"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4">
                  <a:moveTo>
                    <a:pt x="6" y="96"/>
                  </a:moveTo>
                  <a:cubicBezTo>
                    <a:pt x="8" y="96"/>
                    <a:pt x="7" y="99"/>
                    <a:pt x="10" y="97"/>
                  </a:cubicBezTo>
                  <a:cubicBezTo>
                    <a:pt x="13" y="96"/>
                    <a:pt x="15" y="96"/>
                    <a:pt x="18" y="98"/>
                  </a:cubicBezTo>
                  <a:cubicBezTo>
                    <a:pt x="20" y="99"/>
                    <a:pt x="22" y="100"/>
                    <a:pt x="25" y="100"/>
                  </a:cubicBezTo>
                  <a:cubicBezTo>
                    <a:pt x="54" y="100"/>
                    <a:pt x="54" y="100"/>
                    <a:pt x="54" y="100"/>
                  </a:cubicBezTo>
                  <a:cubicBezTo>
                    <a:pt x="57" y="103"/>
                    <a:pt x="57" y="103"/>
                    <a:pt x="57" y="103"/>
                  </a:cubicBezTo>
                  <a:cubicBezTo>
                    <a:pt x="57" y="103"/>
                    <a:pt x="73" y="102"/>
                    <a:pt x="76" y="103"/>
                  </a:cubicBezTo>
                  <a:cubicBezTo>
                    <a:pt x="78" y="104"/>
                    <a:pt x="86" y="103"/>
                    <a:pt x="89" y="102"/>
                  </a:cubicBezTo>
                  <a:cubicBezTo>
                    <a:pt x="89" y="102"/>
                    <a:pt x="90" y="102"/>
                    <a:pt x="91" y="101"/>
                  </a:cubicBezTo>
                  <a:cubicBezTo>
                    <a:pt x="81" y="88"/>
                    <a:pt x="81" y="88"/>
                    <a:pt x="81" y="88"/>
                  </a:cubicBezTo>
                  <a:cubicBezTo>
                    <a:pt x="82" y="60"/>
                    <a:pt x="82" y="60"/>
                    <a:pt x="82" y="60"/>
                  </a:cubicBezTo>
                  <a:cubicBezTo>
                    <a:pt x="95" y="61"/>
                    <a:pt x="95" y="61"/>
                    <a:pt x="95" y="61"/>
                  </a:cubicBezTo>
                  <a:cubicBezTo>
                    <a:pt x="97" y="59"/>
                    <a:pt x="97" y="59"/>
                    <a:pt x="97" y="59"/>
                  </a:cubicBezTo>
                  <a:cubicBezTo>
                    <a:pt x="99" y="42"/>
                    <a:pt x="99" y="42"/>
                    <a:pt x="99" y="42"/>
                  </a:cubicBezTo>
                  <a:cubicBezTo>
                    <a:pt x="98" y="42"/>
                    <a:pt x="97" y="41"/>
                    <a:pt x="96" y="42"/>
                  </a:cubicBezTo>
                  <a:cubicBezTo>
                    <a:pt x="94" y="43"/>
                    <a:pt x="92" y="43"/>
                    <a:pt x="89" y="43"/>
                  </a:cubicBezTo>
                  <a:cubicBezTo>
                    <a:pt x="86" y="43"/>
                    <a:pt x="86" y="45"/>
                    <a:pt x="84" y="45"/>
                  </a:cubicBezTo>
                  <a:cubicBezTo>
                    <a:pt x="83" y="44"/>
                    <a:pt x="84" y="40"/>
                    <a:pt x="84" y="38"/>
                  </a:cubicBezTo>
                  <a:cubicBezTo>
                    <a:pt x="85" y="36"/>
                    <a:pt x="82" y="33"/>
                    <a:pt x="80" y="31"/>
                  </a:cubicBezTo>
                  <a:cubicBezTo>
                    <a:pt x="79" y="30"/>
                    <a:pt x="83" y="20"/>
                    <a:pt x="81" y="19"/>
                  </a:cubicBezTo>
                  <a:cubicBezTo>
                    <a:pt x="80" y="18"/>
                    <a:pt x="80" y="15"/>
                    <a:pt x="80" y="13"/>
                  </a:cubicBezTo>
                  <a:cubicBezTo>
                    <a:pt x="80" y="10"/>
                    <a:pt x="78" y="12"/>
                    <a:pt x="74" y="12"/>
                  </a:cubicBezTo>
                  <a:cubicBezTo>
                    <a:pt x="71" y="12"/>
                    <a:pt x="70" y="10"/>
                    <a:pt x="70" y="10"/>
                  </a:cubicBezTo>
                  <a:cubicBezTo>
                    <a:pt x="70" y="10"/>
                    <a:pt x="66" y="9"/>
                    <a:pt x="64" y="10"/>
                  </a:cubicBezTo>
                  <a:cubicBezTo>
                    <a:pt x="61" y="11"/>
                    <a:pt x="62" y="17"/>
                    <a:pt x="60" y="17"/>
                  </a:cubicBezTo>
                  <a:cubicBezTo>
                    <a:pt x="59" y="17"/>
                    <a:pt x="54" y="17"/>
                    <a:pt x="50" y="19"/>
                  </a:cubicBezTo>
                  <a:cubicBezTo>
                    <a:pt x="47" y="20"/>
                    <a:pt x="45" y="18"/>
                    <a:pt x="43" y="13"/>
                  </a:cubicBezTo>
                  <a:cubicBezTo>
                    <a:pt x="42" y="9"/>
                    <a:pt x="39" y="10"/>
                    <a:pt x="40" y="7"/>
                  </a:cubicBezTo>
                  <a:cubicBezTo>
                    <a:pt x="41" y="4"/>
                    <a:pt x="39" y="0"/>
                    <a:pt x="39" y="0"/>
                  </a:cubicBezTo>
                  <a:cubicBezTo>
                    <a:pt x="39" y="0"/>
                    <a:pt x="14" y="0"/>
                    <a:pt x="11" y="0"/>
                  </a:cubicBezTo>
                  <a:cubicBezTo>
                    <a:pt x="10" y="0"/>
                    <a:pt x="8" y="1"/>
                    <a:pt x="7" y="3"/>
                  </a:cubicBezTo>
                  <a:cubicBezTo>
                    <a:pt x="8" y="8"/>
                    <a:pt x="13" y="18"/>
                    <a:pt x="14" y="20"/>
                  </a:cubicBezTo>
                  <a:cubicBezTo>
                    <a:pt x="15" y="22"/>
                    <a:pt x="13" y="25"/>
                    <a:pt x="13" y="29"/>
                  </a:cubicBezTo>
                  <a:cubicBezTo>
                    <a:pt x="13" y="33"/>
                    <a:pt x="17" y="41"/>
                    <a:pt x="18" y="47"/>
                  </a:cubicBezTo>
                  <a:cubicBezTo>
                    <a:pt x="18" y="52"/>
                    <a:pt x="15" y="55"/>
                    <a:pt x="12" y="59"/>
                  </a:cubicBezTo>
                  <a:cubicBezTo>
                    <a:pt x="9" y="62"/>
                    <a:pt x="6" y="70"/>
                    <a:pt x="6" y="75"/>
                  </a:cubicBezTo>
                  <a:cubicBezTo>
                    <a:pt x="6" y="80"/>
                    <a:pt x="1" y="85"/>
                    <a:pt x="1" y="87"/>
                  </a:cubicBezTo>
                  <a:cubicBezTo>
                    <a:pt x="1" y="89"/>
                    <a:pt x="1" y="96"/>
                    <a:pt x="0" y="98"/>
                  </a:cubicBezTo>
                  <a:cubicBezTo>
                    <a:pt x="0" y="98"/>
                    <a:pt x="0" y="98"/>
                    <a:pt x="0" y="98"/>
                  </a:cubicBezTo>
                  <a:cubicBezTo>
                    <a:pt x="3" y="98"/>
                    <a:pt x="3" y="98"/>
                    <a:pt x="3" y="98"/>
                  </a:cubicBezTo>
                  <a:cubicBezTo>
                    <a:pt x="3" y="98"/>
                    <a:pt x="4" y="96"/>
                    <a:pt x="6" y="9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 name="Freeform 20">
              <a:extLst>
                <a:ext uri="{FF2B5EF4-FFF2-40B4-BE49-F238E27FC236}">
                  <a16:creationId xmlns:a16="http://schemas.microsoft.com/office/drawing/2014/main" id="{F535F47C-95DF-91E0-310A-B7C343CA6EBB}"/>
                </a:ext>
              </a:extLst>
            </p:cNvPr>
            <p:cNvSpPr>
              <a:spLocks/>
            </p:cNvSpPr>
            <p:nvPr/>
          </p:nvSpPr>
          <p:spPr bwMode="auto">
            <a:xfrm>
              <a:off x="5195888" y="4618038"/>
              <a:ext cx="273050" cy="242888"/>
            </a:xfrm>
            <a:custGeom>
              <a:avLst/>
              <a:gdLst>
                <a:gd name="T0" fmla="*/ 75 w 97"/>
                <a:gd name="T1" fmla="*/ 4 h 86"/>
                <a:gd name="T2" fmla="*/ 69 w 97"/>
                <a:gd name="T3" fmla="*/ 0 h 86"/>
                <a:gd name="T4" fmla="*/ 59 w 97"/>
                <a:gd name="T5" fmla="*/ 2 h 86"/>
                <a:gd name="T6" fmla="*/ 57 w 97"/>
                <a:gd name="T7" fmla="*/ 7 h 86"/>
                <a:gd name="T8" fmla="*/ 55 w 97"/>
                <a:gd name="T9" fmla="*/ 12 h 86"/>
                <a:gd name="T10" fmla="*/ 55 w 97"/>
                <a:gd name="T11" fmla="*/ 21 h 86"/>
                <a:gd name="T12" fmla="*/ 53 w 97"/>
                <a:gd name="T13" fmla="*/ 29 h 86"/>
                <a:gd name="T14" fmla="*/ 59 w 97"/>
                <a:gd name="T15" fmla="*/ 36 h 86"/>
                <a:gd name="T16" fmla="*/ 64 w 97"/>
                <a:gd name="T17" fmla="*/ 34 h 86"/>
                <a:gd name="T18" fmla="*/ 65 w 97"/>
                <a:gd name="T19" fmla="*/ 40 h 86"/>
                <a:gd name="T20" fmla="*/ 64 w 97"/>
                <a:gd name="T21" fmla="*/ 44 h 86"/>
                <a:gd name="T22" fmla="*/ 58 w 97"/>
                <a:gd name="T23" fmla="*/ 44 h 86"/>
                <a:gd name="T24" fmla="*/ 55 w 97"/>
                <a:gd name="T25" fmla="*/ 37 h 86"/>
                <a:gd name="T26" fmla="*/ 48 w 97"/>
                <a:gd name="T27" fmla="*/ 35 h 86"/>
                <a:gd name="T28" fmla="*/ 44 w 97"/>
                <a:gd name="T29" fmla="*/ 30 h 86"/>
                <a:gd name="T30" fmla="*/ 41 w 97"/>
                <a:gd name="T31" fmla="*/ 32 h 86"/>
                <a:gd name="T32" fmla="*/ 37 w 97"/>
                <a:gd name="T33" fmla="*/ 33 h 86"/>
                <a:gd name="T34" fmla="*/ 30 w 97"/>
                <a:gd name="T35" fmla="*/ 31 h 86"/>
                <a:gd name="T36" fmla="*/ 27 w 97"/>
                <a:gd name="T37" fmla="*/ 26 h 86"/>
                <a:gd name="T38" fmla="*/ 22 w 97"/>
                <a:gd name="T39" fmla="*/ 27 h 86"/>
                <a:gd name="T40" fmla="*/ 20 w 97"/>
                <a:gd name="T41" fmla="*/ 25 h 86"/>
                <a:gd name="T42" fmla="*/ 18 w 97"/>
                <a:gd name="T43" fmla="*/ 23 h 86"/>
                <a:gd name="T44" fmla="*/ 16 w 97"/>
                <a:gd name="T45" fmla="*/ 40 h 86"/>
                <a:gd name="T46" fmla="*/ 14 w 97"/>
                <a:gd name="T47" fmla="*/ 42 h 86"/>
                <a:gd name="T48" fmla="*/ 1 w 97"/>
                <a:gd name="T49" fmla="*/ 41 h 86"/>
                <a:gd name="T50" fmla="*/ 0 w 97"/>
                <a:gd name="T51" fmla="*/ 69 h 86"/>
                <a:gd name="T52" fmla="*/ 10 w 97"/>
                <a:gd name="T53" fmla="*/ 82 h 86"/>
                <a:gd name="T54" fmla="*/ 25 w 97"/>
                <a:gd name="T55" fmla="*/ 82 h 86"/>
                <a:gd name="T56" fmla="*/ 26 w 97"/>
                <a:gd name="T57" fmla="*/ 84 h 86"/>
                <a:gd name="T58" fmla="*/ 30 w 97"/>
                <a:gd name="T59" fmla="*/ 83 h 86"/>
                <a:gd name="T60" fmla="*/ 41 w 97"/>
                <a:gd name="T61" fmla="*/ 85 h 86"/>
                <a:gd name="T62" fmla="*/ 50 w 97"/>
                <a:gd name="T63" fmla="*/ 75 h 86"/>
                <a:gd name="T64" fmla="*/ 58 w 97"/>
                <a:gd name="T65" fmla="*/ 69 h 86"/>
                <a:gd name="T66" fmla="*/ 62 w 97"/>
                <a:gd name="T67" fmla="*/ 65 h 86"/>
                <a:gd name="T68" fmla="*/ 69 w 97"/>
                <a:gd name="T69" fmla="*/ 65 h 86"/>
                <a:gd name="T70" fmla="*/ 70 w 97"/>
                <a:gd name="T71" fmla="*/ 65 h 86"/>
                <a:gd name="T72" fmla="*/ 68 w 97"/>
                <a:gd name="T73" fmla="*/ 59 h 86"/>
                <a:gd name="T74" fmla="*/ 92 w 97"/>
                <a:gd name="T75" fmla="*/ 50 h 86"/>
                <a:gd name="T76" fmla="*/ 90 w 97"/>
                <a:gd name="T77" fmla="*/ 46 h 86"/>
                <a:gd name="T78" fmla="*/ 91 w 97"/>
                <a:gd name="T79" fmla="*/ 38 h 86"/>
                <a:gd name="T80" fmla="*/ 95 w 97"/>
                <a:gd name="T81" fmla="*/ 36 h 86"/>
                <a:gd name="T82" fmla="*/ 94 w 97"/>
                <a:gd name="T83" fmla="*/ 22 h 86"/>
                <a:gd name="T84" fmla="*/ 97 w 97"/>
                <a:gd name="T85" fmla="*/ 21 h 86"/>
                <a:gd name="T86" fmla="*/ 93 w 97"/>
                <a:gd name="T87" fmla="*/ 12 h 86"/>
                <a:gd name="T88" fmla="*/ 83 w 97"/>
                <a:gd name="T89" fmla="*/ 7 h 86"/>
                <a:gd name="T90" fmla="*/ 75 w 97"/>
                <a:gd name="T9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6">
                  <a:moveTo>
                    <a:pt x="75" y="4"/>
                  </a:moveTo>
                  <a:cubicBezTo>
                    <a:pt x="74" y="4"/>
                    <a:pt x="71" y="2"/>
                    <a:pt x="69" y="0"/>
                  </a:cubicBezTo>
                  <a:cubicBezTo>
                    <a:pt x="67" y="2"/>
                    <a:pt x="62" y="2"/>
                    <a:pt x="59" y="2"/>
                  </a:cubicBezTo>
                  <a:cubicBezTo>
                    <a:pt x="56" y="2"/>
                    <a:pt x="58" y="6"/>
                    <a:pt x="57" y="7"/>
                  </a:cubicBezTo>
                  <a:cubicBezTo>
                    <a:pt x="55" y="9"/>
                    <a:pt x="54" y="11"/>
                    <a:pt x="55" y="12"/>
                  </a:cubicBezTo>
                  <a:cubicBezTo>
                    <a:pt x="57" y="13"/>
                    <a:pt x="55" y="19"/>
                    <a:pt x="55" y="21"/>
                  </a:cubicBezTo>
                  <a:cubicBezTo>
                    <a:pt x="55" y="24"/>
                    <a:pt x="52" y="28"/>
                    <a:pt x="53" y="29"/>
                  </a:cubicBezTo>
                  <a:cubicBezTo>
                    <a:pt x="54" y="30"/>
                    <a:pt x="56" y="35"/>
                    <a:pt x="59" y="36"/>
                  </a:cubicBezTo>
                  <a:cubicBezTo>
                    <a:pt x="61" y="37"/>
                    <a:pt x="63" y="34"/>
                    <a:pt x="64" y="34"/>
                  </a:cubicBezTo>
                  <a:cubicBezTo>
                    <a:pt x="65" y="34"/>
                    <a:pt x="65" y="37"/>
                    <a:pt x="65" y="40"/>
                  </a:cubicBezTo>
                  <a:cubicBezTo>
                    <a:pt x="65" y="43"/>
                    <a:pt x="64" y="44"/>
                    <a:pt x="64" y="44"/>
                  </a:cubicBezTo>
                  <a:cubicBezTo>
                    <a:pt x="64" y="44"/>
                    <a:pt x="60" y="45"/>
                    <a:pt x="58" y="44"/>
                  </a:cubicBezTo>
                  <a:cubicBezTo>
                    <a:pt x="56" y="42"/>
                    <a:pt x="55" y="38"/>
                    <a:pt x="55" y="37"/>
                  </a:cubicBezTo>
                  <a:cubicBezTo>
                    <a:pt x="55" y="35"/>
                    <a:pt x="50" y="35"/>
                    <a:pt x="48" y="35"/>
                  </a:cubicBezTo>
                  <a:cubicBezTo>
                    <a:pt x="46" y="35"/>
                    <a:pt x="45" y="32"/>
                    <a:pt x="44" y="30"/>
                  </a:cubicBezTo>
                  <a:cubicBezTo>
                    <a:pt x="43" y="29"/>
                    <a:pt x="41" y="31"/>
                    <a:pt x="41" y="32"/>
                  </a:cubicBezTo>
                  <a:cubicBezTo>
                    <a:pt x="41" y="33"/>
                    <a:pt x="39" y="33"/>
                    <a:pt x="37" y="33"/>
                  </a:cubicBezTo>
                  <a:cubicBezTo>
                    <a:pt x="35" y="33"/>
                    <a:pt x="31" y="30"/>
                    <a:pt x="30" y="31"/>
                  </a:cubicBezTo>
                  <a:cubicBezTo>
                    <a:pt x="28" y="31"/>
                    <a:pt x="27" y="28"/>
                    <a:pt x="27" y="26"/>
                  </a:cubicBezTo>
                  <a:cubicBezTo>
                    <a:pt x="28" y="25"/>
                    <a:pt x="24" y="26"/>
                    <a:pt x="22" y="27"/>
                  </a:cubicBezTo>
                  <a:cubicBezTo>
                    <a:pt x="21" y="28"/>
                    <a:pt x="20" y="25"/>
                    <a:pt x="20" y="25"/>
                  </a:cubicBezTo>
                  <a:cubicBezTo>
                    <a:pt x="20" y="25"/>
                    <a:pt x="19" y="23"/>
                    <a:pt x="18" y="23"/>
                  </a:cubicBezTo>
                  <a:cubicBezTo>
                    <a:pt x="16" y="40"/>
                    <a:pt x="16" y="40"/>
                    <a:pt x="16" y="40"/>
                  </a:cubicBezTo>
                  <a:cubicBezTo>
                    <a:pt x="14" y="42"/>
                    <a:pt x="14" y="42"/>
                    <a:pt x="14" y="42"/>
                  </a:cubicBezTo>
                  <a:cubicBezTo>
                    <a:pt x="1" y="41"/>
                    <a:pt x="1" y="41"/>
                    <a:pt x="1" y="41"/>
                  </a:cubicBezTo>
                  <a:cubicBezTo>
                    <a:pt x="0" y="69"/>
                    <a:pt x="0" y="69"/>
                    <a:pt x="0" y="69"/>
                  </a:cubicBezTo>
                  <a:cubicBezTo>
                    <a:pt x="10" y="82"/>
                    <a:pt x="10" y="82"/>
                    <a:pt x="10" y="82"/>
                  </a:cubicBezTo>
                  <a:cubicBezTo>
                    <a:pt x="15" y="81"/>
                    <a:pt x="25" y="80"/>
                    <a:pt x="25" y="82"/>
                  </a:cubicBezTo>
                  <a:cubicBezTo>
                    <a:pt x="25" y="82"/>
                    <a:pt x="26" y="83"/>
                    <a:pt x="26" y="84"/>
                  </a:cubicBezTo>
                  <a:cubicBezTo>
                    <a:pt x="28" y="83"/>
                    <a:pt x="29" y="83"/>
                    <a:pt x="30" y="83"/>
                  </a:cubicBezTo>
                  <a:cubicBezTo>
                    <a:pt x="32" y="83"/>
                    <a:pt x="39" y="86"/>
                    <a:pt x="41" y="85"/>
                  </a:cubicBezTo>
                  <a:cubicBezTo>
                    <a:pt x="43" y="84"/>
                    <a:pt x="47" y="76"/>
                    <a:pt x="50" y="75"/>
                  </a:cubicBezTo>
                  <a:cubicBezTo>
                    <a:pt x="53" y="74"/>
                    <a:pt x="58" y="71"/>
                    <a:pt x="58" y="69"/>
                  </a:cubicBezTo>
                  <a:cubicBezTo>
                    <a:pt x="58" y="68"/>
                    <a:pt x="58" y="66"/>
                    <a:pt x="62" y="65"/>
                  </a:cubicBezTo>
                  <a:cubicBezTo>
                    <a:pt x="69" y="65"/>
                    <a:pt x="69" y="65"/>
                    <a:pt x="69" y="65"/>
                  </a:cubicBezTo>
                  <a:cubicBezTo>
                    <a:pt x="70" y="65"/>
                    <a:pt x="70" y="65"/>
                    <a:pt x="70" y="65"/>
                  </a:cubicBezTo>
                  <a:cubicBezTo>
                    <a:pt x="68" y="59"/>
                    <a:pt x="68" y="59"/>
                    <a:pt x="68" y="59"/>
                  </a:cubicBezTo>
                  <a:cubicBezTo>
                    <a:pt x="68" y="59"/>
                    <a:pt x="90" y="50"/>
                    <a:pt x="92" y="50"/>
                  </a:cubicBezTo>
                  <a:cubicBezTo>
                    <a:pt x="91" y="48"/>
                    <a:pt x="90" y="47"/>
                    <a:pt x="90" y="46"/>
                  </a:cubicBezTo>
                  <a:cubicBezTo>
                    <a:pt x="91" y="46"/>
                    <a:pt x="91" y="40"/>
                    <a:pt x="91" y="38"/>
                  </a:cubicBezTo>
                  <a:cubicBezTo>
                    <a:pt x="91" y="37"/>
                    <a:pt x="97" y="38"/>
                    <a:pt x="95" y="36"/>
                  </a:cubicBezTo>
                  <a:cubicBezTo>
                    <a:pt x="93" y="34"/>
                    <a:pt x="93" y="24"/>
                    <a:pt x="94" y="22"/>
                  </a:cubicBezTo>
                  <a:cubicBezTo>
                    <a:pt x="95" y="20"/>
                    <a:pt x="97" y="22"/>
                    <a:pt x="97" y="21"/>
                  </a:cubicBezTo>
                  <a:cubicBezTo>
                    <a:pt x="97" y="19"/>
                    <a:pt x="95" y="13"/>
                    <a:pt x="93" y="12"/>
                  </a:cubicBezTo>
                  <a:cubicBezTo>
                    <a:pt x="93" y="10"/>
                    <a:pt x="85" y="7"/>
                    <a:pt x="83" y="7"/>
                  </a:cubicBezTo>
                  <a:cubicBezTo>
                    <a:pt x="81" y="6"/>
                    <a:pt x="77" y="4"/>
                    <a:pt x="75" y="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 name="Freeform 21">
              <a:extLst>
                <a:ext uri="{FF2B5EF4-FFF2-40B4-BE49-F238E27FC236}">
                  <a16:creationId xmlns:a16="http://schemas.microsoft.com/office/drawing/2014/main" id="{7396D666-28CD-BA6E-1673-4CD04E2AD4A2}"/>
                </a:ext>
              </a:extLst>
            </p:cNvPr>
            <p:cNvSpPr>
              <a:spLocks/>
            </p:cNvSpPr>
            <p:nvPr/>
          </p:nvSpPr>
          <p:spPr bwMode="auto">
            <a:xfrm>
              <a:off x="5195888" y="4618038"/>
              <a:ext cx="273050" cy="242888"/>
            </a:xfrm>
            <a:custGeom>
              <a:avLst/>
              <a:gdLst>
                <a:gd name="T0" fmla="*/ 75 w 97"/>
                <a:gd name="T1" fmla="*/ 4 h 86"/>
                <a:gd name="T2" fmla="*/ 69 w 97"/>
                <a:gd name="T3" fmla="*/ 0 h 86"/>
                <a:gd name="T4" fmla="*/ 59 w 97"/>
                <a:gd name="T5" fmla="*/ 2 h 86"/>
                <a:gd name="T6" fmla="*/ 57 w 97"/>
                <a:gd name="T7" fmla="*/ 7 h 86"/>
                <a:gd name="T8" fmla="*/ 55 w 97"/>
                <a:gd name="T9" fmla="*/ 12 h 86"/>
                <a:gd name="T10" fmla="*/ 55 w 97"/>
                <a:gd name="T11" fmla="*/ 21 h 86"/>
                <a:gd name="T12" fmla="*/ 53 w 97"/>
                <a:gd name="T13" fmla="*/ 29 h 86"/>
                <a:gd name="T14" fmla="*/ 59 w 97"/>
                <a:gd name="T15" fmla="*/ 36 h 86"/>
                <a:gd name="T16" fmla="*/ 64 w 97"/>
                <a:gd name="T17" fmla="*/ 34 h 86"/>
                <a:gd name="T18" fmla="*/ 65 w 97"/>
                <a:gd name="T19" fmla="*/ 40 h 86"/>
                <a:gd name="T20" fmla="*/ 64 w 97"/>
                <a:gd name="T21" fmla="*/ 44 h 86"/>
                <a:gd name="T22" fmla="*/ 58 w 97"/>
                <a:gd name="T23" fmla="*/ 44 h 86"/>
                <a:gd name="T24" fmla="*/ 55 w 97"/>
                <a:gd name="T25" fmla="*/ 37 h 86"/>
                <a:gd name="T26" fmla="*/ 48 w 97"/>
                <a:gd name="T27" fmla="*/ 35 h 86"/>
                <a:gd name="T28" fmla="*/ 44 w 97"/>
                <a:gd name="T29" fmla="*/ 30 h 86"/>
                <a:gd name="T30" fmla="*/ 41 w 97"/>
                <a:gd name="T31" fmla="*/ 32 h 86"/>
                <a:gd name="T32" fmla="*/ 37 w 97"/>
                <a:gd name="T33" fmla="*/ 33 h 86"/>
                <a:gd name="T34" fmla="*/ 30 w 97"/>
                <a:gd name="T35" fmla="*/ 31 h 86"/>
                <a:gd name="T36" fmla="*/ 27 w 97"/>
                <a:gd name="T37" fmla="*/ 26 h 86"/>
                <a:gd name="T38" fmla="*/ 22 w 97"/>
                <a:gd name="T39" fmla="*/ 27 h 86"/>
                <a:gd name="T40" fmla="*/ 20 w 97"/>
                <a:gd name="T41" fmla="*/ 25 h 86"/>
                <a:gd name="T42" fmla="*/ 18 w 97"/>
                <a:gd name="T43" fmla="*/ 23 h 86"/>
                <a:gd name="T44" fmla="*/ 16 w 97"/>
                <a:gd name="T45" fmla="*/ 40 h 86"/>
                <a:gd name="T46" fmla="*/ 14 w 97"/>
                <a:gd name="T47" fmla="*/ 42 h 86"/>
                <a:gd name="T48" fmla="*/ 1 w 97"/>
                <a:gd name="T49" fmla="*/ 41 h 86"/>
                <a:gd name="T50" fmla="*/ 0 w 97"/>
                <a:gd name="T51" fmla="*/ 69 h 86"/>
                <a:gd name="T52" fmla="*/ 10 w 97"/>
                <a:gd name="T53" fmla="*/ 82 h 86"/>
                <a:gd name="T54" fmla="*/ 25 w 97"/>
                <a:gd name="T55" fmla="*/ 82 h 86"/>
                <a:gd name="T56" fmla="*/ 26 w 97"/>
                <a:gd name="T57" fmla="*/ 84 h 86"/>
                <a:gd name="T58" fmla="*/ 30 w 97"/>
                <a:gd name="T59" fmla="*/ 83 h 86"/>
                <a:gd name="T60" fmla="*/ 41 w 97"/>
                <a:gd name="T61" fmla="*/ 85 h 86"/>
                <a:gd name="T62" fmla="*/ 50 w 97"/>
                <a:gd name="T63" fmla="*/ 75 h 86"/>
                <a:gd name="T64" fmla="*/ 58 w 97"/>
                <a:gd name="T65" fmla="*/ 69 h 86"/>
                <a:gd name="T66" fmla="*/ 62 w 97"/>
                <a:gd name="T67" fmla="*/ 65 h 86"/>
                <a:gd name="T68" fmla="*/ 69 w 97"/>
                <a:gd name="T69" fmla="*/ 65 h 86"/>
                <a:gd name="T70" fmla="*/ 70 w 97"/>
                <a:gd name="T71" fmla="*/ 65 h 86"/>
                <a:gd name="T72" fmla="*/ 68 w 97"/>
                <a:gd name="T73" fmla="*/ 59 h 86"/>
                <a:gd name="T74" fmla="*/ 92 w 97"/>
                <a:gd name="T75" fmla="*/ 50 h 86"/>
                <a:gd name="T76" fmla="*/ 90 w 97"/>
                <a:gd name="T77" fmla="*/ 46 h 86"/>
                <a:gd name="T78" fmla="*/ 91 w 97"/>
                <a:gd name="T79" fmla="*/ 38 h 86"/>
                <a:gd name="T80" fmla="*/ 95 w 97"/>
                <a:gd name="T81" fmla="*/ 36 h 86"/>
                <a:gd name="T82" fmla="*/ 94 w 97"/>
                <a:gd name="T83" fmla="*/ 22 h 86"/>
                <a:gd name="T84" fmla="*/ 97 w 97"/>
                <a:gd name="T85" fmla="*/ 21 h 86"/>
                <a:gd name="T86" fmla="*/ 93 w 97"/>
                <a:gd name="T87" fmla="*/ 12 h 86"/>
                <a:gd name="T88" fmla="*/ 83 w 97"/>
                <a:gd name="T89" fmla="*/ 7 h 86"/>
                <a:gd name="T90" fmla="*/ 75 w 97"/>
                <a:gd name="T91"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6">
                  <a:moveTo>
                    <a:pt x="75" y="4"/>
                  </a:moveTo>
                  <a:cubicBezTo>
                    <a:pt x="74" y="4"/>
                    <a:pt x="71" y="2"/>
                    <a:pt x="69" y="0"/>
                  </a:cubicBezTo>
                  <a:cubicBezTo>
                    <a:pt x="67" y="2"/>
                    <a:pt x="62" y="2"/>
                    <a:pt x="59" y="2"/>
                  </a:cubicBezTo>
                  <a:cubicBezTo>
                    <a:pt x="56" y="2"/>
                    <a:pt x="58" y="6"/>
                    <a:pt x="57" y="7"/>
                  </a:cubicBezTo>
                  <a:cubicBezTo>
                    <a:pt x="55" y="9"/>
                    <a:pt x="54" y="11"/>
                    <a:pt x="55" y="12"/>
                  </a:cubicBezTo>
                  <a:cubicBezTo>
                    <a:pt x="57" y="13"/>
                    <a:pt x="55" y="19"/>
                    <a:pt x="55" y="21"/>
                  </a:cubicBezTo>
                  <a:cubicBezTo>
                    <a:pt x="55" y="24"/>
                    <a:pt x="52" y="28"/>
                    <a:pt x="53" y="29"/>
                  </a:cubicBezTo>
                  <a:cubicBezTo>
                    <a:pt x="54" y="30"/>
                    <a:pt x="56" y="35"/>
                    <a:pt x="59" y="36"/>
                  </a:cubicBezTo>
                  <a:cubicBezTo>
                    <a:pt x="61" y="37"/>
                    <a:pt x="63" y="34"/>
                    <a:pt x="64" y="34"/>
                  </a:cubicBezTo>
                  <a:cubicBezTo>
                    <a:pt x="65" y="34"/>
                    <a:pt x="65" y="37"/>
                    <a:pt x="65" y="40"/>
                  </a:cubicBezTo>
                  <a:cubicBezTo>
                    <a:pt x="65" y="43"/>
                    <a:pt x="64" y="44"/>
                    <a:pt x="64" y="44"/>
                  </a:cubicBezTo>
                  <a:cubicBezTo>
                    <a:pt x="64" y="44"/>
                    <a:pt x="60" y="45"/>
                    <a:pt x="58" y="44"/>
                  </a:cubicBezTo>
                  <a:cubicBezTo>
                    <a:pt x="56" y="42"/>
                    <a:pt x="55" y="38"/>
                    <a:pt x="55" y="37"/>
                  </a:cubicBezTo>
                  <a:cubicBezTo>
                    <a:pt x="55" y="35"/>
                    <a:pt x="50" y="35"/>
                    <a:pt x="48" y="35"/>
                  </a:cubicBezTo>
                  <a:cubicBezTo>
                    <a:pt x="46" y="35"/>
                    <a:pt x="45" y="32"/>
                    <a:pt x="44" y="30"/>
                  </a:cubicBezTo>
                  <a:cubicBezTo>
                    <a:pt x="43" y="29"/>
                    <a:pt x="41" y="31"/>
                    <a:pt x="41" y="32"/>
                  </a:cubicBezTo>
                  <a:cubicBezTo>
                    <a:pt x="41" y="33"/>
                    <a:pt x="39" y="33"/>
                    <a:pt x="37" y="33"/>
                  </a:cubicBezTo>
                  <a:cubicBezTo>
                    <a:pt x="35" y="33"/>
                    <a:pt x="31" y="30"/>
                    <a:pt x="30" y="31"/>
                  </a:cubicBezTo>
                  <a:cubicBezTo>
                    <a:pt x="28" y="31"/>
                    <a:pt x="27" y="28"/>
                    <a:pt x="27" y="26"/>
                  </a:cubicBezTo>
                  <a:cubicBezTo>
                    <a:pt x="28" y="25"/>
                    <a:pt x="24" y="26"/>
                    <a:pt x="22" y="27"/>
                  </a:cubicBezTo>
                  <a:cubicBezTo>
                    <a:pt x="21" y="28"/>
                    <a:pt x="20" y="25"/>
                    <a:pt x="20" y="25"/>
                  </a:cubicBezTo>
                  <a:cubicBezTo>
                    <a:pt x="20" y="25"/>
                    <a:pt x="19" y="23"/>
                    <a:pt x="18" y="23"/>
                  </a:cubicBezTo>
                  <a:cubicBezTo>
                    <a:pt x="16" y="40"/>
                    <a:pt x="16" y="40"/>
                    <a:pt x="16" y="40"/>
                  </a:cubicBezTo>
                  <a:cubicBezTo>
                    <a:pt x="14" y="42"/>
                    <a:pt x="14" y="42"/>
                    <a:pt x="14" y="42"/>
                  </a:cubicBezTo>
                  <a:cubicBezTo>
                    <a:pt x="1" y="41"/>
                    <a:pt x="1" y="41"/>
                    <a:pt x="1" y="41"/>
                  </a:cubicBezTo>
                  <a:cubicBezTo>
                    <a:pt x="0" y="69"/>
                    <a:pt x="0" y="69"/>
                    <a:pt x="0" y="69"/>
                  </a:cubicBezTo>
                  <a:cubicBezTo>
                    <a:pt x="10" y="82"/>
                    <a:pt x="10" y="82"/>
                    <a:pt x="10" y="82"/>
                  </a:cubicBezTo>
                  <a:cubicBezTo>
                    <a:pt x="15" y="81"/>
                    <a:pt x="25" y="80"/>
                    <a:pt x="25" y="82"/>
                  </a:cubicBezTo>
                  <a:cubicBezTo>
                    <a:pt x="25" y="82"/>
                    <a:pt x="26" y="83"/>
                    <a:pt x="26" y="84"/>
                  </a:cubicBezTo>
                  <a:cubicBezTo>
                    <a:pt x="28" y="83"/>
                    <a:pt x="29" y="83"/>
                    <a:pt x="30" y="83"/>
                  </a:cubicBezTo>
                  <a:cubicBezTo>
                    <a:pt x="32" y="83"/>
                    <a:pt x="39" y="86"/>
                    <a:pt x="41" y="85"/>
                  </a:cubicBezTo>
                  <a:cubicBezTo>
                    <a:pt x="43" y="84"/>
                    <a:pt x="47" y="76"/>
                    <a:pt x="50" y="75"/>
                  </a:cubicBezTo>
                  <a:cubicBezTo>
                    <a:pt x="53" y="74"/>
                    <a:pt x="58" y="71"/>
                    <a:pt x="58" y="69"/>
                  </a:cubicBezTo>
                  <a:cubicBezTo>
                    <a:pt x="58" y="68"/>
                    <a:pt x="58" y="66"/>
                    <a:pt x="62" y="65"/>
                  </a:cubicBezTo>
                  <a:cubicBezTo>
                    <a:pt x="69" y="65"/>
                    <a:pt x="69" y="65"/>
                    <a:pt x="69" y="65"/>
                  </a:cubicBezTo>
                  <a:cubicBezTo>
                    <a:pt x="70" y="65"/>
                    <a:pt x="70" y="65"/>
                    <a:pt x="70" y="65"/>
                  </a:cubicBezTo>
                  <a:cubicBezTo>
                    <a:pt x="68" y="59"/>
                    <a:pt x="68" y="59"/>
                    <a:pt x="68" y="59"/>
                  </a:cubicBezTo>
                  <a:cubicBezTo>
                    <a:pt x="68" y="59"/>
                    <a:pt x="90" y="50"/>
                    <a:pt x="92" y="50"/>
                  </a:cubicBezTo>
                  <a:cubicBezTo>
                    <a:pt x="91" y="48"/>
                    <a:pt x="90" y="47"/>
                    <a:pt x="90" y="46"/>
                  </a:cubicBezTo>
                  <a:cubicBezTo>
                    <a:pt x="91" y="46"/>
                    <a:pt x="91" y="40"/>
                    <a:pt x="91" y="38"/>
                  </a:cubicBezTo>
                  <a:cubicBezTo>
                    <a:pt x="91" y="37"/>
                    <a:pt x="97" y="38"/>
                    <a:pt x="95" y="36"/>
                  </a:cubicBezTo>
                  <a:cubicBezTo>
                    <a:pt x="93" y="34"/>
                    <a:pt x="93" y="24"/>
                    <a:pt x="94" y="22"/>
                  </a:cubicBezTo>
                  <a:cubicBezTo>
                    <a:pt x="95" y="20"/>
                    <a:pt x="97" y="22"/>
                    <a:pt x="97" y="21"/>
                  </a:cubicBezTo>
                  <a:cubicBezTo>
                    <a:pt x="97" y="19"/>
                    <a:pt x="95" y="13"/>
                    <a:pt x="93" y="12"/>
                  </a:cubicBezTo>
                  <a:cubicBezTo>
                    <a:pt x="93" y="10"/>
                    <a:pt x="85" y="7"/>
                    <a:pt x="83" y="7"/>
                  </a:cubicBezTo>
                  <a:cubicBezTo>
                    <a:pt x="81" y="6"/>
                    <a:pt x="77" y="4"/>
                    <a:pt x="75" y="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 name="Freeform 22">
              <a:extLst>
                <a:ext uri="{FF2B5EF4-FFF2-40B4-BE49-F238E27FC236}">
                  <a16:creationId xmlns:a16="http://schemas.microsoft.com/office/drawing/2014/main" id="{17202060-2086-5907-41B0-A9F7A1ED5422}"/>
                </a:ext>
              </a:extLst>
            </p:cNvPr>
            <p:cNvSpPr>
              <a:spLocks/>
            </p:cNvSpPr>
            <p:nvPr/>
          </p:nvSpPr>
          <p:spPr bwMode="auto">
            <a:xfrm>
              <a:off x="5359401" y="4448176"/>
              <a:ext cx="47625" cy="39688"/>
            </a:xfrm>
            <a:custGeom>
              <a:avLst/>
              <a:gdLst>
                <a:gd name="T0" fmla="*/ 13 w 17"/>
                <a:gd name="T1" fmla="*/ 0 h 14"/>
                <a:gd name="T2" fmla="*/ 9 w 17"/>
                <a:gd name="T3" fmla="*/ 1 h 14"/>
                <a:gd name="T4" fmla="*/ 5 w 17"/>
                <a:gd name="T5" fmla="*/ 2 h 14"/>
                <a:gd name="T6" fmla="*/ 4 w 17"/>
                <a:gd name="T7" fmla="*/ 3 h 14"/>
                <a:gd name="T8" fmla="*/ 2 w 17"/>
                <a:gd name="T9" fmla="*/ 8 h 14"/>
                <a:gd name="T10" fmla="*/ 0 w 17"/>
                <a:gd name="T11" fmla="*/ 11 h 14"/>
                <a:gd name="T12" fmla="*/ 2 w 17"/>
                <a:gd name="T13" fmla="*/ 13 h 14"/>
                <a:gd name="T14" fmla="*/ 4 w 17"/>
                <a:gd name="T15" fmla="*/ 13 h 14"/>
                <a:gd name="T16" fmla="*/ 9 w 17"/>
                <a:gd name="T17" fmla="*/ 11 h 14"/>
                <a:gd name="T18" fmla="*/ 16 w 17"/>
                <a:gd name="T19" fmla="*/ 9 h 14"/>
                <a:gd name="T20" fmla="*/ 15 w 17"/>
                <a:gd name="T21" fmla="*/ 3 h 14"/>
                <a:gd name="T22" fmla="*/ 13 w 17"/>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13" y="0"/>
                  </a:moveTo>
                  <a:cubicBezTo>
                    <a:pt x="12" y="0"/>
                    <a:pt x="10" y="1"/>
                    <a:pt x="9" y="1"/>
                  </a:cubicBezTo>
                  <a:cubicBezTo>
                    <a:pt x="8" y="2"/>
                    <a:pt x="7" y="2"/>
                    <a:pt x="5" y="2"/>
                  </a:cubicBezTo>
                  <a:cubicBezTo>
                    <a:pt x="4" y="2"/>
                    <a:pt x="4" y="3"/>
                    <a:pt x="4" y="3"/>
                  </a:cubicBezTo>
                  <a:cubicBezTo>
                    <a:pt x="1" y="4"/>
                    <a:pt x="2" y="8"/>
                    <a:pt x="2" y="8"/>
                  </a:cubicBezTo>
                  <a:cubicBezTo>
                    <a:pt x="2" y="8"/>
                    <a:pt x="0" y="8"/>
                    <a:pt x="0" y="11"/>
                  </a:cubicBezTo>
                  <a:cubicBezTo>
                    <a:pt x="0" y="12"/>
                    <a:pt x="1" y="13"/>
                    <a:pt x="2" y="13"/>
                  </a:cubicBezTo>
                  <a:cubicBezTo>
                    <a:pt x="3" y="13"/>
                    <a:pt x="4" y="13"/>
                    <a:pt x="4" y="13"/>
                  </a:cubicBezTo>
                  <a:cubicBezTo>
                    <a:pt x="9" y="14"/>
                    <a:pt x="9" y="11"/>
                    <a:pt x="9" y="11"/>
                  </a:cubicBezTo>
                  <a:cubicBezTo>
                    <a:pt x="9" y="11"/>
                    <a:pt x="16" y="11"/>
                    <a:pt x="16" y="9"/>
                  </a:cubicBezTo>
                  <a:cubicBezTo>
                    <a:pt x="17" y="7"/>
                    <a:pt x="15" y="3"/>
                    <a:pt x="15" y="3"/>
                  </a:cubicBezTo>
                  <a:lnTo>
                    <a:pt x="13" y="0"/>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 name="Freeform 23">
              <a:extLst>
                <a:ext uri="{FF2B5EF4-FFF2-40B4-BE49-F238E27FC236}">
                  <a16:creationId xmlns:a16="http://schemas.microsoft.com/office/drawing/2014/main" id="{8A4E228F-3634-6C33-17BF-468E6813E5A2}"/>
                </a:ext>
              </a:extLst>
            </p:cNvPr>
            <p:cNvSpPr>
              <a:spLocks/>
            </p:cNvSpPr>
            <p:nvPr/>
          </p:nvSpPr>
          <p:spPr bwMode="auto">
            <a:xfrm>
              <a:off x="5359401" y="4448176"/>
              <a:ext cx="47625" cy="39688"/>
            </a:xfrm>
            <a:custGeom>
              <a:avLst/>
              <a:gdLst>
                <a:gd name="T0" fmla="*/ 13 w 17"/>
                <a:gd name="T1" fmla="*/ 0 h 14"/>
                <a:gd name="T2" fmla="*/ 9 w 17"/>
                <a:gd name="T3" fmla="*/ 1 h 14"/>
                <a:gd name="T4" fmla="*/ 5 w 17"/>
                <a:gd name="T5" fmla="*/ 2 h 14"/>
                <a:gd name="T6" fmla="*/ 4 w 17"/>
                <a:gd name="T7" fmla="*/ 3 h 14"/>
                <a:gd name="T8" fmla="*/ 2 w 17"/>
                <a:gd name="T9" fmla="*/ 8 h 14"/>
                <a:gd name="T10" fmla="*/ 0 w 17"/>
                <a:gd name="T11" fmla="*/ 11 h 14"/>
                <a:gd name="T12" fmla="*/ 2 w 17"/>
                <a:gd name="T13" fmla="*/ 13 h 14"/>
                <a:gd name="T14" fmla="*/ 4 w 17"/>
                <a:gd name="T15" fmla="*/ 13 h 14"/>
                <a:gd name="T16" fmla="*/ 9 w 17"/>
                <a:gd name="T17" fmla="*/ 11 h 14"/>
                <a:gd name="T18" fmla="*/ 16 w 17"/>
                <a:gd name="T19" fmla="*/ 9 h 14"/>
                <a:gd name="T20" fmla="*/ 15 w 17"/>
                <a:gd name="T21" fmla="*/ 3 h 14"/>
                <a:gd name="T22" fmla="*/ 13 w 17"/>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13" y="0"/>
                  </a:moveTo>
                  <a:cubicBezTo>
                    <a:pt x="12" y="0"/>
                    <a:pt x="10" y="1"/>
                    <a:pt x="9" y="1"/>
                  </a:cubicBezTo>
                  <a:cubicBezTo>
                    <a:pt x="8" y="2"/>
                    <a:pt x="7" y="2"/>
                    <a:pt x="5" y="2"/>
                  </a:cubicBezTo>
                  <a:cubicBezTo>
                    <a:pt x="4" y="2"/>
                    <a:pt x="4" y="3"/>
                    <a:pt x="4" y="3"/>
                  </a:cubicBezTo>
                  <a:cubicBezTo>
                    <a:pt x="1" y="4"/>
                    <a:pt x="2" y="8"/>
                    <a:pt x="2" y="8"/>
                  </a:cubicBezTo>
                  <a:cubicBezTo>
                    <a:pt x="2" y="8"/>
                    <a:pt x="0" y="8"/>
                    <a:pt x="0" y="11"/>
                  </a:cubicBezTo>
                  <a:cubicBezTo>
                    <a:pt x="0" y="12"/>
                    <a:pt x="1" y="13"/>
                    <a:pt x="2" y="13"/>
                  </a:cubicBezTo>
                  <a:cubicBezTo>
                    <a:pt x="3" y="13"/>
                    <a:pt x="4" y="13"/>
                    <a:pt x="4" y="13"/>
                  </a:cubicBezTo>
                  <a:cubicBezTo>
                    <a:pt x="9" y="14"/>
                    <a:pt x="9" y="11"/>
                    <a:pt x="9" y="11"/>
                  </a:cubicBezTo>
                  <a:cubicBezTo>
                    <a:pt x="9" y="11"/>
                    <a:pt x="16" y="11"/>
                    <a:pt x="16" y="9"/>
                  </a:cubicBezTo>
                  <a:cubicBezTo>
                    <a:pt x="17" y="7"/>
                    <a:pt x="15" y="3"/>
                    <a:pt x="15" y="3"/>
                  </a:cubicBezTo>
                  <a:lnTo>
                    <a:pt x="13" y="0"/>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 name="Freeform 24">
              <a:extLst>
                <a:ext uri="{FF2B5EF4-FFF2-40B4-BE49-F238E27FC236}">
                  <a16:creationId xmlns:a16="http://schemas.microsoft.com/office/drawing/2014/main" id="{7E6FD5D1-A6E1-FE60-C01E-72E6360F1B32}"/>
                </a:ext>
              </a:extLst>
            </p:cNvPr>
            <p:cNvSpPr>
              <a:spLocks/>
            </p:cNvSpPr>
            <p:nvPr/>
          </p:nvSpPr>
          <p:spPr bwMode="auto">
            <a:xfrm>
              <a:off x="5643563" y="4130676"/>
              <a:ext cx="247650" cy="328613"/>
            </a:xfrm>
            <a:custGeom>
              <a:avLst/>
              <a:gdLst>
                <a:gd name="T0" fmla="*/ 21 w 88"/>
                <a:gd name="T1" fmla="*/ 22 h 117"/>
                <a:gd name="T2" fmla="*/ 26 w 88"/>
                <a:gd name="T3" fmla="*/ 27 h 117"/>
                <a:gd name="T4" fmla="*/ 43 w 88"/>
                <a:gd name="T5" fmla="*/ 33 h 117"/>
                <a:gd name="T6" fmla="*/ 55 w 88"/>
                <a:gd name="T7" fmla="*/ 36 h 117"/>
                <a:gd name="T8" fmla="*/ 58 w 88"/>
                <a:gd name="T9" fmla="*/ 37 h 117"/>
                <a:gd name="T10" fmla="*/ 35 w 88"/>
                <a:gd name="T11" fmla="*/ 60 h 117"/>
                <a:gd name="T12" fmla="*/ 26 w 88"/>
                <a:gd name="T13" fmla="*/ 62 h 117"/>
                <a:gd name="T14" fmla="*/ 15 w 88"/>
                <a:gd name="T15" fmla="*/ 67 h 117"/>
                <a:gd name="T16" fmla="*/ 8 w 88"/>
                <a:gd name="T17" fmla="*/ 68 h 117"/>
                <a:gd name="T18" fmla="*/ 4 w 88"/>
                <a:gd name="T19" fmla="*/ 74 h 117"/>
                <a:gd name="T20" fmla="*/ 0 w 88"/>
                <a:gd name="T21" fmla="*/ 80 h 117"/>
                <a:gd name="T22" fmla="*/ 1 w 88"/>
                <a:gd name="T23" fmla="*/ 110 h 117"/>
                <a:gd name="T24" fmla="*/ 5 w 88"/>
                <a:gd name="T25" fmla="*/ 117 h 117"/>
                <a:gd name="T26" fmla="*/ 24 w 88"/>
                <a:gd name="T27" fmla="*/ 97 h 117"/>
                <a:gd name="T28" fmla="*/ 38 w 88"/>
                <a:gd name="T29" fmla="*/ 86 h 117"/>
                <a:gd name="T30" fmla="*/ 59 w 88"/>
                <a:gd name="T31" fmla="*/ 66 h 117"/>
                <a:gd name="T32" fmla="*/ 69 w 88"/>
                <a:gd name="T33" fmla="*/ 50 h 117"/>
                <a:gd name="T34" fmla="*/ 77 w 88"/>
                <a:gd name="T35" fmla="*/ 37 h 117"/>
                <a:gd name="T36" fmla="*/ 84 w 88"/>
                <a:gd name="T37" fmla="*/ 20 h 117"/>
                <a:gd name="T38" fmla="*/ 87 w 88"/>
                <a:gd name="T39" fmla="*/ 6 h 117"/>
                <a:gd name="T40" fmla="*/ 82 w 88"/>
                <a:gd name="T41" fmla="*/ 3 h 117"/>
                <a:gd name="T42" fmla="*/ 63 w 88"/>
                <a:gd name="T43" fmla="*/ 8 h 117"/>
                <a:gd name="T44" fmla="*/ 49 w 88"/>
                <a:gd name="T45" fmla="*/ 11 h 117"/>
                <a:gd name="T46" fmla="*/ 39 w 88"/>
                <a:gd name="T47" fmla="*/ 13 h 117"/>
                <a:gd name="T48" fmla="*/ 25 w 88"/>
                <a:gd name="T49" fmla="*/ 12 h 117"/>
                <a:gd name="T50" fmla="*/ 20 w 88"/>
                <a:gd name="T51" fmla="*/ 7 h 117"/>
                <a:gd name="T52" fmla="*/ 16 w 88"/>
                <a:gd name="T53" fmla="*/ 14 h 117"/>
                <a:gd name="T54" fmla="*/ 21 w 88"/>
                <a:gd name="T55"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117">
                  <a:moveTo>
                    <a:pt x="21" y="22"/>
                  </a:moveTo>
                  <a:cubicBezTo>
                    <a:pt x="22" y="23"/>
                    <a:pt x="25" y="27"/>
                    <a:pt x="26" y="27"/>
                  </a:cubicBezTo>
                  <a:cubicBezTo>
                    <a:pt x="28" y="27"/>
                    <a:pt x="37" y="31"/>
                    <a:pt x="43" y="33"/>
                  </a:cubicBezTo>
                  <a:cubicBezTo>
                    <a:pt x="49" y="35"/>
                    <a:pt x="53" y="36"/>
                    <a:pt x="55" y="36"/>
                  </a:cubicBezTo>
                  <a:cubicBezTo>
                    <a:pt x="57" y="36"/>
                    <a:pt x="60" y="36"/>
                    <a:pt x="58" y="37"/>
                  </a:cubicBezTo>
                  <a:cubicBezTo>
                    <a:pt x="56" y="39"/>
                    <a:pt x="38" y="57"/>
                    <a:pt x="35" y="60"/>
                  </a:cubicBezTo>
                  <a:cubicBezTo>
                    <a:pt x="33" y="62"/>
                    <a:pt x="32" y="62"/>
                    <a:pt x="26" y="62"/>
                  </a:cubicBezTo>
                  <a:cubicBezTo>
                    <a:pt x="21" y="62"/>
                    <a:pt x="17" y="67"/>
                    <a:pt x="15" y="67"/>
                  </a:cubicBezTo>
                  <a:cubicBezTo>
                    <a:pt x="14" y="67"/>
                    <a:pt x="11" y="68"/>
                    <a:pt x="8" y="68"/>
                  </a:cubicBezTo>
                  <a:cubicBezTo>
                    <a:pt x="4" y="74"/>
                    <a:pt x="4" y="74"/>
                    <a:pt x="4" y="74"/>
                  </a:cubicBezTo>
                  <a:cubicBezTo>
                    <a:pt x="0" y="80"/>
                    <a:pt x="0" y="80"/>
                    <a:pt x="0" y="80"/>
                  </a:cubicBezTo>
                  <a:cubicBezTo>
                    <a:pt x="1" y="110"/>
                    <a:pt x="1" y="110"/>
                    <a:pt x="1" y="110"/>
                  </a:cubicBezTo>
                  <a:cubicBezTo>
                    <a:pt x="5" y="117"/>
                    <a:pt x="5" y="117"/>
                    <a:pt x="5" y="117"/>
                  </a:cubicBezTo>
                  <a:cubicBezTo>
                    <a:pt x="8" y="113"/>
                    <a:pt x="17" y="104"/>
                    <a:pt x="24" y="97"/>
                  </a:cubicBezTo>
                  <a:cubicBezTo>
                    <a:pt x="31" y="90"/>
                    <a:pt x="34" y="88"/>
                    <a:pt x="38" y="86"/>
                  </a:cubicBezTo>
                  <a:cubicBezTo>
                    <a:pt x="42" y="84"/>
                    <a:pt x="52" y="74"/>
                    <a:pt x="59" y="66"/>
                  </a:cubicBezTo>
                  <a:cubicBezTo>
                    <a:pt x="64" y="60"/>
                    <a:pt x="68" y="54"/>
                    <a:pt x="69" y="50"/>
                  </a:cubicBezTo>
                  <a:cubicBezTo>
                    <a:pt x="70" y="46"/>
                    <a:pt x="74" y="41"/>
                    <a:pt x="77" y="37"/>
                  </a:cubicBezTo>
                  <a:cubicBezTo>
                    <a:pt x="80" y="33"/>
                    <a:pt x="85" y="23"/>
                    <a:pt x="84" y="20"/>
                  </a:cubicBezTo>
                  <a:cubicBezTo>
                    <a:pt x="84" y="17"/>
                    <a:pt x="87" y="11"/>
                    <a:pt x="87" y="6"/>
                  </a:cubicBezTo>
                  <a:cubicBezTo>
                    <a:pt x="88" y="0"/>
                    <a:pt x="83" y="0"/>
                    <a:pt x="82" y="3"/>
                  </a:cubicBezTo>
                  <a:cubicBezTo>
                    <a:pt x="80" y="6"/>
                    <a:pt x="70" y="8"/>
                    <a:pt x="63" y="8"/>
                  </a:cubicBezTo>
                  <a:cubicBezTo>
                    <a:pt x="56" y="8"/>
                    <a:pt x="52" y="9"/>
                    <a:pt x="49" y="11"/>
                  </a:cubicBezTo>
                  <a:cubicBezTo>
                    <a:pt x="47" y="13"/>
                    <a:pt x="41" y="10"/>
                    <a:pt x="39" y="13"/>
                  </a:cubicBezTo>
                  <a:cubicBezTo>
                    <a:pt x="36" y="16"/>
                    <a:pt x="27" y="18"/>
                    <a:pt x="25" y="12"/>
                  </a:cubicBezTo>
                  <a:cubicBezTo>
                    <a:pt x="23" y="9"/>
                    <a:pt x="22" y="8"/>
                    <a:pt x="20" y="7"/>
                  </a:cubicBezTo>
                  <a:cubicBezTo>
                    <a:pt x="18" y="9"/>
                    <a:pt x="15" y="13"/>
                    <a:pt x="16" y="14"/>
                  </a:cubicBezTo>
                  <a:cubicBezTo>
                    <a:pt x="16" y="16"/>
                    <a:pt x="19" y="21"/>
                    <a:pt x="21" y="2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 name="Freeform 25">
              <a:extLst>
                <a:ext uri="{FF2B5EF4-FFF2-40B4-BE49-F238E27FC236}">
                  <a16:creationId xmlns:a16="http://schemas.microsoft.com/office/drawing/2014/main" id="{2BCAF065-9E98-5A06-2122-D6711CD02744}"/>
                </a:ext>
              </a:extLst>
            </p:cNvPr>
            <p:cNvSpPr>
              <a:spLocks/>
            </p:cNvSpPr>
            <p:nvPr/>
          </p:nvSpPr>
          <p:spPr bwMode="auto">
            <a:xfrm>
              <a:off x="5643563" y="4130676"/>
              <a:ext cx="247650" cy="328613"/>
            </a:xfrm>
            <a:custGeom>
              <a:avLst/>
              <a:gdLst>
                <a:gd name="T0" fmla="*/ 21 w 88"/>
                <a:gd name="T1" fmla="*/ 22 h 117"/>
                <a:gd name="T2" fmla="*/ 26 w 88"/>
                <a:gd name="T3" fmla="*/ 27 h 117"/>
                <a:gd name="T4" fmla="*/ 43 w 88"/>
                <a:gd name="T5" fmla="*/ 33 h 117"/>
                <a:gd name="T6" fmla="*/ 55 w 88"/>
                <a:gd name="T7" fmla="*/ 36 h 117"/>
                <a:gd name="T8" fmla="*/ 58 w 88"/>
                <a:gd name="T9" fmla="*/ 37 h 117"/>
                <a:gd name="T10" fmla="*/ 35 w 88"/>
                <a:gd name="T11" fmla="*/ 60 h 117"/>
                <a:gd name="T12" fmla="*/ 26 w 88"/>
                <a:gd name="T13" fmla="*/ 62 h 117"/>
                <a:gd name="T14" fmla="*/ 15 w 88"/>
                <a:gd name="T15" fmla="*/ 67 h 117"/>
                <a:gd name="T16" fmla="*/ 8 w 88"/>
                <a:gd name="T17" fmla="*/ 68 h 117"/>
                <a:gd name="T18" fmla="*/ 4 w 88"/>
                <a:gd name="T19" fmla="*/ 74 h 117"/>
                <a:gd name="T20" fmla="*/ 0 w 88"/>
                <a:gd name="T21" fmla="*/ 80 h 117"/>
                <a:gd name="T22" fmla="*/ 1 w 88"/>
                <a:gd name="T23" fmla="*/ 110 h 117"/>
                <a:gd name="T24" fmla="*/ 5 w 88"/>
                <a:gd name="T25" fmla="*/ 117 h 117"/>
                <a:gd name="T26" fmla="*/ 24 w 88"/>
                <a:gd name="T27" fmla="*/ 97 h 117"/>
                <a:gd name="T28" fmla="*/ 38 w 88"/>
                <a:gd name="T29" fmla="*/ 86 h 117"/>
                <a:gd name="T30" fmla="*/ 59 w 88"/>
                <a:gd name="T31" fmla="*/ 66 h 117"/>
                <a:gd name="T32" fmla="*/ 69 w 88"/>
                <a:gd name="T33" fmla="*/ 50 h 117"/>
                <a:gd name="T34" fmla="*/ 77 w 88"/>
                <a:gd name="T35" fmla="*/ 37 h 117"/>
                <a:gd name="T36" fmla="*/ 84 w 88"/>
                <a:gd name="T37" fmla="*/ 20 h 117"/>
                <a:gd name="T38" fmla="*/ 87 w 88"/>
                <a:gd name="T39" fmla="*/ 6 h 117"/>
                <a:gd name="T40" fmla="*/ 82 w 88"/>
                <a:gd name="T41" fmla="*/ 3 h 117"/>
                <a:gd name="T42" fmla="*/ 63 w 88"/>
                <a:gd name="T43" fmla="*/ 8 h 117"/>
                <a:gd name="T44" fmla="*/ 49 w 88"/>
                <a:gd name="T45" fmla="*/ 11 h 117"/>
                <a:gd name="T46" fmla="*/ 39 w 88"/>
                <a:gd name="T47" fmla="*/ 13 h 117"/>
                <a:gd name="T48" fmla="*/ 25 w 88"/>
                <a:gd name="T49" fmla="*/ 12 h 117"/>
                <a:gd name="T50" fmla="*/ 20 w 88"/>
                <a:gd name="T51" fmla="*/ 7 h 117"/>
                <a:gd name="T52" fmla="*/ 16 w 88"/>
                <a:gd name="T53" fmla="*/ 14 h 117"/>
                <a:gd name="T54" fmla="*/ 21 w 88"/>
                <a:gd name="T55"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117">
                  <a:moveTo>
                    <a:pt x="21" y="22"/>
                  </a:moveTo>
                  <a:cubicBezTo>
                    <a:pt x="22" y="23"/>
                    <a:pt x="25" y="27"/>
                    <a:pt x="26" y="27"/>
                  </a:cubicBezTo>
                  <a:cubicBezTo>
                    <a:pt x="28" y="27"/>
                    <a:pt x="37" y="31"/>
                    <a:pt x="43" y="33"/>
                  </a:cubicBezTo>
                  <a:cubicBezTo>
                    <a:pt x="49" y="35"/>
                    <a:pt x="53" y="36"/>
                    <a:pt x="55" y="36"/>
                  </a:cubicBezTo>
                  <a:cubicBezTo>
                    <a:pt x="57" y="36"/>
                    <a:pt x="60" y="36"/>
                    <a:pt x="58" y="37"/>
                  </a:cubicBezTo>
                  <a:cubicBezTo>
                    <a:pt x="56" y="39"/>
                    <a:pt x="38" y="57"/>
                    <a:pt x="35" y="60"/>
                  </a:cubicBezTo>
                  <a:cubicBezTo>
                    <a:pt x="33" y="62"/>
                    <a:pt x="32" y="62"/>
                    <a:pt x="26" y="62"/>
                  </a:cubicBezTo>
                  <a:cubicBezTo>
                    <a:pt x="21" y="62"/>
                    <a:pt x="17" y="67"/>
                    <a:pt x="15" y="67"/>
                  </a:cubicBezTo>
                  <a:cubicBezTo>
                    <a:pt x="14" y="67"/>
                    <a:pt x="11" y="68"/>
                    <a:pt x="8" y="68"/>
                  </a:cubicBezTo>
                  <a:cubicBezTo>
                    <a:pt x="4" y="74"/>
                    <a:pt x="4" y="74"/>
                    <a:pt x="4" y="74"/>
                  </a:cubicBezTo>
                  <a:cubicBezTo>
                    <a:pt x="0" y="80"/>
                    <a:pt x="0" y="80"/>
                    <a:pt x="0" y="80"/>
                  </a:cubicBezTo>
                  <a:cubicBezTo>
                    <a:pt x="1" y="110"/>
                    <a:pt x="1" y="110"/>
                    <a:pt x="1" y="110"/>
                  </a:cubicBezTo>
                  <a:cubicBezTo>
                    <a:pt x="5" y="117"/>
                    <a:pt x="5" y="117"/>
                    <a:pt x="5" y="117"/>
                  </a:cubicBezTo>
                  <a:cubicBezTo>
                    <a:pt x="8" y="113"/>
                    <a:pt x="17" y="104"/>
                    <a:pt x="24" y="97"/>
                  </a:cubicBezTo>
                  <a:cubicBezTo>
                    <a:pt x="31" y="90"/>
                    <a:pt x="34" y="88"/>
                    <a:pt x="38" y="86"/>
                  </a:cubicBezTo>
                  <a:cubicBezTo>
                    <a:pt x="42" y="84"/>
                    <a:pt x="52" y="74"/>
                    <a:pt x="59" y="66"/>
                  </a:cubicBezTo>
                  <a:cubicBezTo>
                    <a:pt x="64" y="60"/>
                    <a:pt x="68" y="54"/>
                    <a:pt x="69" y="50"/>
                  </a:cubicBezTo>
                  <a:cubicBezTo>
                    <a:pt x="70" y="46"/>
                    <a:pt x="74" y="41"/>
                    <a:pt x="77" y="37"/>
                  </a:cubicBezTo>
                  <a:cubicBezTo>
                    <a:pt x="80" y="33"/>
                    <a:pt x="85" y="23"/>
                    <a:pt x="84" y="20"/>
                  </a:cubicBezTo>
                  <a:cubicBezTo>
                    <a:pt x="84" y="17"/>
                    <a:pt x="87" y="11"/>
                    <a:pt x="87" y="6"/>
                  </a:cubicBezTo>
                  <a:cubicBezTo>
                    <a:pt x="88" y="0"/>
                    <a:pt x="83" y="0"/>
                    <a:pt x="82" y="3"/>
                  </a:cubicBezTo>
                  <a:cubicBezTo>
                    <a:pt x="80" y="6"/>
                    <a:pt x="70" y="8"/>
                    <a:pt x="63" y="8"/>
                  </a:cubicBezTo>
                  <a:cubicBezTo>
                    <a:pt x="56" y="8"/>
                    <a:pt x="52" y="9"/>
                    <a:pt x="49" y="11"/>
                  </a:cubicBezTo>
                  <a:cubicBezTo>
                    <a:pt x="47" y="13"/>
                    <a:pt x="41" y="10"/>
                    <a:pt x="39" y="13"/>
                  </a:cubicBezTo>
                  <a:cubicBezTo>
                    <a:pt x="36" y="16"/>
                    <a:pt x="27" y="18"/>
                    <a:pt x="25" y="12"/>
                  </a:cubicBezTo>
                  <a:cubicBezTo>
                    <a:pt x="23" y="9"/>
                    <a:pt x="22" y="8"/>
                    <a:pt x="20" y="7"/>
                  </a:cubicBezTo>
                  <a:cubicBezTo>
                    <a:pt x="18" y="9"/>
                    <a:pt x="15" y="13"/>
                    <a:pt x="16" y="14"/>
                  </a:cubicBezTo>
                  <a:cubicBezTo>
                    <a:pt x="16" y="16"/>
                    <a:pt x="19" y="21"/>
                    <a:pt x="21" y="2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 name="Freeform 26">
              <a:extLst>
                <a:ext uri="{FF2B5EF4-FFF2-40B4-BE49-F238E27FC236}">
                  <a16:creationId xmlns:a16="http://schemas.microsoft.com/office/drawing/2014/main" id="{B492EB96-CF3A-A904-E561-45D1C0786A12}"/>
                </a:ext>
              </a:extLst>
            </p:cNvPr>
            <p:cNvSpPr>
              <a:spLocks/>
            </p:cNvSpPr>
            <p:nvPr/>
          </p:nvSpPr>
          <p:spPr bwMode="auto">
            <a:xfrm>
              <a:off x="4379913" y="3524251"/>
              <a:ext cx="284163" cy="228600"/>
            </a:xfrm>
            <a:custGeom>
              <a:avLst/>
              <a:gdLst>
                <a:gd name="T0" fmla="*/ 37 w 101"/>
                <a:gd name="T1" fmla="*/ 81 h 81"/>
                <a:gd name="T2" fmla="*/ 37 w 101"/>
                <a:gd name="T3" fmla="*/ 70 h 81"/>
                <a:gd name="T4" fmla="*/ 50 w 101"/>
                <a:gd name="T5" fmla="*/ 61 h 81"/>
                <a:gd name="T6" fmla="*/ 56 w 101"/>
                <a:gd name="T7" fmla="*/ 59 h 81"/>
                <a:gd name="T8" fmla="*/ 63 w 101"/>
                <a:gd name="T9" fmla="*/ 58 h 81"/>
                <a:gd name="T10" fmla="*/ 67 w 101"/>
                <a:gd name="T11" fmla="*/ 53 h 81"/>
                <a:gd name="T12" fmla="*/ 74 w 101"/>
                <a:gd name="T13" fmla="*/ 50 h 81"/>
                <a:gd name="T14" fmla="*/ 78 w 101"/>
                <a:gd name="T15" fmla="*/ 48 h 81"/>
                <a:gd name="T16" fmla="*/ 79 w 101"/>
                <a:gd name="T17" fmla="*/ 43 h 81"/>
                <a:gd name="T18" fmla="*/ 81 w 101"/>
                <a:gd name="T19" fmla="*/ 41 h 81"/>
                <a:gd name="T20" fmla="*/ 86 w 101"/>
                <a:gd name="T21" fmla="*/ 38 h 81"/>
                <a:gd name="T22" fmla="*/ 99 w 101"/>
                <a:gd name="T23" fmla="*/ 37 h 81"/>
                <a:gd name="T24" fmla="*/ 101 w 101"/>
                <a:gd name="T25" fmla="*/ 34 h 81"/>
                <a:gd name="T26" fmla="*/ 97 w 101"/>
                <a:gd name="T27" fmla="*/ 28 h 81"/>
                <a:gd name="T28" fmla="*/ 97 w 101"/>
                <a:gd name="T29" fmla="*/ 20 h 81"/>
                <a:gd name="T30" fmla="*/ 94 w 101"/>
                <a:gd name="T31" fmla="*/ 11 h 81"/>
                <a:gd name="T32" fmla="*/ 93 w 101"/>
                <a:gd name="T33" fmla="*/ 9 h 81"/>
                <a:gd name="T34" fmla="*/ 83 w 101"/>
                <a:gd name="T35" fmla="*/ 7 h 81"/>
                <a:gd name="T36" fmla="*/ 69 w 101"/>
                <a:gd name="T37" fmla="*/ 5 h 81"/>
                <a:gd name="T38" fmla="*/ 61 w 101"/>
                <a:gd name="T39" fmla="*/ 1 h 81"/>
                <a:gd name="T40" fmla="*/ 52 w 101"/>
                <a:gd name="T41" fmla="*/ 19 h 81"/>
                <a:gd name="T42" fmla="*/ 39 w 101"/>
                <a:gd name="T43" fmla="*/ 25 h 81"/>
                <a:gd name="T44" fmla="*/ 33 w 101"/>
                <a:gd name="T45" fmla="*/ 32 h 81"/>
                <a:gd name="T46" fmla="*/ 28 w 101"/>
                <a:gd name="T47" fmla="*/ 40 h 81"/>
                <a:gd name="T48" fmla="*/ 28 w 101"/>
                <a:gd name="T49" fmla="*/ 53 h 81"/>
                <a:gd name="T50" fmla="*/ 18 w 101"/>
                <a:gd name="T51" fmla="*/ 67 h 81"/>
                <a:gd name="T52" fmla="*/ 6 w 101"/>
                <a:gd name="T53" fmla="*/ 75 h 81"/>
                <a:gd name="T54" fmla="*/ 0 w 101"/>
                <a:gd name="T55" fmla="*/ 78 h 81"/>
                <a:gd name="T56" fmla="*/ 31 w 101"/>
                <a:gd name="T57" fmla="*/ 78 h 81"/>
                <a:gd name="T58" fmla="*/ 37 w 101"/>
                <a:gd name="T5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81">
                  <a:moveTo>
                    <a:pt x="37" y="81"/>
                  </a:moveTo>
                  <a:cubicBezTo>
                    <a:pt x="37" y="76"/>
                    <a:pt x="37" y="70"/>
                    <a:pt x="37" y="70"/>
                  </a:cubicBezTo>
                  <a:cubicBezTo>
                    <a:pt x="37" y="69"/>
                    <a:pt x="48" y="62"/>
                    <a:pt x="50" y="61"/>
                  </a:cubicBezTo>
                  <a:cubicBezTo>
                    <a:pt x="52" y="60"/>
                    <a:pt x="56" y="61"/>
                    <a:pt x="56" y="59"/>
                  </a:cubicBezTo>
                  <a:cubicBezTo>
                    <a:pt x="56" y="57"/>
                    <a:pt x="60" y="58"/>
                    <a:pt x="63" y="58"/>
                  </a:cubicBezTo>
                  <a:cubicBezTo>
                    <a:pt x="66" y="57"/>
                    <a:pt x="67" y="55"/>
                    <a:pt x="67" y="53"/>
                  </a:cubicBezTo>
                  <a:cubicBezTo>
                    <a:pt x="67" y="50"/>
                    <a:pt x="71" y="51"/>
                    <a:pt x="74" y="50"/>
                  </a:cubicBezTo>
                  <a:cubicBezTo>
                    <a:pt x="76" y="50"/>
                    <a:pt x="76" y="48"/>
                    <a:pt x="78" y="48"/>
                  </a:cubicBezTo>
                  <a:cubicBezTo>
                    <a:pt x="79" y="48"/>
                    <a:pt x="78" y="45"/>
                    <a:pt x="79" y="43"/>
                  </a:cubicBezTo>
                  <a:cubicBezTo>
                    <a:pt x="79" y="40"/>
                    <a:pt x="79" y="41"/>
                    <a:pt x="81" y="41"/>
                  </a:cubicBezTo>
                  <a:cubicBezTo>
                    <a:pt x="84" y="41"/>
                    <a:pt x="86" y="39"/>
                    <a:pt x="86" y="38"/>
                  </a:cubicBezTo>
                  <a:cubicBezTo>
                    <a:pt x="86" y="36"/>
                    <a:pt x="97" y="37"/>
                    <a:pt x="99" y="37"/>
                  </a:cubicBezTo>
                  <a:cubicBezTo>
                    <a:pt x="100" y="37"/>
                    <a:pt x="101" y="35"/>
                    <a:pt x="101" y="34"/>
                  </a:cubicBezTo>
                  <a:cubicBezTo>
                    <a:pt x="100" y="32"/>
                    <a:pt x="99" y="28"/>
                    <a:pt x="97" y="28"/>
                  </a:cubicBezTo>
                  <a:cubicBezTo>
                    <a:pt x="96" y="28"/>
                    <a:pt x="97" y="24"/>
                    <a:pt x="97" y="20"/>
                  </a:cubicBezTo>
                  <a:cubicBezTo>
                    <a:pt x="97" y="17"/>
                    <a:pt x="96" y="14"/>
                    <a:pt x="94" y="11"/>
                  </a:cubicBezTo>
                  <a:cubicBezTo>
                    <a:pt x="94" y="11"/>
                    <a:pt x="94" y="10"/>
                    <a:pt x="93" y="9"/>
                  </a:cubicBezTo>
                  <a:cubicBezTo>
                    <a:pt x="90" y="9"/>
                    <a:pt x="86" y="7"/>
                    <a:pt x="83" y="7"/>
                  </a:cubicBezTo>
                  <a:cubicBezTo>
                    <a:pt x="79" y="6"/>
                    <a:pt x="72" y="9"/>
                    <a:pt x="69" y="5"/>
                  </a:cubicBezTo>
                  <a:cubicBezTo>
                    <a:pt x="66" y="1"/>
                    <a:pt x="63" y="0"/>
                    <a:pt x="61" y="1"/>
                  </a:cubicBezTo>
                  <a:cubicBezTo>
                    <a:pt x="59" y="3"/>
                    <a:pt x="54" y="15"/>
                    <a:pt x="52" y="19"/>
                  </a:cubicBezTo>
                  <a:cubicBezTo>
                    <a:pt x="49" y="22"/>
                    <a:pt x="42" y="25"/>
                    <a:pt x="39" y="25"/>
                  </a:cubicBezTo>
                  <a:cubicBezTo>
                    <a:pt x="36" y="25"/>
                    <a:pt x="35" y="30"/>
                    <a:pt x="33" y="32"/>
                  </a:cubicBezTo>
                  <a:cubicBezTo>
                    <a:pt x="30" y="34"/>
                    <a:pt x="31" y="37"/>
                    <a:pt x="28" y="40"/>
                  </a:cubicBezTo>
                  <a:cubicBezTo>
                    <a:pt x="25" y="42"/>
                    <a:pt x="26" y="50"/>
                    <a:pt x="28" y="53"/>
                  </a:cubicBezTo>
                  <a:cubicBezTo>
                    <a:pt x="30" y="55"/>
                    <a:pt x="22" y="64"/>
                    <a:pt x="18" y="67"/>
                  </a:cubicBezTo>
                  <a:cubicBezTo>
                    <a:pt x="14" y="69"/>
                    <a:pt x="12" y="74"/>
                    <a:pt x="6" y="75"/>
                  </a:cubicBezTo>
                  <a:cubicBezTo>
                    <a:pt x="3" y="75"/>
                    <a:pt x="1" y="76"/>
                    <a:pt x="0" y="78"/>
                  </a:cubicBezTo>
                  <a:cubicBezTo>
                    <a:pt x="31" y="78"/>
                    <a:pt x="31" y="78"/>
                    <a:pt x="31" y="78"/>
                  </a:cubicBezTo>
                  <a:cubicBezTo>
                    <a:pt x="37" y="78"/>
                    <a:pt x="36" y="79"/>
                    <a:pt x="37" y="8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 name="Freeform 27">
              <a:extLst>
                <a:ext uri="{FF2B5EF4-FFF2-40B4-BE49-F238E27FC236}">
                  <a16:creationId xmlns:a16="http://schemas.microsoft.com/office/drawing/2014/main" id="{9349BD1B-CDB7-6134-E93D-DF2E8CDA2DEA}"/>
                </a:ext>
              </a:extLst>
            </p:cNvPr>
            <p:cNvSpPr>
              <a:spLocks/>
            </p:cNvSpPr>
            <p:nvPr/>
          </p:nvSpPr>
          <p:spPr bwMode="auto">
            <a:xfrm>
              <a:off x="4379913" y="3524251"/>
              <a:ext cx="284163" cy="228600"/>
            </a:xfrm>
            <a:custGeom>
              <a:avLst/>
              <a:gdLst>
                <a:gd name="T0" fmla="*/ 37 w 101"/>
                <a:gd name="T1" fmla="*/ 81 h 81"/>
                <a:gd name="T2" fmla="*/ 37 w 101"/>
                <a:gd name="T3" fmla="*/ 70 h 81"/>
                <a:gd name="T4" fmla="*/ 50 w 101"/>
                <a:gd name="T5" fmla="*/ 61 h 81"/>
                <a:gd name="T6" fmla="*/ 56 w 101"/>
                <a:gd name="T7" fmla="*/ 59 h 81"/>
                <a:gd name="T8" fmla="*/ 63 w 101"/>
                <a:gd name="T9" fmla="*/ 58 h 81"/>
                <a:gd name="T10" fmla="*/ 67 w 101"/>
                <a:gd name="T11" fmla="*/ 53 h 81"/>
                <a:gd name="T12" fmla="*/ 74 w 101"/>
                <a:gd name="T13" fmla="*/ 50 h 81"/>
                <a:gd name="T14" fmla="*/ 78 w 101"/>
                <a:gd name="T15" fmla="*/ 48 h 81"/>
                <a:gd name="T16" fmla="*/ 79 w 101"/>
                <a:gd name="T17" fmla="*/ 43 h 81"/>
                <a:gd name="T18" fmla="*/ 81 w 101"/>
                <a:gd name="T19" fmla="*/ 41 h 81"/>
                <a:gd name="T20" fmla="*/ 86 w 101"/>
                <a:gd name="T21" fmla="*/ 38 h 81"/>
                <a:gd name="T22" fmla="*/ 99 w 101"/>
                <a:gd name="T23" fmla="*/ 37 h 81"/>
                <a:gd name="T24" fmla="*/ 101 w 101"/>
                <a:gd name="T25" fmla="*/ 34 h 81"/>
                <a:gd name="T26" fmla="*/ 97 w 101"/>
                <a:gd name="T27" fmla="*/ 28 h 81"/>
                <a:gd name="T28" fmla="*/ 97 w 101"/>
                <a:gd name="T29" fmla="*/ 20 h 81"/>
                <a:gd name="T30" fmla="*/ 94 w 101"/>
                <a:gd name="T31" fmla="*/ 11 h 81"/>
                <a:gd name="T32" fmla="*/ 93 w 101"/>
                <a:gd name="T33" fmla="*/ 9 h 81"/>
                <a:gd name="T34" fmla="*/ 83 w 101"/>
                <a:gd name="T35" fmla="*/ 7 h 81"/>
                <a:gd name="T36" fmla="*/ 69 w 101"/>
                <a:gd name="T37" fmla="*/ 5 h 81"/>
                <a:gd name="T38" fmla="*/ 61 w 101"/>
                <a:gd name="T39" fmla="*/ 1 h 81"/>
                <a:gd name="T40" fmla="*/ 52 w 101"/>
                <a:gd name="T41" fmla="*/ 19 h 81"/>
                <a:gd name="T42" fmla="*/ 39 w 101"/>
                <a:gd name="T43" fmla="*/ 25 h 81"/>
                <a:gd name="T44" fmla="*/ 33 w 101"/>
                <a:gd name="T45" fmla="*/ 32 h 81"/>
                <a:gd name="T46" fmla="*/ 28 w 101"/>
                <a:gd name="T47" fmla="*/ 40 h 81"/>
                <a:gd name="T48" fmla="*/ 28 w 101"/>
                <a:gd name="T49" fmla="*/ 53 h 81"/>
                <a:gd name="T50" fmla="*/ 18 w 101"/>
                <a:gd name="T51" fmla="*/ 67 h 81"/>
                <a:gd name="T52" fmla="*/ 6 w 101"/>
                <a:gd name="T53" fmla="*/ 75 h 81"/>
                <a:gd name="T54" fmla="*/ 0 w 101"/>
                <a:gd name="T55" fmla="*/ 78 h 81"/>
                <a:gd name="T56" fmla="*/ 31 w 101"/>
                <a:gd name="T57" fmla="*/ 78 h 81"/>
                <a:gd name="T58" fmla="*/ 37 w 101"/>
                <a:gd name="T5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81">
                  <a:moveTo>
                    <a:pt x="37" y="81"/>
                  </a:moveTo>
                  <a:cubicBezTo>
                    <a:pt x="37" y="76"/>
                    <a:pt x="37" y="70"/>
                    <a:pt x="37" y="70"/>
                  </a:cubicBezTo>
                  <a:cubicBezTo>
                    <a:pt x="37" y="69"/>
                    <a:pt x="48" y="62"/>
                    <a:pt x="50" y="61"/>
                  </a:cubicBezTo>
                  <a:cubicBezTo>
                    <a:pt x="52" y="60"/>
                    <a:pt x="56" y="61"/>
                    <a:pt x="56" y="59"/>
                  </a:cubicBezTo>
                  <a:cubicBezTo>
                    <a:pt x="56" y="57"/>
                    <a:pt x="60" y="58"/>
                    <a:pt x="63" y="58"/>
                  </a:cubicBezTo>
                  <a:cubicBezTo>
                    <a:pt x="66" y="57"/>
                    <a:pt x="67" y="55"/>
                    <a:pt x="67" y="53"/>
                  </a:cubicBezTo>
                  <a:cubicBezTo>
                    <a:pt x="67" y="50"/>
                    <a:pt x="71" y="51"/>
                    <a:pt x="74" y="50"/>
                  </a:cubicBezTo>
                  <a:cubicBezTo>
                    <a:pt x="76" y="50"/>
                    <a:pt x="76" y="48"/>
                    <a:pt x="78" y="48"/>
                  </a:cubicBezTo>
                  <a:cubicBezTo>
                    <a:pt x="79" y="48"/>
                    <a:pt x="78" y="45"/>
                    <a:pt x="79" y="43"/>
                  </a:cubicBezTo>
                  <a:cubicBezTo>
                    <a:pt x="79" y="40"/>
                    <a:pt x="79" y="41"/>
                    <a:pt x="81" y="41"/>
                  </a:cubicBezTo>
                  <a:cubicBezTo>
                    <a:pt x="84" y="41"/>
                    <a:pt x="86" y="39"/>
                    <a:pt x="86" y="38"/>
                  </a:cubicBezTo>
                  <a:cubicBezTo>
                    <a:pt x="86" y="36"/>
                    <a:pt x="97" y="37"/>
                    <a:pt x="99" y="37"/>
                  </a:cubicBezTo>
                  <a:cubicBezTo>
                    <a:pt x="100" y="37"/>
                    <a:pt x="101" y="35"/>
                    <a:pt x="101" y="34"/>
                  </a:cubicBezTo>
                  <a:cubicBezTo>
                    <a:pt x="100" y="32"/>
                    <a:pt x="99" y="28"/>
                    <a:pt x="97" y="28"/>
                  </a:cubicBezTo>
                  <a:cubicBezTo>
                    <a:pt x="96" y="28"/>
                    <a:pt x="97" y="24"/>
                    <a:pt x="97" y="20"/>
                  </a:cubicBezTo>
                  <a:cubicBezTo>
                    <a:pt x="97" y="17"/>
                    <a:pt x="96" y="14"/>
                    <a:pt x="94" y="11"/>
                  </a:cubicBezTo>
                  <a:cubicBezTo>
                    <a:pt x="94" y="11"/>
                    <a:pt x="94" y="10"/>
                    <a:pt x="93" y="9"/>
                  </a:cubicBezTo>
                  <a:cubicBezTo>
                    <a:pt x="90" y="9"/>
                    <a:pt x="86" y="7"/>
                    <a:pt x="83" y="7"/>
                  </a:cubicBezTo>
                  <a:cubicBezTo>
                    <a:pt x="79" y="6"/>
                    <a:pt x="72" y="9"/>
                    <a:pt x="69" y="5"/>
                  </a:cubicBezTo>
                  <a:cubicBezTo>
                    <a:pt x="66" y="1"/>
                    <a:pt x="63" y="0"/>
                    <a:pt x="61" y="1"/>
                  </a:cubicBezTo>
                  <a:cubicBezTo>
                    <a:pt x="59" y="3"/>
                    <a:pt x="54" y="15"/>
                    <a:pt x="52" y="19"/>
                  </a:cubicBezTo>
                  <a:cubicBezTo>
                    <a:pt x="49" y="22"/>
                    <a:pt x="42" y="25"/>
                    <a:pt x="39" y="25"/>
                  </a:cubicBezTo>
                  <a:cubicBezTo>
                    <a:pt x="36" y="25"/>
                    <a:pt x="35" y="30"/>
                    <a:pt x="33" y="32"/>
                  </a:cubicBezTo>
                  <a:cubicBezTo>
                    <a:pt x="30" y="34"/>
                    <a:pt x="31" y="37"/>
                    <a:pt x="28" y="40"/>
                  </a:cubicBezTo>
                  <a:cubicBezTo>
                    <a:pt x="25" y="42"/>
                    <a:pt x="26" y="50"/>
                    <a:pt x="28" y="53"/>
                  </a:cubicBezTo>
                  <a:cubicBezTo>
                    <a:pt x="30" y="55"/>
                    <a:pt x="22" y="64"/>
                    <a:pt x="18" y="67"/>
                  </a:cubicBezTo>
                  <a:cubicBezTo>
                    <a:pt x="14" y="69"/>
                    <a:pt x="12" y="74"/>
                    <a:pt x="6" y="75"/>
                  </a:cubicBezTo>
                  <a:cubicBezTo>
                    <a:pt x="3" y="75"/>
                    <a:pt x="1" y="76"/>
                    <a:pt x="0" y="78"/>
                  </a:cubicBezTo>
                  <a:cubicBezTo>
                    <a:pt x="31" y="78"/>
                    <a:pt x="31" y="78"/>
                    <a:pt x="31" y="78"/>
                  </a:cubicBezTo>
                  <a:cubicBezTo>
                    <a:pt x="37" y="78"/>
                    <a:pt x="36" y="79"/>
                    <a:pt x="37" y="8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 name="Freeform 28">
              <a:extLst>
                <a:ext uri="{FF2B5EF4-FFF2-40B4-BE49-F238E27FC236}">
                  <a16:creationId xmlns:a16="http://schemas.microsoft.com/office/drawing/2014/main" id="{46FA53B4-2FDE-B068-EFF0-DB8D55A0F12E}"/>
                </a:ext>
              </a:extLst>
            </p:cNvPr>
            <p:cNvSpPr>
              <a:spLocks/>
            </p:cNvSpPr>
            <p:nvPr/>
          </p:nvSpPr>
          <p:spPr bwMode="auto">
            <a:xfrm>
              <a:off x="4864101" y="3484563"/>
              <a:ext cx="101600" cy="192088"/>
            </a:xfrm>
            <a:custGeom>
              <a:avLst/>
              <a:gdLst>
                <a:gd name="T0" fmla="*/ 10 w 36"/>
                <a:gd name="T1" fmla="*/ 17 h 68"/>
                <a:gd name="T2" fmla="*/ 8 w 36"/>
                <a:gd name="T3" fmla="*/ 26 h 68"/>
                <a:gd name="T4" fmla="*/ 2 w 36"/>
                <a:gd name="T5" fmla="*/ 32 h 68"/>
                <a:gd name="T6" fmla="*/ 6 w 36"/>
                <a:gd name="T7" fmla="*/ 41 h 68"/>
                <a:gd name="T8" fmla="*/ 9 w 36"/>
                <a:gd name="T9" fmla="*/ 46 h 68"/>
                <a:gd name="T10" fmla="*/ 16 w 36"/>
                <a:gd name="T11" fmla="*/ 51 h 68"/>
                <a:gd name="T12" fmla="*/ 20 w 36"/>
                <a:gd name="T13" fmla="*/ 66 h 68"/>
                <a:gd name="T14" fmla="*/ 20 w 36"/>
                <a:gd name="T15" fmla="*/ 68 h 68"/>
                <a:gd name="T16" fmla="*/ 24 w 36"/>
                <a:gd name="T17" fmla="*/ 65 h 68"/>
                <a:gd name="T18" fmla="*/ 25 w 36"/>
                <a:gd name="T19" fmla="*/ 58 h 68"/>
                <a:gd name="T20" fmla="*/ 26 w 36"/>
                <a:gd name="T21" fmla="*/ 55 h 68"/>
                <a:gd name="T22" fmla="*/ 33 w 36"/>
                <a:gd name="T23" fmla="*/ 49 h 68"/>
                <a:gd name="T24" fmla="*/ 36 w 36"/>
                <a:gd name="T25" fmla="*/ 46 h 68"/>
                <a:gd name="T26" fmla="*/ 36 w 36"/>
                <a:gd name="T27" fmla="*/ 42 h 68"/>
                <a:gd name="T28" fmla="*/ 33 w 36"/>
                <a:gd name="T29" fmla="*/ 38 h 68"/>
                <a:gd name="T30" fmla="*/ 30 w 36"/>
                <a:gd name="T31" fmla="*/ 35 h 68"/>
                <a:gd name="T32" fmla="*/ 23 w 36"/>
                <a:gd name="T33" fmla="*/ 32 h 68"/>
                <a:gd name="T34" fmla="*/ 30 w 36"/>
                <a:gd name="T35" fmla="*/ 26 h 68"/>
                <a:gd name="T36" fmla="*/ 30 w 36"/>
                <a:gd name="T37" fmla="*/ 15 h 68"/>
                <a:gd name="T38" fmla="*/ 31 w 36"/>
                <a:gd name="T39" fmla="*/ 8 h 68"/>
                <a:gd name="T40" fmla="*/ 30 w 36"/>
                <a:gd name="T41" fmla="*/ 5 h 68"/>
                <a:gd name="T42" fmla="*/ 26 w 36"/>
                <a:gd name="T43" fmla="*/ 3 h 68"/>
                <a:gd name="T44" fmla="*/ 15 w 36"/>
                <a:gd name="T45" fmla="*/ 3 h 68"/>
                <a:gd name="T46" fmla="*/ 10 w 36"/>
                <a:gd name="T47" fmla="*/ 4 h 68"/>
                <a:gd name="T48" fmla="*/ 10 w 36"/>
                <a:gd name="T49"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8">
                  <a:moveTo>
                    <a:pt x="10" y="17"/>
                  </a:moveTo>
                  <a:cubicBezTo>
                    <a:pt x="12" y="20"/>
                    <a:pt x="10" y="25"/>
                    <a:pt x="8" y="26"/>
                  </a:cubicBezTo>
                  <a:cubicBezTo>
                    <a:pt x="6" y="27"/>
                    <a:pt x="4" y="32"/>
                    <a:pt x="2" y="32"/>
                  </a:cubicBezTo>
                  <a:cubicBezTo>
                    <a:pt x="0" y="32"/>
                    <a:pt x="2" y="39"/>
                    <a:pt x="6" y="41"/>
                  </a:cubicBezTo>
                  <a:cubicBezTo>
                    <a:pt x="9" y="42"/>
                    <a:pt x="9" y="45"/>
                    <a:pt x="9" y="46"/>
                  </a:cubicBezTo>
                  <a:cubicBezTo>
                    <a:pt x="9" y="48"/>
                    <a:pt x="14" y="49"/>
                    <a:pt x="16" y="51"/>
                  </a:cubicBezTo>
                  <a:cubicBezTo>
                    <a:pt x="17" y="53"/>
                    <a:pt x="20" y="63"/>
                    <a:pt x="20" y="66"/>
                  </a:cubicBezTo>
                  <a:cubicBezTo>
                    <a:pt x="20" y="67"/>
                    <a:pt x="20" y="68"/>
                    <a:pt x="20" y="68"/>
                  </a:cubicBezTo>
                  <a:cubicBezTo>
                    <a:pt x="22" y="67"/>
                    <a:pt x="23" y="66"/>
                    <a:pt x="24" y="65"/>
                  </a:cubicBezTo>
                  <a:cubicBezTo>
                    <a:pt x="25" y="63"/>
                    <a:pt x="26" y="59"/>
                    <a:pt x="25" y="58"/>
                  </a:cubicBezTo>
                  <a:cubicBezTo>
                    <a:pt x="25" y="57"/>
                    <a:pt x="25" y="56"/>
                    <a:pt x="26" y="55"/>
                  </a:cubicBezTo>
                  <a:cubicBezTo>
                    <a:pt x="27" y="54"/>
                    <a:pt x="32" y="49"/>
                    <a:pt x="33" y="49"/>
                  </a:cubicBezTo>
                  <a:cubicBezTo>
                    <a:pt x="33" y="48"/>
                    <a:pt x="36" y="49"/>
                    <a:pt x="36" y="46"/>
                  </a:cubicBezTo>
                  <a:cubicBezTo>
                    <a:pt x="36" y="45"/>
                    <a:pt x="36" y="43"/>
                    <a:pt x="36" y="42"/>
                  </a:cubicBezTo>
                  <a:cubicBezTo>
                    <a:pt x="34" y="40"/>
                    <a:pt x="33" y="39"/>
                    <a:pt x="33" y="38"/>
                  </a:cubicBezTo>
                  <a:cubicBezTo>
                    <a:pt x="33" y="36"/>
                    <a:pt x="31" y="34"/>
                    <a:pt x="30" y="35"/>
                  </a:cubicBezTo>
                  <a:cubicBezTo>
                    <a:pt x="29" y="37"/>
                    <a:pt x="24" y="35"/>
                    <a:pt x="23" y="32"/>
                  </a:cubicBezTo>
                  <a:cubicBezTo>
                    <a:pt x="23" y="29"/>
                    <a:pt x="26" y="29"/>
                    <a:pt x="30" y="26"/>
                  </a:cubicBezTo>
                  <a:cubicBezTo>
                    <a:pt x="33" y="24"/>
                    <a:pt x="34" y="18"/>
                    <a:pt x="30" y="15"/>
                  </a:cubicBezTo>
                  <a:cubicBezTo>
                    <a:pt x="26" y="12"/>
                    <a:pt x="29" y="10"/>
                    <a:pt x="31" y="8"/>
                  </a:cubicBezTo>
                  <a:cubicBezTo>
                    <a:pt x="34" y="5"/>
                    <a:pt x="32" y="4"/>
                    <a:pt x="30" y="5"/>
                  </a:cubicBezTo>
                  <a:cubicBezTo>
                    <a:pt x="29" y="6"/>
                    <a:pt x="27" y="6"/>
                    <a:pt x="26" y="3"/>
                  </a:cubicBezTo>
                  <a:cubicBezTo>
                    <a:pt x="26" y="0"/>
                    <a:pt x="18" y="0"/>
                    <a:pt x="15" y="3"/>
                  </a:cubicBezTo>
                  <a:cubicBezTo>
                    <a:pt x="14" y="4"/>
                    <a:pt x="12" y="4"/>
                    <a:pt x="10" y="4"/>
                  </a:cubicBezTo>
                  <a:cubicBezTo>
                    <a:pt x="10" y="9"/>
                    <a:pt x="9" y="15"/>
                    <a:pt x="10" y="1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 name="Freeform 29">
              <a:extLst>
                <a:ext uri="{FF2B5EF4-FFF2-40B4-BE49-F238E27FC236}">
                  <a16:creationId xmlns:a16="http://schemas.microsoft.com/office/drawing/2014/main" id="{AAFFDB95-799E-B11C-1FAE-18940BD0B761}"/>
                </a:ext>
              </a:extLst>
            </p:cNvPr>
            <p:cNvSpPr>
              <a:spLocks/>
            </p:cNvSpPr>
            <p:nvPr/>
          </p:nvSpPr>
          <p:spPr bwMode="auto">
            <a:xfrm>
              <a:off x="4864101" y="3484563"/>
              <a:ext cx="101600" cy="192088"/>
            </a:xfrm>
            <a:custGeom>
              <a:avLst/>
              <a:gdLst>
                <a:gd name="T0" fmla="*/ 10 w 36"/>
                <a:gd name="T1" fmla="*/ 17 h 68"/>
                <a:gd name="T2" fmla="*/ 8 w 36"/>
                <a:gd name="T3" fmla="*/ 26 h 68"/>
                <a:gd name="T4" fmla="*/ 2 w 36"/>
                <a:gd name="T5" fmla="*/ 32 h 68"/>
                <a:gd name="T6" fmla="*/ 6 w 36"/>
                <a:gd name="T7" fmla="*/ 41 h 68"/>
                <a:gd name="T8" fmla="*/ 9 w 36"/>
                <a:gd name="T9" fmla="*/ 46 h 68"/>
                <a:gd name="T10" fmla="*/ 16 w 36"/>
                <a:gd name="T11" fmla="*/ 51 h 68"/>
                <a:gd name="T12" fmla="*/ 20 w 36"/>
                <a:gd name="T13" fmla="*/ 66 h 68"/>
                <a:gd name="T14" fmla="*/ 20 w 36"/>
                <a:gd name="T15" fmla="*/ 68 h 68"/>
                <a:gd name="T16" fmla="*/ 24 w 36"/>
                <a:gd name="T17" fmla="*/ 65 h 68"/>
                <a:gd name="T18" fmla="*/ 25 w 36"/>
                <a:gd name="T19" fmla="*/ 58 h 68"/>
                <a:gd name="T20" fmla="*/ 26 w 36"/>
                <a:gd name="T21" fmla="*/ 55 h 68"/>
                <a:gd name="T22" fmla="*/ 33 w 36"/>
                <a:gd name="T23" fmla="*/ 49 h 68"/>
                <a:gd name="T24" fmla="*/ 36 w 36"/>
                <a:gd name="T25" fmla="*/ 46 h 68"/>
                <a:gd name="T26" fmla="*/ 36 w 36"/>
                <a:gd name="T27" fmla="*/ 42 h 68"/>
                <a:gd name="T28" fmla="*/ 33 w 36"/>
                <a:gd name="T29" fmla="*/ 38 h 68"/>
                <a:gd name="T30" fmla="*/ 30 w 36"/>
                <a:gd name="T31" fmla="*/ 35 h 68"/>
                <a:gd name="T32" fmla="*/ 23 w 36"/>
                <a:gd name="T33" fmla="*/ 32 h 68"/>
                <a:gd name="T34" fmla="*/ 30 w 36"/>
                <a:gd name="T35" fmla="*/ 26 h 68"/>
                <a:gd name="T36" fmla="*/ 30 w 36"/>
                <a:gd name="T37" fmla="*/ 15 h 68"/>
                <a:gd name="T38" fmla="*/ 31 w 36"/>
                <a:gd name="T39" fmla="*/ 8 h 68"/>
                <a:gd name="T40" fmla="*/ 30 w 36"/>
                <a:gd name="T41" fmla="*/ 5 h 68"/>
                <a:gd name="T42" fmla="*/ 26 w 36"/>
                <a:gd name="T43" fmla="*/ 3 h 68"/>
                <a:gd name="T44" fmla="*/ 15 w 36"/>
                <a:gd name="T45" fmla="*/ 3 h 68"/>
                <a:gd name="T46" fmla="*/ 10 w 36"/>
                <a:gd name="T47" fmla="*/ 4 h 68"/>
                <a:gd name="T48" fmla="*/ 10 w 36"/>
                <a:gd name="T49"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8">
                  <a:moveTo>
                    <a:pt x="10" y="17"/>
                  </a:moveTo>
                  <a:cubicBezTo>
                    <a:pt x="12" y="20"/>
                    <a:pt x="10" y="25"/>
                    <a:pt x="8" y="26"/>
                  </a:cubicBezTo>
                  <a:cubicBezTo>
                    <a:pt x="6" y="27"/>
                    <a:pt x="4" y="32"/>
                    <a:pt x="2" y="32"/>
                  </a:cubicBezTo>
                  <a:cubicBezTo>
                    <a:pt x="0" y="32"/>
                    <a:pt x="2" y="39"/>
                    <a:pt x="6" y="41"/>
                  </a:cubicBezTo>
                  <a:cubicBezTo>
                    <a:pt x="9" y="42"/>
                    <a:pt x="9" y="45"/>
                    <a:pt x="9" y="46"/>
                  </a:cubicBezTo>
                  <a:cubicBezTo>
                    <a:pt x="9" y="48"/>
                    <a:pt x="14" y="49"/>
                    <a:pt x="16" y="51"/>
                  </a:cubicBezTo>
                  <a:cubicBezTo>
                    <a:pt x="17" y="53"/>
                    <a:pt x="20" y="63"/>
                    <a:pt x="20" y="66"/>
                  </a:cubicBezTo>
                  <a:cubicBezTo>
                    <a:pt x="20" y="67"/>
                    <a:pt x="20" y="68"/>
                    <a:pt x="20" y="68"/>
                  </a:cubicBezTo>
                  <a:cubicBezTo>
                    <a:pt x="22" y="67"/>
                    <a:pt x="23" y="66"/>
                    <a:pt x="24" y="65"/>
                  </a:cubicBezTo>
                  <a:cubicBezTo>
                    <a:pt x="25" y="63"/>
                    <a:pt x="26" y="59"/>
                    <a:pt x="25" y="58"/>
                  </a:cubicBezTo>
                  <a:cubicBezTo>
                    <a:pt x="25" y="57"/>
                    <a:pt x="25" y="56"/>
                    <a:pt x="26" y="55"/>
                  </a:cubicBezTo>
                  <a:cubicBezTo>
                    <a:pt x="27" y="54"/>
                    <a:pt x="32" y="49"/>
                    <a:pt x="33" y="49"/>
                  </a:cubicBezTo>
                  <a:cubicBezTo>
                    <a:pt x="33" y="48"/>
                    <a:pt x="36" y="49"/>
                    <a:pt x="36" y="46"/>
                  </a:cubicBezTo>
                  <a:cubicBezTo>
                    <a:pt x="36" y="45"/>
                    <a:pt x="36" y="43"/>
                    <a:pt x="36" y="42"/>
                  </a:cubicBezTo>
                  <a:cubicBezTo>
                    <a:pt x="34" y="40"/>
                    <a:pt x="33" y="39"/>
                    <a:pt x="33" y="38"/>
                  </a:cubicBezTo>
                  <a:cubicBezTo>
                    <a:pt x="33" y="36"/>
                    <a:pt x="31" y="34"/>
                    <a:pt x="30" y="35"/>
                  </a:cubicBezTo>
                  <a:cubicBezTo>
                    <a:pt x="29" y="37"/>
                    <a:pt x="24" y="35"/>
                    <a:pt x="23" y="32"/>
                  </a:cubicBezTo>
                  <a:cubicBezTo>
                    <a:pt x="23" y="29"/>
                    <a:pt x="26" y="29"/>
                    <a:pt x="30" y="26"/>
                  </a:cubicBezTo>
                  <a:cubicBezTo>
                    <a:pt x="33" y="24"/>
                    <a:pt x="34" y="18"/>
                    <a:pt x="30" y="15"/>
                  </a:cubicBezTo>
                  <a:cubicBezTo>
                    <a:pt x="26" y="12"/>
                    <a:pt x="29" y="10"/>
                    <a:pt x="31" y="8"/>
                  </a:cubicBezTo>
                  <a:cubicBezTo>
                    <a:pt x="34" y="5"/>
                    <a:pt x="32" y="4"/>
                    <a:pt x="30" y="5"/>
                  </a:cubicBezTo>
                  <a:cubicBezTo>
                    <a:pt x="29" y="6"/>
                    <a:pt x="27" y="6"/>
                    <a:pt x="26" y="3"/>
                  </a:cubicBezTo>
                  <a:cubicBezTo>
                    <a:pt x="26" y="0"/>
                    <a:pt x="18" y="0"/>
                    <a:pt x="15" y="3"/>
                  </a:cubicBezTo>
                  <a:cubicBezTo>
                    <a:pt x="14" y="4"/>
                    <a:pt x="12" y="4"/>
                    <a:pt x="10" y="4"/>
                  </a:cubicBezTo>
                  <a:cubicBezTo>
                    <a:pt x="10" y="9"/>
                    <a:pt x="9" y="15"/>
                    <a:pt x="10" y="1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 name="Freeform 30">
              <a:extLst>
                <a:ext uri="{FF2B5EF4-FFF2-40B4-BE49-F238E27FC236}">
                  <a16:creationId xmlns:a16="http://schemas.microsoft.com/office/drawing/2014/main" id="{9C9566B2-A3BE-244A-C175-4D675989E635}"/>
                </a:ext>
              </a:extLst>
            </p:cNvPr>
            <p:cNvSpPr>
              <a:spLocks/>
            </p:cNvSpPr>
            <p:nvPr/>
          </p:nvSpPr>
          <p:spPr bwMode="auto">
            <a:xfrm>
              <a:off x="4484688" y="3490913"/>
              <a:ext cx="492125" cy="476250"/>
            </a:xfrm>
            <a:custGeom>
              <a:avLst/>
              <a:gdLst>
                <a:gd name="T0" fmla="*/ 60 w 175"/>
                <a:gd name="T1" fmla="*/ 32 h 169"/>
                <a:gd name="T2" fmla="*/ 60 w 175"/>
                <a:gd name="T3" fmla="*/ 40 h 169"/>
                <a:gd name="T4" fmla="*/ 64 w 175"/>
                <a:gd name="T5" fmla="*/ 46 h 169"/>
                <a:gd name="T6" fmla="*/ 62 w 175"/>
                <a:gd name="T7" fmla="*/ 49 h 169"/>
                <a:gd name="T8" fmla="*/ 49 w 175"/>
                <a:gd name="T9" fmla="*/ 50 h 169"/>
                <a:gd name="T10" fmla="*/ 44 w 175"/>
                <a:gd name="T11" fmla="*/ 53 h 169"/>
                <a:gd name="T12" fmla="*/ 42 w 175"/>
                <a:gd name="T13" fmla="*/ 55 h 169"/>
                <a:gd name="T14" fmla="*/ 41 w 175"/>
                <a:gd name="T15" fmla="*/ 60 h 169"/>
                <a:gd name="T16" fmla="*/ 37 w 175"/>
                <a:gd name="T17" fmla="*/ 62 h 169"/>
                <a:gd name="T18" fmla="*/ 30 w 175"/>
                <a:gd name="T19" fmla="*/ 65 h 169"/>
                <a:gd name="T20" fmla="*/ 26 w 175"/>
                <a:gd name="T21" fmla="*/ 70 h 169"/>
                <a:gd name="T22" fmla="*/ 19 w 175"/>
                <a:gd name="T23" fmla="*/ 71 h 169"/>
                <a:gd name="T24" fmla="*/ 13 w 175"/>
                <a:gd name="T25" fmla="*/ 73 h 169"/>
                <a:gd name="T26" fmla="*/ 0 w 175"/>
                <a:gd name="T27" fmla="*/ 82 h 169"/>
                <a:gd name="T28" fmla="*/ 0 w 175"/>
                <a:gd name="T29" fmla="*/ 93 h 169"/>
                <a:gd name="T30" fmla="*/ 2 w 175"/>
                <a:gd name="T31" fmla="*/ 95 h 169"/>
                <a:gd name="T32" fmla="*/ 83 w 175"/>
                <a:gd name="T33" fmla="*/ 149 h 169"/>
                <a:gd name="T34" fmla="*/ 89 w 175"/>
                <a:gd name="T35" fmla="*/ 157 h 169"/>
                <a:gd name="T36" fmla="*/ 98 w 175"/>
                <a:gd name="T37" fmla="*/ 160 h 169"/>
                <a:gd name="T38" fmla="*/ 102 w 175"/>
                <a:gd name="T39" fmla="*/ 169 h 169"/>
                <a:gd name="T40" fmla="*/ 111 w 175"/>
                <a:gd name="T41" fmla="*/ 167 h 169"/>
                <a:gd name="T42" fmla="*/ 124 w 175"/>
                <a:gd name="T43" fmla="*/ 163 h 169"/>
                <a:gd name="T44" fmla="*/ 139 w 175"/>
                <a:gd name="T45" fmla="*/ 150 h 169"/>
                <a:gd name="T46" fmla="*/ 175 w 175"/>
                <a:gd name="T47" fmla="*/ 128 h 169"/>
                <a:gd name="T48" fmla="*/ 175 w 175"/>
                <a:gd name="T49" fmla="*/ 128 h 169"/>
                <a:gd name="T50" fmla="*/ 171 w 175"/>
                <a:gd name="T51" fmla="*/ 121 h 169"/>
                <a:gd name="T52" fmla="*/ 165 w 175"/>
                <a:gd name="T53" fmla="*/ 119 h 169"/>
                <a:gd name="T54" fmla="*/ 159 w 175"/>
                <a:gd name="T55" fmla="*/ 115 h 169"/>
                <a:gd name="T56" fmla="*/ 158 w 175"/>
                <a:gd name="T57" fmla="*/ 109 h 169"/>
                <a:gd name="T58" fmla="*/ 154 w 175"/>
                <a:gd name="T59" fmla="*/ 104 h 169"/>
                <a:gd name="T60" fmla="*/ 158 w 175"/>
                <a:gd name="T61" fmla="*/ 99 h 169"/>
                <a:gd name="T62" fmla="*/ 157 w 175"/>
                <a:gd name="T63" fmla="*/ 95 h 169"/>
                <a:gd name="T64" fmla="*/ 157 w 175"/>
                <a:gd name="T65" fmla="*/ 90 h 169"/>
                <a:gd name="T66" fmla="*/ 157 w 175"/>
                <a:gd name="T67" fmla="*/ 85 h 169"/>
                <a:gd name="T68" fmla="*/ 157 w 175"/>
                <a:gd name="T69" fmla="*/ 76 h 169"/>
                <a:gd name="T70" fmla="*/ 154 w 175"/>
                <a:gd name="T71" fmla="*/ 68 h 169"/>
                <a:gd name="T72" fmla="*/ 155 w 175"/>
                <a:gd name="T73" fmla="*/ 66 h 169"/>
                <a:gd name="T74" fmla="*/ 155 w 175"/>
                <a:gd name="T75" fmla="*/ 64 h 169"/>
                <a:gd name="T76" fmla="*/ 151 w 175"/>
                <a:gd name="T77" fmla="*/ 49 h 169"/>
                <a:gd name="T78" fmla="*/ 144 w 175"/>
                <a:gd name="T79" fmla="*/ 44 h 169"/>
                <a:gd name="T80" fmla="*/ 141 w 175"/>
                <a:gd name="T81" fmla="*/ 39 h 169"/>
                <a:gd name="T82" fmla="*/ 137 w 175"/>
                <a:gd name="T83" fmla="*/ 30 h 169"/>
                <a:gd name="T84" fmla="*/ 143 w 175"/>
                <a:gd name="T85" fmla="*/ 24 h 169"/>
                <a:gd name="T86" fmla="*/ 145 w 175"/>
                <a:gd name="T87" fmla="*/ 15 h 169"/>
                <a:gd name="T88" fmla="*/ 145 w 175"/>
                <a:gd name="T89" fmla="*/ 2 h 169"/>
                <a:gd name="T90" fmla="*/ 137 w 175"/>
                <a:gd name="T91" fmla="*/ 1 h 169"/>
                <a:gd name="T92" fmla="*/ 129 w 175"/>
                <a:gd name="T93" fmla="*/ 1 h 169"/>
                <a:gd name="T94" fmla="*/ 117 w 175"/>
                <a:gd name="T95" fmla="*/ 4 h 169"/>
                <a:gd name="T96" fmla="*/ 85 w 175"/>
                <a:gd name="T97" fmla="*/ 6 h 169"/>
                <a:gd name="T98" fmla="*/ 72 w 175"/>
                <a:gd name="T99" fmla="*/ 13 h 169"/>
                <a:gd name="T100" fmla="*/ 59 w 175"/>
                <a:gd name="T101" fmla="*/ 19 h 169"/>
                <a:gd name="T102" fmla="*/ 56 w 175"/>
                <a:gd name="T103" fmla="*/ 21 h 169"/>
                <a:gd name="T104" fmla="*/ 57 w 175"/>
                <a:gd name="T105" fmla="*/ 23 h 169"/>
                <a:gd name="T106" fmla="*/ 60 w 175"/>
                <a:gd name="T107" fmla="*/ 3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69">
                  <a:moveTo>
                    <a:pt x="60" y="32"/>
                  </a:moveTo>
                  <a:cubicBezTo>
                    <a:pt x="60" y="36"/>
                    <a:pt x="59" y="40"/>
                    <a:pt x="60" y="40"/>
                  </a:cubicBezTo>
                  <a:cubicBezTo>
                    <a:pt x="62" y="40"/>
                    <a:pt x="63" y="44"/>
                    <a:pt x="64" y="46"/>
                  </a:cubicBezTo>
                  <a:cubicBezTo>
                    <a:pt x="64" y="47"/>
                    <a:pt x="63" y="49"/>
                    <a:pt x="62" y="49"/>
                  </a:cubicBezTo>
                  <a:cubicBezTo>
                    <a:pt x="60" y="49"/>
                    <a:pt x="49" y="48"/>
                    <a:pt x="49" y="50"/>
                  </a:cubicBezTo>
                  <a:cubicBezTo>
                    <a:pt x="49" y="51"/>
                    <a:pt x="47" y="53"/>
                    <a:pt x="44" y="53"/>
                  </a:cubicBezTo>
                  <a:cubicBezTo>
                    <a:pt x="42" y="53"/>
                    <a:pt x="42" y="52"/>
                    <a:pt x="42" y="55"/>
                  </a:cubicBezTo>
                  <a:cubicBezTo>
                    <a:pt x="41" y="57"/>
                    <a:pt x="42" y="60"/>
                    <a:pt x="41" y="60"/>
                  </a:cubicBezTo>
                  <a:cubicBezTo>
                    <a:pt x="39" y="60"/>
                    <a:pt x="39" y="62"/>
                    <a:pt x="37" y="62"/>
                  </a:cubicBezTo>
                  <a:cubicBezTo>
                    <a:pt x="34" y="63"/>
                    <a:pt x="30" y="62"/>
                    <a:pt x="30" y="65"/>
                  </a:cubicBezTo>
                  <a:cubicBezTo>
                    <a:pt x="30" y="67"/>
                    <a:pt x="29" y="69"/>
                    <a:pt x="26" y="70"/>
                  </a:cubicBezTo>
                  <a:cubicBezTo>
                    <a:pt x="23" y="70"/>
                    <a:pt x="19" y="69"/>
                    <a:pt x="19" y="71"/>
                  </a:cubicBezTo>
                  <a:cubicBezTo>
                    <a:pt x="19" y="73"/>
                    <a:pt x="15" y="72"/>
                    <a:pt x="13" y="73"/>
                  </a:cubicBezTo>
                  <a:cubicBezTo>
                    <a:pt x="11" y="74"/>
                    <a:pt x="0" y="81"/>
                    <a:pt x="0" y="82"/>
                  </a:cubicBezTo>
                  <a:cubicBezTo>
                    <a:pt x="0" y="82"/>
                    <a:pt x="0" y="88"/>
                    <a:pt x="0" y="93"/>
                  </a:cubicBezTo>
                  <a:cubicBezTo>
                    <a:pt x="0" y="94"/>
                    <a:pt x="1" y="94"/>
                    <a:pt x="2" y="95"/>
                  </a:cubicBezTo>
                  <a:cubicBezTo>
                    <a:pt x="6" y="97"/>
                    <a:pt x="81" y="147"/>
                    <a:pt x="83" y="149"/>
                  </a:cubicBezTo>
                  <a:cubicBezTo>
                    <a:pt x="86" y="151"/>
                    <a:pt x="89" y="157"/>
                    <a:pt x="89" y="157"/>
                  </a:cubicBezTo>
                  <a:cubicBezTo>
                    <a:pt x="89" y="157"/>
                    <a:pt x="94" y="157"/>
                    <a:pt x="98" y="160"/>
                  </a:cubicBezTo>
                  <a:cubicBezTo>
                    <a:pt x="102" y="162"/>
                    <a:pt x="102" y="169"/>
                    <a:pt x="102" y="169"/>
                  </a:cubicBezTo>
                  <a:cubicBezTo>
                    <a:pt x="102" y="169"/>
                    <a:pt x="108" y="167"/>
                    <a:pt x="111" y="167"/>
                  </a:cubicBezTo>
                  <a:cubicBezTo>
                    <a:pt x="113" y="166"/>
                    <a:pt x="124" y="163"/>
                    <a:pt x="124" y="163"/>
                  </a:cubicBezTo>
                  <a:cubicBezTo>
                    <a:pt x="139" y="150"/>
                    <a:pt x="139" y="150"/>
                    <a:pt x="139" y="150"/>
                  </a:cubicBezTo>
                  <a:cubicBezTo>
                    <a:pt x="175" y="128"/>
                    <a:pt x="175" y="128"/>
                    <a:pt x="175" y="128"/>
                  </a:cubicBezTo>
                  <a:cubicBezTo>
                    <a:pt x="175" y="128"/>
                    <a:pt x="175" y="128"/>
                    <a:pt x="175" y="128"/>
                  </a:cubicBezTo>
                  <a:cubicBezTo>
                    <a:pt x="174" y="124"/>
                    <a:pt x="173" y="121"/>
                    <a:pt x="171" y="121"/>
                  </a:cubicBezTo>
                  <a:cubicBezTo>
                    <a:pt x="169" y="121"/>
                    <a:pt x="167" y="119"/>
                    <a:pt x="165" y="119"/>
                  </a:cubicBezTo>
                  <a:cubicBezTo>
                    <a:pt x="162" y="119"/>
                    <a:pt x="159" y="117"/>
                    <a:pt x="159" y="115"/>
                  </a:cubicBezTo>
                  <a:cubicBezTo>
                    <a:pt x="158" y="113"/>
                    <a:pt x="160" y="112"/>
                    <a:pt x="158" y="109"/>
                  </a:cubicBezTo>
                  <a:cubicBezTo>
                    <a:pt x="156" y="106"/>
                    <a:pt x="154" y="105"/>
                    <a:pt x="154" y="104"/>
                  </a:cubicBezTo>
                  <a:cubicBezTo>
                    <a:pt x="154" y="102"/>
                    <a:pt x="157" y="100"/>
                    <a:pt x="158" y="99"/>
                  </a:cubicBezTo>
                  <a:cubicBezTo>
                    <a:pt x="158" y="99"/>
                    <a:pt x="157" y="97"/>
                    <a:pt x="157" y="95"/>
                  </a:cubicBezTo>
                  <a:cubicBezTo>
                    <a:pt x="157" y="94"/>
                    <a:pt x="155" y="92"/>
                    <a:pt x="157" y="90"/>
                  </a:cubicBezTo>
                  <a:cubicBezTo>
                    <a:pt x="158" y="89"/>
                    <a:pt x="159" y="87"/>
                    <a:pt x="157" y="85"/>
                  </a:cubicBezTo>
                  <a:cubicBezTo>
                    <a:pt x="156" y="82"/>
                    <a:pt x="159" y="79"/>
                    <a:pt x="157" y="76"/>
                  </a:cubicBezTo>
                  <a:cubicBezTo>
                    <a:pt x="156" y="72"/>
                    <a:pt x="153" y="69"/>
                    <a:pt x="154" y="68"/>
                  </a:cubicBezTo>
                  <a:cubicBezTo>
                    <a:pt x="154" y="67"/>
                    <a:pt x="154" y="67"/>
                    <a:pt x="155" y="66"/>
                  </a:cubicBezTo>
                  <a:cubicBezTo>
                    <a:pt x="155" y="66"/>
                    <a:pt x="155" y="65"/>
                    <a:pt x="155" y="64"/>
                  </a:cubicBezTo>
                  <a:cubicBezTo>
                    <a:pt x="155" y="61"/>
                    <a:pt x="152" y="51"/>
                    <a:pt x="151" y="49"/>
                  </a:cubicBezTo>
                  <a:cubicBezTo>
                    <a:pt x="149" y="47"/>
                    <a:pt x="144" y="46"/>
                    <a:pt x="144" y="44"/>
                  </a:cubicBezTo>
                  <a:cubicBezTo>
                    <a:pt x="144" y="43"/>
                    <a:pt x="144" y="40"/>
                    <a:pt x="141" y="39"/>
                  </a:cubicBezTo>
                  <a:cubicBezTo>
                    <a:pt x="137" y="37"/>
                    <a:pt x="135" y="30"/>
                    <a:pt x="137" y="30"/>
                  </a:cubicBezTo>
                  <a:cubicBezTo>
                    <a:pt x="139" y="30"/>
                    <a:pt x="141" y="25"/>
                    <a:pt x="143" y="24"/>
                  </a:cubicBezTo>
                  <a:cubicBezTo>
                    <a:pt x="145" y="23"/>
                    <a:pt x="147" y="18"/>
                    <a:pt x="145" y="15"/>
                  </a:cubicBezTo>
                  <a:cubicBezTo>
                    <a:pt x="144" y="13"/>
                    <a:pt x="145" y="7"/>
                    <a:pt x="145" y="2"/>
                  </a:cubicBezTo>
                  <a:cubicBezTo>
                    <a:pt x="142" y="2"/>
                    <a:pt x="138" y="1"/>
                    <a:pt x="137" y="1"/>
                  </a:cubicBezTo>
                  <a:cubicBezTo>
                    <a:pt x="136" y="0"/>
                    <a:pt x="132" y="1"/>
                    <a:pt x="129" y="1"/>
                  </a:cubicBezTo>
                  <a:cubicBezTo>
                    <a:pt x="126" y="2"/>
                    <a:pt x="119" y="6"/>
                    <a:pt x="117" y="4"/>
                  </a:cubicBezTo>
                  <a:cubicBezTo>
                    <a:pt x="115" y="2"/>
                    <a:pt x="92" y="5"/>
                    <a:pt x="85" y="6"/>
                  </a:cubicBezTo>
                  <a:cubicBezTo>
                    <a:pt x="79" y="6"/>
                    <a:pt x="76" y="13"/>
                    <a:pt x="72" y="13"/>
                  </a:cubicBezTo>
                  <a:cubicBezTo>
                    <a:pt x="69" y="13"/>
                    <a:pt x="62" y="16"/>
                    <a:pt x="59" y="19"/>
                  </a:cubicBezTo>
                  <a:cubicBezTo>
                    <a:pt x="58" y="20"/>
                    <a:pt x="57" y="21"/>
                    <a:pt x="56" y="21"/>
                  </a:cubicBezTo>
                  <a:cubicBezTo>
                    <a:pt x="57" y="22"/>
                    <a:pt x="57" y="23"/>
                    <a:pt x="57" y="23"/>
                  </a:cubicBezTo>
                  <a:cubicBezTo>
                    <a:pt x="59" y="26"/>
                    <a:pt x="60" y="29"/>
                    <a:pt x="60" y="3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 name="Freeform 31">
              <a:extLst>
                <a:ext uri="{FF2B5EF4-FFF2-40B4-BE49-F238E27FC236}">
                  <a16:creationId xmlns:a16="http://schemas.microsoft.com/office/drawing/2014/main" id="{0473AFFA-D07F-3E1A-1656-65275C87A512}"/>
                </a:ext>
              </a:extLst>
            </p:cNvPr>
            <p:cNvSpPr>
              <a:spLocks/>
            </p:cNvSpPr>
            <p:nvPr/>
          </p:nvSpPr>
          <p:spPr bwMode="auto">
            <a:xfrm>
              <a:off x="4484688" y="3490913"/>
              <a:ext cx="492125" cy="476250"/>
            </a:xfrm>
            <a:custGeom>
              <a:avLst/>
              <a:gdLst>
                <a:gd name="T0" fmla="*/ 60 w 175"/>
                <a:gd name="T1" fmla="*/ 32 h 169"/>
                <a:gd name="T2" fmla="*/ 60 w 175"/>
                <a:gd name="T3" fmla="*/ 40 h 169"/>
                <a:gd name="T4" fmla="*/ 64 w 175"/>
                <a:gd name="T5" fmla="*/ 46 h 169"/>
                <a:gd name="T6" fmla="*/ 62 w 175"/>
                <a:gd name="T7" fmla="*/ 49 h 169"/>
                <a:gd name="T8" fmla="*/ 49 w 175"/>
                <a:gd name="T9" fmla="*/ 50 h 169"/>
                <a:gd name="T10" fmla="*/ 44 w 175"/>
                <a:gd name="T11" fmla="*/ 53 h 169"/>
                <a:gd name="T12" fmla="*/ 42 w 175"/>
                <a:gd name="T13" fmla="*/ 55 h 169"/>
                <a:gd name="T14" fmla="*/ 41 w 175"/>
                <a:gd name="T15" fmla="*/ 60 h 169"/>
                <a:gd name="T16" fmla="*/ 37 w 175"/>
                <a:gd name="T17" fmla="*/ 62 h 169"/>
                <a:gd name="T18" fmla="*/ 30 w 175"/>
                <a:gd name="T19" fmla="*/ 65 h 169"/>
                <a:gd name="T20" fmla="*/ 26 w 175"/>
                <a:gd name="T21" fmla="*/ 70 h 169"/>
                <a:gd name="T22" fmla="*/ 19 w 175"/>
                <a:gd name="T23" fmla="*/ 71 h 169"/>
                <a:gd name="T24" fmla="*/ 13 w 175"/>
                <a:gd name="T25" fmla="*/ 73 h 169"/>
                <a:gd name="T26" fmla="*/ 0 w 175"/>
                <a:gd name="T27" fmla="*/ 82 h 169"/>
                <a:gd name="T28" fmla="*/ 0 w 175"/>
                <a:gd name="T29" fmla="*/ 93 h 169"/>
                <a:gd name="T30" fmla="*/ 2 w 175"/>
                <a:gd name="T31" fmla="*/ 95 h 169"/>
                <a:gd name="T32" fmla="*/ 83 w 175"/>
                <a:gd name="T33" fmla="*/ 149 h 169"/>
                <a:gd name="T34" fmla="*/ 89 w 175"/>
                <a:gd name="T35" fmla="*/ 157 h 169"/>
                <a:gd name="T36" fmla="*/ 98 w 175"/>
                <a:gd name="T37" fmla="*/ 160 h 169"/>
                <a:gd name="T38" fmla="*/ 102 w 175"/>
                <a:gd name="T39" fmla="*/ 169 h 169"/>
                <a:gd name="T40" fmla="*/ 111 w 175"/>
                <a:gd name="T41" fmla="*/ 167 h 169"/>
                <a:gd name="T42" fmla="*/ 124 w 175"/>
                <a:gd name="T43" fmla="*/ 163 h 169"/>
                <a:gd name="T44" fmla="*/ 139 w 175"/>
                <a:gd name="T45" fmla="*/ 150 h 169"/>
                <a:gd name="T46" fmla="*/ 175 w 175"/>
                <a:gd name="T47" fmla="*/ 128 h 169"/>
                <a:gd name="T48" fmla="*/ 175 w 175"/>
                <a:gd name="T49" fmla="*/ 128 h 169"/>
                <a:gd name="T50" fmla="*/ 171 w 175"/>
                <a:gd name="T51" fmla="*/ 121 h 169"/>
                <a:gd name="T52" fmla="*/ 165 w 175"/>
                <a:gd name="T53" fmla="*/ 119 h 169"/>
                <a:gd name="T54" fmla="*/ 159 w 175"/>
                <a:gd name="T55" fmla="*/ 115 h 169"/>
                <a:gd name="T56" fmla="*/ 158 w 175"/>
                <a:gd name="T57" fmla="*/ 109 h 169"/>
                <a:gd name="T58" fmla="*/ 154 w 175"/>
                <a:gd name="T59" fmla="*/ 104 h 169"/>
                <a:gd name="T60" fmla="*/ 158 w 175"/>
                <a:gd name="T61" fmla="*/ 99 h 169"/>
                <a:gd name="T62" fmla="*/ 157 w 175"/>
                <a:gd name="T63" fmla="*/ 95 h 169"/>
                <a:gd name="T64" fmla="*/ 157 w 175"/>
                <a:gd name="T65" fmla="*/ 90 h 169"/>
                <a:gd name="T66" fmla="*/ 157 w 175"/>
                <a:gd name="T67" fmla="*/ 85 h 169"/>
                <a:gd name="T68" fmla="*/ 157 w 175"/>
                <a:gd name="T69" fmla="*/ 76 h 169"/>
                <a:gd name="T70" fmla="*/ 154 w 175"/>
                <a:gd name="T71" fmla="*/ 68 h 169"/>
                <a:gd name="T72" fmla="*/ 155 w 175"/>
                <a:gd name="T73" fmla="*/ 66 h 169"/>
                <a:gd name="T74" fmla="*/ 155 w 175"/>
                <a:gd name="T75" fmla="*/ 64 h 169"/>
                <a:gd name="T76" fmla="*/ 151 w 175"/>
                <a:gd name="T77" fmla="*/ 49 h 169"/>
                <a:gd name="T78" fmla="*/ 144 w 175"/>
                <a:gd name="T79" fmla="*/ 44 h 169"/>
                <a:gd name="T80" fmla="*/ 141 w 175"/>
                <a:gd name="T81" fmla="*/ 39 h 169"/>
                <a:gd name="T82" fmla="*/ 137 w 175"/>
                <a:gd name="T83" fmla="*/ 30 h 169"/>
                <a:gd name="T84" fmla="*/ 143 w 175"/>
                <a:gd name="T85" fmla="*/ 24 h 169"/>
                <a:gd name="T86" fmla="*/ 145 w 175"/>
                <a:gd name="T87" fmla="*/ 15 h 169"/>
                <a:gd name="T88" fmla="*/ 145 w 175"/>
                <a:gd name="T89" fmla="*/ 2 h 169"/>
                <a:gd name="T90" fmla="*/ 137 w 175"/>
                <a:gd name="T91" fmla="*/ 1 h 169"/>
                <a:gd name="T92" fmla="*/ 129 w 175"/>
                <a:gd name="T93" fmla="*/ 1 h 169"/>
                <a:gd name="T94" fmla="*/ 117 w 175"/>
                <a:gd name="T95" fmla="*/ 4 h 169"/>
                <a:gd name="T96" fmla="*/ 85 w 175"/>
                <a:gd name="T97" fmla="*/ 6 h 169"/>
                <a:gd name="T98" fmla="*/ 72 w 175"/>
                <a:gd name="T99" fmla="*/ 13 h 169"/>
                <a:gd name="T100" fmla="*/ 59 w 175"/>
                <a:gd name="T101" fmla="*/ 19 h 169"/>
                <a:gd name="T102" fmla="*/ 56 w 175"/>
                <a:gd name="T103" fmla="*/ 21 h 169"/>
                <a:gd name="T104" fmla="*/ 57 w 175"/>
                <a:gd name="T105" fmla="*/ 23 h 169"/>
                <a:gd name="T106" fmla="*/ 60 w 175"/>
                <a:gd name="T107" fmla="*/ 3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69">
                  <a:moveTo>
                    <a:pt x="60" y="32"/>
                  </a:moveTo>
                  <a:cubicBezTo>
                    <a:pt x="60" y="36"/>
                    <a:pt x="59" y="40"/>
                    <a:pt x="60" y="40"/>
                  </a:cubicBezTo>
                  <a:cubicBezTo>
                    <a:pt x="62" y="40"/>
                    <a:pt x="63" y="44"/>
                    <a:pt x="64" y="46"/>
                  </a:cubicBezTo>
                  <a:cubicBezTo>
                    <a:pt x="64" y="47"/>
                    <a:pt x="63" y="49"/>
                    <a:pt x="62" y="49"/>
                  </a:cubicBezTo>
                  <a:cubicBezTo>
                    <a:pt x="60" y="49"/>
                    <a:pt x="49" y="48"/>
                    <a:pt x="49" y="50"/>
                  </a:cubicBezTo>
                  <a:cubicBezTo>
                    <a:pt x="49" y="51"/>
                    <a:pt x="47" y="53"/>
                    <a:pt x="44" y="53"/>
                  </a:cubicBezTo>
                  <a:cubicBezTo>
                    <a:pt x="42" y="53"/>
                    <a:pt x="42" y="52"/>
                    <a:pt x="42" y="55"/>
                  </a:cubicBezTo>
                  <a:cubicBezTo>
                    <a:pt x="41" y="57"/>
                    <a:pt x="42" y="60"/>
                    <a:pt x="41" y="60"/>
                  </a:cubicBezTo>
                  <a:cubicBezTo>
                    <a:pt x="39" y="60"/>
                    <a:pt x="39" y="62"/>
                    <a:pt x="37" y="62"/>
                  </a:cubicBezTo>
                  <a:cubicBezTo>
                    <a:pt x="34" y="63"/>
                    <a:pt x="30" y="62"/>
                    <a:pt x="30" y="65"/>
                  </a:cubicBezTo>
                  <a:cubicBezTo>
                    <a:pt x="30" y="67"/>
                    <a:pt x="29" y="69"/>
                    <a:pt x="26" y="70"/>
                  </a:cubicBezTo>
                  <a:cubicBezTo>
                    <a:pt x="23" y="70"/>
                    <a:pt x="19" y="69"/>
                    <a:pt x="19" y="71"/>
                  </a:cubicBezTo>
                  <a:cubicBezTo>
                    <a:pt x="19" y="73"/>
                    <a:pt x="15" y="72"/>
                    <a:pt x="13" y="73"/>
                  </a:cubicBezTo>
                  <a:cubicBezTo>
                    <a:pt x="11" y="74"/>
                    <a:pt x="0" y="81"/>
                    <a:pt x="0" y="82"/>
                  </a:cubicBezTo>
                  <a:cubicBezTo>
                    <a:pt x="0" y="82"/>
                    <a:pt x="0" y="88"/>
                    <a:pt x="0" y="93"/>
                  </a:cubicBezTo>
                  <a:cubicBezTo>
                    <a:pt x="0" y="94"/>
                    <a:pt x="1" y="94"/>
                    <a:pt x="2" y="95"/>
                  </a:cubicBezTo>
                  <a:cubicBezTo>
                    <a:pt x="6" y="97"/>
                    <a:pt x="81" y="147"/>
                    <a:pt x="83" y="149"/>
                  </a:cubicBezTo>
                  <a:cubicBezTo>
                    <a:pt x="86" y="151"/>
                    <a:pt x="89" y="157"/>
                    <a:pt x="89" y="157"/>
                  </a:cubicBezTo>
                  <a:cubicBezTo>
                    <a:pt x="89" y="157"/>
                    <a:pt x="94" y="157"/>
                    <a:pt x="98" y="160"/>
                  </a:cubicBezTo>
                  <a:cubicBezTo>
                    <a:pt x="102" y="162"/>
                    <a:pt x="102" y="169"/>
                    <a:pt x="102" y="169"/>
                  </a:cubicBezTo>
                  <a:cubicBezTo>
                    <a:pt x="102" y="169"/>
                    <a:pt x="108" y="167"/>
                    <a:pt x="111" y="167"/>
                  </a:cubicBezTo>
                  <a:cubicBezTo>
                    <a:pt x="113" y="166"/>
                    <a:pt x="124" y="163"/>
                    <a:pt x="124" y="163"/>
                  </a:cubicBezTo>
                  <a:cubicBezTo>
                    <a:pt x="139" y="150"/>
                    <a:pt x="139" y="150"/>
                    <a:pt x="139" y="150"/>
                  </a:cubicBezTo>
                  <a:cubicBezTo>
                    <a:pt x="175" y="128"/>
                    <a:pt x="175" y="128"/>
                    <a:pt x="175" y="128"/>
                  </a:cubicBezTo>
                  <a:cubicBezTo>
                    <a:pt x="175" y="128"/>
                    <a:pt x="175" y="128"/>
                    <a:pt x="175" y="128"/>
                  </a:cubicBezTo>
                  <a:cubicBezTo>
                    <a:pt x="174" y="124"/>
                    <a:pt x="173" y="121"/>
                    <a:pt x="171" y="121"/>
                  </a:cubicBezTo>
                  <a:cubicBezTo>
                    <a:pt x="169" y="121"/>
                    <a:pt x="167" y="119"/>
                    <a:pt x="165" y="119"/>
                  </a:cubicBezTo>
                  <a:cubicBezTo>
                    <a:pt x="162" y="119"/>
                    <a:pt x="159" y="117"/>
                    <a:pt x="159" y="115"/>
                  </a:cubicBezTo>
                  <a:cubicBezTo>
                    <a:pt x="158" y="113"/>
                    <a:pt x="160" y="112"/>
                    <a:pt x="158" y="109"/>
                  </a:cubicBezTo>
                  <a:cubicBezTo>
                    <a:pt x="156" y="106"/>
                    <a:pt x="154" y="105"/>
                    <a:pt x="154" y="104"/>
                  </a:cubicBezTo>
                  <a:cubicBezTo>
                    <a:pt x="154" y="102"/>
                    <a:pt x="157" y="100"/>
                    <a:pt x="158" y="99"/>
                  </a:cubicBezTo>
                  <a:cubicBezTo>
                    <a:pt x="158" y="99"/>
                    <a:pt x="157" y="97"/>
                    <a:pt x="157" y="95"/>
                  </a:cubicBezTo>
                  <a:cubicBezTo>
                    <a:pt x="157" y="94"/>
                    <a:pt x="155" y="92"/>
                    <a:pt x="157" y="90"/>
                  </a:cubicBezTo>
                  <a:cubicBezTo>
                    <a:pt x="158" y="89"/>
                    <a:pt x="159" y="87"/>
                    <a:pt x="157" y="85"/>
                  </a:cubicBezTo>
                  <a:cubicBezTo>
                    <a:pt x="156" y="82"/>
                    <a:pt x="159" y="79"/>
                    <a:pt x="157" y="76"/>
                  </a:cubicBezTo>
                  <a:cubicBezTo>
                    <a:pt x="156" y="72"/>
                    <a:pt x="153" y="69"/>
                    <a:pt x="154" y="68"/>
                  </a:cubicBezTo>
                  <a:cubicBezTo>
                    <a:pt x="154" y="67"/>
                    <a:pt x="154" y="67"/>
                    <a:pt x="155" y="66"/>
                  </a:cubicBezTo>
                  <a:cubicBezTo>
                    <a:pt x="155" y="66"/>
                    <a:pt x="155" y="65"/>
                    <a:pt x="155" y="64"/>
                  </a:cubicBezTo>
                  <a:cubicBezTo>
                    <a:pt x="155" y="61"/>
                    <a:pt x="152" y="51"/>
                    <a:pt x="151" y="49"/>
                  </a:cubicBezTo>
                  <a:cubicBezTo>
                    <a:pt x="149" y="47"/>
                    <a:pt x="144" y="46"/>
                    <a:pt x="144" y="44"/>
                  </a:cubicBezTo>
                  <a:cubicBezTo>
                    <a:pt x="144" y="43"/>
                    <a:pt x="144" y="40"/>
                    <a:pt x="141" y="39"/>
                  </a:cubicBezTo>
                  <a:cubicBezTo>
                    <a:pt x="137" y="37"/>
                    <a:pt x="135" y="30"/>
                    <a:pt x="137" y="30"/>
                  </a:cubicBezTo>
                  <a:cubicBezTo>
                    <a:pt x="139" y="30"/>
                    <a:pt x="141" y="25"/>
                    <a:pt x="143" y="24"/>
                  </a:cubicBezTo>
                  <a:cubicBezTo>
                    <a:pt x="145" y="23"/>
                    <a:pt x="147" y="18"/>
                    <a:pt x="145" y="15"/>
                  </a:cubicBezTo>
                  <a:cubicBezTo>
                    <a:pt x="144" y="13"/>
                    <a:pt x="145" y="7"/>
                    <a:pt x="145" y="2"/>
                  </a:cubicBezTo>
                  <a:cubicBezTo>
                    <a:pt x="142" y="2"/>
                    <a:pt x="138" y="1"/>
                    <a:pt x="137" y="1"/>
                  </a:cubicBezTo>
                  <a:cubicBezTo>
                    <a:pt x="136" y="0"/>
                    <a:pt x="132" y="1"/>
                    <a:pt x="129" y="1"/>
                  </a:cubicBezTo>
                  <a:cubicBezTo>
                    <a:pt x="126" y="2"/>
                    <a:pt x="119" y="6"/>
                    <a:pt x="117" y="4"/>
                  </a:cubicBezTo>
                  <a:cubicBezTo>
                    <a:pt x="115" y="2"/>
                    <a:pt x="92" y="5"/>
                    <a:pt x="85" y="6"/>
                  </a:cubicBezTo>
                  <a:cubicBezTo>
                    <a:pt x="79" y="6"/>
                    <a:pt x="76" y="13"/>
                    <a:pt x="72" y="13"/>
                  </a:cubicBezTo>
                  <a:cubicBezTo>
                    <a:pt x="69" y="13"/>
                    <a:pt x="62" y="16"/>
                    <a:pt x="59" y="19"/>
                  </a:cubicBezTo>
                  <a:cubicBezTo>
                    <a:pt x="58" y="20"/>
                    <a:pt x="57" y="21"/>
                    <a:pt x="56" y="21"/>
                  </a:cubicBezTo>
                  <a:cubicBezTo>
                    <a:pt x="57" y="22"/>
                    <a:pt x="57" y="23"/>
                    <a:pt x="57" y="23"/>
                  </a:cubicBezTo>
                  <a:cubicBezTo>
                    <a:pt x="59" y="26"/>
                    <a:pt x="60" y="29"/>
                    <a:pt x="60" y="3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 name="Freeform 32">
              <a:extLst>
                <a:ext uri="{FF2B5EF4-FFF2-40B4-BE49-F238E27FC236}">
                  <a16:creationId xmlns:a16="http://schemas.microsoft.com/office/drawing/2014/main" id="{CA1BEAFA-BD33-D95A-5E2F-8135C821B859}"/>
                </a:ext>
              </a:extLst>
            </p:cNvPr>
            <p:cNvSpPr>
              <a:spLocks/>
            </p:cNvSpPr>
            <p:nvPr/>
          </p:nvSpPr>
          <p:spPr bwMode="auto">
            <a:xfrm>
              <a:off x="4914901" y="3603626"/>
              <a:ext cx="363538" cy="342900"/>
            </a:xfrm>
            <a:custGeom>
              <a:avLst/>
              <a:gdLst>
                <a:gd name="T0" fmla="*/ 15 w 129"/>
                <a:gd name="T1" fmla="*/ 7 h 122"/>
                <a:gd name="T2" fmla="*/ 8 w 129"/>
                <a:gd name="T3" fmla="*/ 13 h 122"/>
                <a:gd name="T4" fmla="*/ 7 w 129"/>
                <a:gd name="T5" fmla="*/ 16 h 122"/>
                <a:gd name="T6" fmla="*/ 6 w 129"/>
                <a:gd name="T7" fmla="*/ 23 h 122"/>
                <a:gd name="T8" fmla="*/ 1 w 129"/>
                <a:gd name="T9" fmla="*/ 28 h 122"/>
                <a:gd name="T10" fmla="*/ 4 w 129"/>
                <a:gd name="T11" fmla="*/ 36 h 122"/>
                <a:gd name="T12" fmla="*/ 4 w 129"/>
                <a:gd name="T13" fmla="*/ 45 h 122"/>
                <a:gd name="T14" fmla="*/ 4 w 129"/>
                <a:gd name="T15" fmla="*/ 50 h 122"/>
                <a:gd name="T16" fmla="*/ 4 w 129"/>
                <a:gd name="T17" fmla="*/ 55 h 122"/>
                <a:gd name="T18" fmla="*/ 5 w 129"/>
                <a:gd name="T19" fmla="*/ 59 h 122"/>
                <a:gd name="T20" fmla="*/ 1 w 129"/>
                <a:gd name="T21" fmla="*/ 64 h 122"/>
                <a:gd name="T22" fmla="*/ 5 w 129"/>
                <a:gd name="T23" fmla="*/ 69 h 122"/>
                <a:gd name="T24" fmla="*/ 6 w 129"/>
                <a:gd name="T25" fmla="*/ 75 h 122"/>
                <a:gd name="T26" fmla="*/ 12 w 129"/>
                <a:gd name="T27" fmla="*/ 79 h 122"/>
                <a:gd name="T28" fmla="*/ 18 w 129"/>
                <a:gd name="T29" fmla="*/ 81 h 122"/>
                <a:gd name="T30" fmla="*/ 22 w 129"/>
                <a:gd name="T31" fmla="*/ 88 h 122"/>
                <a:gd name="T32" fmla="*/ 34 w 129"/>
                <a:gd name="T33" fmla="*/ 90 h 122"/>
                <a:gd name="T34" fmla="*/ 40 w 129"/>
                <a:gd name="T35" fmla="*/ 95 h 122"/>
                <a:gd name="T36" fmla="*/ 54 w 129"/>
                <a:gd name="T37" fmla="*/ 88 h 122"/>
                <a:gd name="T38" fmla="*/ 118 w 129"/>
                <a:gd name="T39" fmla="*/ 122 h 122"/>
                <a:gd name="T40" fmla="*/ 118 w 129"/>
                <a:gd name="T41" fmla="*/ 118 h 122"/>
                <a:gd name="T42" fmla="*/ 126 w 129"/>
                <a:gd name="T43" fmla="*/ 118 h 122"/>
                <a:gd name="T44" fmla="*/ 126 w 129"/>
                <a:gd name="T45" fmla="*/ 35 h 122"/>
                <a:gd name="T46" fmla="*/ 126 w 129"/>
                <a:gd name="T47" fmla="*/ 23 h 122"/>
                <a:gd name="T48" fmla="*/ 127 w 129"/>
                <a:gd name="T49" fmla="*/ 12 h 122"/>
                <a:gd name="T50" fmla="*/ 128 w 129"/>
                <a:gd name="T51" fmla="*/ 10 h 122"/>
                <a:gd name="T52" fmla="*/ 128 w 129"/>
                <a:gd name="T53" fmla="*/ 10 h 122"/>
                <a:gd name="T54" fmla="*/ 116 w 129"/>
                <a:gd name="T55" fmla="*/ 7 h 122"/>
                <a:gd name="T56" fmla="*/ 103 w 129"/>
                <a:gd name="T57" fmla="*/ 0 h 122"/>
                <a:gd name="T58" fmla="*/ 85 w 129"/>
                <a:gd name="T59" fmla="*/ 10 h 122"/>
                <a:gd name="T60" fmla="*/ 86 w 129"/>
                <a:gd name="T61" fmla="*/ 21 h 122"/>
                <a:gd name="T62" fmla="*/ 73 w 129"/>
                <a:gd name="T63" fmla="*/ 21 h 122"/>
                <a:gd name="T64" fmla="*/ 57 w 129"/>
                <a:gd name="T65" fmla="*/ 16 h 122"/>
                <a:gd name="T66" fmla="*/ 49 w 129"/>
                <a:gd name="T67" fmla="*/ 10 h 122"/>
                <a:gd name="T68" fmla="*/ 43 w 129"/>
                <a:gd name="T69" fmla="*/ 5 h 122"/>
                <a:gd name="T70" fmla="*/ 28 w 129"/>
                <a:gd name="T71" fmla="*/ 2 h 122"/>
                <a:gd name="T72" fmla="*/ 18 w 129"/>
                <a:gd name="T73" fmla="*/ 0 h 122"/>
                <a:gd name="T74" fmla="*/ 18 w 129"/>
                <a:gd name="T75" fmla="*/ 4 h 122"/>
                <a:gd name="T76" fmla="*/ 15 w 129"/>
                <a:gd name="T77"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2">
                  <a:moveTo>
                    <a:pt x="15" y="7"/>
                  </a:moveTo>
                  <a:cubicBezTo>
                    <a:pt x="14" y="7"/>
                    <a:pt x="9" y="12"/>
                    <a:pt x="8" y="13"/>
                  </a:cubicBezTo>
                  <a:cubicBezTo>
                    <a:pt x="7" y="14"/>
                    <a:pt x="7" y="15"/>
                    <a:pt x="7" y="16"/>
                  </a:cubicBezTo>
                  <a:cubicBezTo>
                    <a:pt x="8" y="17"/>
                    <a:pt x="7" y="21"/>
                    <a:pt x="6" y="23"/>
                  </a:cubicBezTo>
                  <a:cubicBezTo>
                    <a:pt x="5" y="25"/>
                    <a:pt x="1" y="27"/>
                    <a:pt x="1" y="28"/>
                  </a:cubicBezTo>
                  <a:cubicBezTo>
                    <a:pt x="0" y="29"/>
                    <a:pt x="3" y="32"/>
                    <a:pt x="4" y="36"/>
                  </a:cubicBezTo>
                  <a:cubicBezTo>
                    <a:pt x="6" y="39"/>
                    <a:pt x="3" y="42"/>
                    <a:pt x="4" y="45"/>
                  </a:cubicBezTo>
                  <a:cubicBezTo>
                    <a:pt x="6" y="47"/>
                    <a:pt x="5" y="49"/>
                    <a:pt x="4" y="50"/>
                  </a:cubicBezTo>
                  <a:cubicBezTo>
                    <a:pt x="2" y="52"/>
                    <a:pt x="4" y="54"/>
                    <a:pt x="4" y="55"/>
                  </a:cubicBezTo>
                  <a:cubicBezTo>
                    <a:pt x="4" y="57"/>
                    <a:pt x="5" y="59"/>
                    <a:pt x="5" y="59"/>
                  </a:cubicBezTo>
                  <a:cubicBezTo>
                    <a:pt x="4" y="60"/>
                    <a:pt x="1" y="62"/>
                    <a:pt x="1" y="64"/>
                  </a:cubicBezTo>
                  <a:cubicBezTo>
                    <a:pt x="1" y="65"/>
                    <a:pt x="3" y="66"/>
                    <a:pt x="5" y="69"/>
                  </a:cubicBezTo>
                  <a:cubicBezTo>
                    <a:pt x="7" y="72"/>
                    <a:pt x="5" y="73"/>
                    <a:pt x="6" y="75"/>
                  </a:cubicBezTo>
                  <a:cubicBezTo>
                    <a:pt x="6" y="77"/>
                    <a:pt x="9" y="79"/>
                    <a:pt x="12" y="79"/>
                  </a:cubicBezTo>
                  <a:cubicBezTo>
                    <a:pt x="14" y="79"/>
                    <a:pt x="16" y="81"/>
                    <a:pt x="18" y="81"/>
                  </a:cubicBezTo>
                  <a:cubicBezTo>
                    <a:pt x="20" y="81"/>
                    <a:pt x="21" y="84"/>
                    <a:pt x="22" y="88"/>
                  </a:cubicBezTo>
                  <a:cubicBezTo>
                    <a:pt x="23" y="88"/>
                    <a:pt x="31" y="88"/>
                    <a:pt x="34" y="90"/>
                  </a:cubicBezTo>
                  <a:cubicBezTo>
                    <a:pt x="38" y="93"/>
                    <a:pt x="40" y="95"/>
                    <a:pt x="40" y="95"/>
                  </a:cubicBezTo>
                  <a:cubicBezTo>
                    <a:pt x="54" y="88"/>
                    <a:pt x="54" y="88"/>
                    <a:pt x="54" y="88"/>
                  </a:cubicBezTo>
                  <a:cubicBezTo>
                    <a:pt x="118" y="122"/>
                    <a:pt x="118" y="122"/>
                    <a:pt x="118" y="122"/>
                  </a:cubicBezTo>
                  <a:cubicBezTo>
                    <a:pt x="118" y="118"/>
                    <a:pt x="118" y="118"/>
                    <a:pt x="118" y="118"/>
                  </a:cubicBezTo>
                  <a:cubicBezTo>
                    <a:pt x="126" y="118"/>
                    <a:pt x="126" y="118"/>
                    <a:pt x="126" y="118"/>
                  </a:cubicBezTo>
                  <a:cubicBezTo>
                    <a:pt x="126" y="35"/>
                    <a:pt x="126" y="35"/>
                    <a:pt x="126" y="35"/>
                  </a:cubicBezTo>
                  <a:cubicBezTo>
                    <a:pt x="126" y="30"/>
                    <a:pt x="123" y="26"/>
                    <a:pt x="126" y="23"/>
                  </a:cubicBezTo>
                  <a:cubicBezTo>
                    <a:pt x="129" y="20"/>
                    <a:pt x="125" y="18"/>
                    <a:pt x="127" y="12"/>
                  </a:cubicBezTo>
                  <a:cubicBezTo>
                    <a:pt x="127" y="12"/>
                    <a:pt x="128" y="11"/>
                    <a:pt x="128" y="10"/>
                  </a:cubicBezTo>
                  <a:cubicBezTo>
                    <a:pt x="128" y="10"/>
                    <a:pt x="128" y="10"/>
                    <a:pt x="128" y="10"/>
                  </a:cubicBezTo>
                  <a:cubicBezTo>
                    <a:pt x="127" y="8"/>
                    <a:pt x="124" y="8"/>
                    <a:pt x="116" y="7"/>
                  </a:cubicBezTo>
                  <a:cubicBezTo>
                    <a:pt x="109" y="6"/>
                    <a:pt x="112" y="1"/>
                    <a:pt x="103" y="0"/>
                  </a:cubicBezTo>
                  <a:cubicBezTo>
                    <a:pt x="95" y="0"/>
                    <a:pt x="85" y="7"/>
                    <a:pt x="85" y="10"/>
                  </a:cubicBezTo>
                  <a:cubicBezTo>
                    <a:pt x="85" y="14"/>
                    <a:pt x="89" y="17"/>
                    <a:pt x="86" y="21"/>
                  </a:cubicBezTo>
                  <a:cubicBezTo>
                    <a:pt x="83" y="25"/>
                    <a:pt x="77" y="25"/>
                    <a:pt x="73" y="21"/>
                  </a:cubicBezTo>
                  <a:cubicBezTo>
                    <a:pt x="69" y="17"/>
                    <a:pt x="62" y="16"/>
                    <a:pt x="57" y="16"/>
                  </a:cubicBezTo>
                  <a:cubicBezTo>
                    <a:pt x="52" y="16"/>
                    <a:pt x="49" y="12"/>
                    <a:pt x="49" y="10"/>
                  </a:cubicBezTo>
                  <a:cubicBezTo>
                    <a:pt x="49" y="7"/>
                    <a:pt x="48" y="6"/>
                    <a:pt x="43" y="5"/>
                  </a:cubicBezTo>
                  <a:cubicBezTo>
                    <a:pt x="39" y="4"/>
                    <a:pt x="36" y="0"/>
                    <a:pt x="28" y="2"/>
                  </a:cubicBezTo>
                  <a:cubicBezTo>
                    <a:pt x="24" y="2"/>
                    <a:pt x="21" y="1"/>
                    <a:pt x="18" y="0"/>
                  </a:cubicBezTo>
                  <a:cubicBezTo>
                    <a:pt x="18" y="1"/>
                    <a:pt x="18" y="3"/>
                    <a:pt x="18" y="4"/>
                  </a:cubicBezTo>
                  <a:cubicBezTo>
                    <a:pt x="18" y="7"/>
                    <a:pt x="15" y="6"/>
                    <a:pt x="15" y="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5" name="Freeform 33">
              <a:extLst>
                <a:ext uri="{FF2B5EF4-FFF2-40B4-BE49-F238E27FC236}">
                  <a16:creationId xmlns:a16="http://schemas.microsoft.com/office/drawing/2014/main" id="{C897659F-6DD4-97C5-3AD1-08A2FE3C4880}"/>
                </a:ext>
              </a:extLst>
            </p:cNvPr>
            <p:cNvSpPr>
              <a:spLocks/>
            </p:cNvSpPr>
            <p:nvPr/>
          </p:nvSpPr>
          <p:spPr bwMode="auto">
            <a:xfrm>
              <a:off x="4914901" y="3603626"/>
              <a:ext cx="363538" cy="342900"/>
            </a:xfrm>
            <a:custGeom>
              <a:avLst/>
              <a:gdLst>
                <a:gd name="T0" fmla="*/ 15 w 129"/>
                <a:gd name="T1" fmla="*/ 7 h 122"/>
                <a:gd name="T2" fmla="*/ 8 w 129"/>
                <a:gd name="T3" fmla="*/ 13 h 122"/>
                <a:gd name="T4" fmla="*/ 7 w 129"/>
                <a:gd name="T5" fmla="*/ 16 h 122"/>
                <a:gd name="T6" fmla="*/ 6 w 129"/>
                <a:gd name="T7" fmla="*/ 23 h 122"/>
                <a:gd name="T8" fmla="*/ 1 w 129"/>
                <a:gd name="T9" fmla="*/ 28 h 122"/>
                <a:gd name="T10" fmla="*/ 4 w 129"/>
                <a:gd name="T11" fmla="*/ 36 h 122"/>
                <a:gd name="T12" fmla="*/ 4 w 129"/>
                <a:gd name="T13" fmla="*/ 45 h 122"/>
                <a:gd name="T14" fmla="*/ 4 w 129"/>
                <a:gd name="T15" fmla="*/ 50 h 122"/>
                <a:gd name="T16" fmla="*/ 4 w 129"/>
                <a:gd name="T17" fmla="*/ 55 h 122"/>
                <a:gd name="T18" fmla="*/ 5 w 129"/>
                <a:gd name="T19" fmla="*/ 59 h 122"/>
                <a:gd name="T20" fmla="*/ 1 w 129"/>
                <a:gd name="T21" fmla="*/ 64 h 122"/>
                <a:gd name="T22" fmla="*/ 5 w 129"/>
                <a:gd name="T23" fmla="*/ 69 h 122"/>
                <a:gd name="T24" fmla="*/ 6 w 129"/>
                <a:gd name="T25" fmla="*/ 75 h 122"/>
                <a:gd name="T26" fmla="*/ 12 w 129"/>
                <a:gd name="T27" fmla="*/ 79 h 122"/>
                <a:gd name="T28" fmla="*/ 18 w 129"/>
                <a:gd name="T29" fmla="*/ 81 h 122"/>
                <a:gd name="T30" fmla="*/ 22 w 129"/>
                <a:gd name="T31" fmla="*/ 88 h 122"/>
                <a:gd name="T32" fmla="*/ 34 w 129"/>
                <a:gd name="T33" fmla="*/ 90 h 122"/>
                <a:gd name="T34" fmla="*/ 40 w 129"/>
                <a:gd name="T35" fmla="*/ 95 h 122"/>
                <a:gd name="T36" fmla="*/ 54 w 129"/>
                <a:gd name="T37" fmla="*/ 88 h 122"/>
                <a:gd name="T38" fmla="*/ 118 w 129"/>
                <a:gd name="T39" fmla="*/ 122 h 122"/>
                <a:gd name="T40" fmla="*/ 118 w 129"/>
                <a:gd name="T41" fmla="*/ 118 h 122"/>
                <a:gd name="T42" fmla="*/ 126 w 129"/>
                <a:gd name="T43" fmla="*/ 118 h 122"/>
                <a:gd name="T44" fmla="*/ 126 w 129"/>
                <a:gd name="T45" fmla="*/ 35 h 122"/>
                <a:gd name="T46" fmla="*/ 126 w 129"/>
                <a:gd name="T47" fmla="*/ 23 h 122"/>
                <a:gd name="T48" fmla="*/ 127 w 129"/>
                <a:gd name="T49" fmla="*/ 12 h 122"/>
                <a:gd name="T50" fmla="*/ 128 w 129"/>
                <a:gd name="T51" fmla="*/ 10 h 122"/>
                <a:gd name="T52" fmla="*/ 128 w 129"/>
                <a:gd name="T53" fmla="*/ 10 h 122"/>
                <a:gd name="T54" fmla="*/ 116 w 129"/>
                <a:gd name="T55" fmla="*/ 7 h 122"/>
                <a:gd name="T56" fmla="*/ 103 w 129"/>
                <a:gd name="T57" fmla="*/ 0 h 122"/>
                <a:gd name="T58" fmla="*/ 85 w 129"/>
                <a:gd name="T59" fmla="*/ 10 h 122"/>
                <a:gd name="T60" fmla="*/ 86 w 129"/>
                <a:gd name="T61" fmla="*/ 21 h 122"/>
                <a:gd name="T62" fmla="*/ 73 w 129"/>
                <a:gd name="T63" fmla="*/ 21 h 122"/>
                <a:gd name="T64" fmla="*/ 57 w 129"/>
                <a:gd name="T65" fmla="*/ 16 h 122"/>
                <a:gd name="T66" fmla="*/ 49 w 129"/>
                <a:gd name="T67" fmla="*/ 10 h 122"/>
                <a:gd name="T68" fmla="*/ 43 w 129"/>
                <a:gd name="T69" fmla="*/ 5 h 122"/>
                <a:gd name="T70" fmla="*/ 28 w 129"/>
                <a:gd name="T71" fmla="*/ 2 h 122"/>
                <a:gd name="T72" fmla="*/ 18 w 129"/>
                <a:gd name="T73" fmla="*/ 0 h 122"/>
                <a:gd name="T74" fmla="*/ 18 w 129"/>
                <a:gd name="T75" fmla="*/ 4 h 122"/>
                <a:gd name="T76" fmla="*/ 15 w 129"/>
                <a:gd name="T77"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2">
                  <a:moveTo>
                    <a:pt x="15" y="7"/>
                  </a:moveTo>
                  <a:cubicBezTo>
                    <a:pt x="14" y="7"/>
                    <a:pt x="9" y="12"/>
                    <a:pt x="8" y="13"/>
                  </a:cubicBezTo>
                  <a:cubicBezTo>
                    <a:pt x="7" y="14"/>
                    <a:pt x="7" y="15"/>
                    <a:pt x="7" y="16"/>
                  </a:cubicBezTo>
                  <a:cubicBezTo>
                    <a:pt x="8" y="17"/>
                    <a:pt x="7" y="21"/>
                    <a:pt x="6" y="23"/>
                  </a:cubicBezTo>
                  <a:cubicBezTo>
                    <a:pt x="5" y="25"/>
                    <a:pt x="1" y="27"/>
                    <a:pt x="1" y="28"/>
                  </a:cubicBezTo>
                  <a:cubicBezTo>
                    <a:pt x="0" y="29"/>
                    <a:pt x="3" y="32"/>
                    <a:pt x="4" y="36"/>
                  </a:cubicBezTo>
                  <a:cubicBezTo>
                    <a:pt x="6" y="39"/>
                    <a:pt x="3" y="42"/>
                    <a:pt x="4" y="45"/>
                  </a:cubicBezTo>
                  <a:cubicBezTo>
                    <a:pt x="6" y="47"/>
                    <a:pt x="5" y="49"/>
                    <a:pt x="4" y="50"/>
                  </a:cubicBezTo>
                  <a:cubicBezTo>
                    <a:pt x="2" y="52"/>
                    <a:pt x="4" y="54"/>
                    <a:pt x="4" y="55"/>
                  </a:cubicBezTo>
                  <a:cubicBezTo>
                    <a:pt x="4" y="57"/>
                    <a:pt x="5" y="59"/>
                    <a:pt x="5" y="59"/>
                  </a:cubicBezTo>
                  <a:cubicBezTo>
                    <a:pt x="4" y="60"/>
                    <a:pt x="1" y="62"/>
                    <a:pt x="1" y="64"/>
                  </a:cubicBezTo>
                  <a:cubicBezTo>
                    <a:pt x="1" y="65"/>
                    <a:pt x="3" y="66"/>
                    <a:pt x="5" y="69"/>
                  </a:cubicBezTo>
                  <a:cubicBezTo>
                    <a:pt x="7" y="72"/>
                    <a:pt x="5" y="73"/>
                    <a:pt x="6" y="75"/>
                  </a:cubicBezTo>
                  <a:cubicBezTo>
                    <a:pt x="6" y="77"/>
                    <a:pt x="9" y="79"/>
                    <a:pt x="12" y="79"/>
                  </a:cubicBezTo>
                  <a:cubicBezTo>
                    <a:pt x="14" y="79"/>
                    <a:pt x="16" y="81"/>
                    <a:pt x="18" y="81"/>
                  </a:cubicBezTo>
                  <a:cubicBezTo>
                    <a:pt x="20" y="81"/>
                    <a:pt x="21" y="84"/>
                    <a:pt x="22" y="88"/>
                  </a:cubicBezTo>
                  <a:cubicBezTo>
                    <a:pt x="23" y="88"/>
                    <a:pt x="31" y="88"/>
                    <a:pt x="34" y="90"/>
                  </a:cubicBezTo>
                  <a:cubicBezTo>
                    <a:pt x="38" y="93"/>
                    <a:pt x="40" y="95"/>
                    <a:pt x="40" y="95"/>
                  </a:cubicBezTo>
                  <a:cubicBezTo>
                    <a:pt x="54" y="88"/>
                    <a:pt x="54" y="88"/>
                    <a:pt x="54" y="88"/>
                  </a:cubicBezTo>
                  <a:cubicBezTo>
                    <a:pt x="118" y="122"/>
                    <a:pt x="118" y="122"/>
                    <a:pt x="118" y="122"/>
                  </a:cubicBezTo>
                  <a:cubicBezTo>
                    <a:pt x="118" y="118"/>
                    <a:pt x="118" y="118"/>
                    <a:pt x="118" y="118"/>
                  </a:cubicBezTo>
                  <a:cubicBezTo>
                    <a:pt x="126" y="118"/>
                    <a:pt x="126" y="118"/>
                    <a:pt x="126" y="118"/>
                  </a:cubicBezTo>
                  <a:cubicBezTo>
                    <a:pt x="126" y="35"/>
                    <a:pt x="126" y="35"/>
                    <a:pt x="126" y="35"/>
                  </a:cubicBezTo>
                  <a:cubicBezTo>
                    <a:pt x="126" y="30"/>
                    <a:pt x="123" y="26"/>
                    <a:pt x="126" y="23"/>
                  </a:cubicBezTo>
                  <a:cubicBezTo>
                    <a:pt x="129" y="20"/>
                    <a:pt x="125" y="18"/>
                    <a:pt x="127" y="12"/>
                  </a:cubicBezTo>
                  <a:cubicBezTo>
                    <a:pt x="127" y="12"/>
                    <a:pt x="128" y="11"/>
                    <a:pt x="128" y="10"/>
                  </a:cubicBezTo>
                  <a:cubicBezTo>
                    <a:pt x="128" y="10"/>
                    <a:pt x="128" y="10"/>
                    <a:pt x="128" y="10"/>
                  </a:cubicBezTo>
                  <a:cubicBezTo>
                    <a:pt x="127" y="8"/>
                    <a:pt x="124" y="8"/>
                    <a:pt x="116" y="7"/>
                  </a:cubicBezTo>
                  <a:cubicBezTo>
                    <a:pt x="109" y="6"/>
                    <a:pt x="112" y="1"/>
                    <a:pt x="103" y="0"/>
                  </a:cubicBezTo>
                  <a:cubicBezTo>
                    <a:pt x="95" y="0"/>
                    <a:pt x="85" y="7"/>
                    <a:pt x="85" y="10"/>
                  </a:cubicBezTo>
                  <a:cubicBezTo>
                    <a:pt x="85" y="14"/>
                    <a:pt x="89" y="17"/>
                    <a:pt x="86" y="21"/>
                  </a:cubicBezTo>
                  <a:cubicBezTo>
                    <a:pt x="83" y="25"/>
                    <a:pt x="77" y="25"/>
                    <a:pt x="73" y="21"/>
                  </a:cubicBezTo>
                  <a:cubicBezTo>
                    <a:pt x="69" y="17"/>
                    <a:pt x="62" y="16"/>
                    <a:pt x="57" y="16"/>
                  </a:cubicBezTo>
                  <a:cubicBezTo>
                    <a:pt x="52" y="16"/>
                    <a:pt x="49" y="12"/>
                    <a:pt x="49" y="10"/>
                  </a:cubicBezTo>
                  <a:cubicBezTo>
                    <a:pt x="49" y="7"/>
                    <a:pt x="48" y="6"/>
                    <a:pt x="43" y="5"/>
                  </a:cubicBezTo>
                  <a:cubicBezTo>
                    <a:pt x="39" y="4"/>
                    <a:pt x="36" y="0"/>
                    <a:pt x="28" y="2"/>
                  </a:cubicBezTo>
                  <a:cubicBezTo>
                    <a:pt x="24" y="2"/>
                    <a:pt x="21" y="1"/>
                    <a:pt x="18" y="0"/>
                  </a:cubicBezTo>
                  <a:cubicBezTo>
                    <a:pt x="18" y="1"/>
                    <a:pt x="18" y="3"/>
                    <a:pt x="18" y="4"/>
                  </a:cubicBezTo>
                  <a:cubicBezTo>
                    <a:pt x="18" y="7"/>
                    <a:pt x="15" y="6"/>
                    <a:pt x="15" y="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6" name="Freeform 34">
              <a:extLst>
                <a:ext uri="{FF2B5EF4-FFF2-40B4-BE49-F238E27FC236}">
                  <a16:creationId xmlns:a16="http://schemas.microsoft.com/office/drawing/2014/main" id="{14A685F1-3C18-44AE-9820-7D5C45613D55}"/>
                </a:ext>
              </a:extLst>
            </p:cNvPr>
            <p:cNvSpPr>
              <a:spLocks/>
            </p:cNvSpPr>
            <p:nvPr/>
          </p:nvSpPr>
          <p:spPr bwMode="auto">
            <a:xfrm>
              <a:off x="4292601" y="4084638"/>
              <a:ext cx="71438" cy="25400"/>
            </a:xfrm>
            <a:custGeom>
              <a:avLst/>
              <a:gdLst>
                <a:gd name="T0" fmla="*/ 13 w 25"/>
                <a:gd name="T1" fmla="*/ 5 h 9"/>
                <a:gd name="T2" fmla="*/ 20 w 25"/>
                <a:gd name="T3" fmla="*/ 7 h 9"/>
                <a:gd name="T4" fmla="*/ 25 w 25"/>
                <a:gd name="T5" fmla="*/ 6 h 9"/>
                <a:gd name="T6" fmla="*/ 20 w 25"/>
                <a:gd name="T7" fmla="*/ 5 h 9"/>
                <a:gd name="T8" fmla="*/ 12 w 25"/>
                <a:gd name="T9" fmla="*/ 2 h 9"/>
                <a:gd name="T10" fmla="*/ 2 w 25"/>
                <a:gd name="T11" fmla="*/ 3 h 9"/>
                <a:gd name="T12" fmla="*/ 0 w 25"/>
                <a:gd name="T13" fmla="*/ 9 h 9"/>
                <a:gd name="T14" fmla="*/ 3 w 25"/>
                <a:gd name="T15" fmla="*/ 8 h 9"/>
                <a:gd name="T16" fmla="*/ 13 w 25"/>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9">
                  <a:moveTo>
                    <a:pt x="13" y="5"/>
                  </a:moveTo>
                  <a:cubicBezTo>
                    <a:pt x="14" y="4"/>
                    <a:pt x="17" y="7"/>
                    <a:pt x="20" y="7"/>
                  </a:cubicBezTo>
                  <a:cubicBezTo>
                    <a:pt x="22" y="8"/>
                    <a:pt x="25" y="6"/>
                    <a:pt x="25" y="6"/>
                  </a:cubicBezTo>
                  <a:cubicBezTo>
                    <a:pt x="25" y="6"/>
                    <a:pt x="24" y="6"/>
                    <a:pt x="20" y="5"/>
                  </a:cubicBezTo>
                  <a:cubicBezTo>
                    <a:pt x="16" y="5"/>
                    <a:pt x="16" y="0"/>
                    <a:pt x="12" y="2"/>
                  </a:cubicBezTo>
                  <a:cubicBezTo>
                    <a:pt x="9" y="3"/>
                    <a:pt x="6" y="4"/>
                    <a:pt x="2" y="3"/>
                  </a:cubicBezTo>
                  <a:cubicBezTo>
                    <a:pt x="2" y="5"/>
                    <a:pt x="1" y="7"/>
                    <a:pt x="0" y="9"/>
                  </a:cubicBezTo>
                  <a:cubicBezTo>
                    <a:pt x="2" y="8"/>
                    <a:pt x="3" y="8"/>
                    <a:pt x="3" y="8"/>
                  </a:cubicBezTo>
                  <a:cubicBezTo>
                    <a:pt x="5" y="8"/>
                    <a:pt x="11" y="7"/>
                    <a:pt x="13" y="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7" name="Freeform 35">
              <a:extLst>
                <a:ext uri="{FF2B5EF4-FFF2-40B4-BE49-F238E27FC236}">
                  <a16:creationId xmlns:a16="http://schemas.microsoft.com/office/drawing/2014/main" id="{8DACEABE-951D-B430-31E0-7F0BBBEA82CE}"/>
                </a:ext>
              </a:extLst>
            </p:cNvPr>
            <p:cNvSpPr>
              <a:spLocks/>
            </p:cNvSpPr>
            <p:nvPr/>
          </p:nvSpPr>
          <p:spPr bwMode="auto">
            <a:xfrm>
              <a:off x="4292601" y="4084638"/>
              <a:ext cx="71438" cy="25400"/>
            </a:xfrm>
            <a:custGeom>
              <a:avLst/>
              <a:gdLst>
                <a:gd name="T0" fmla="*/ 13 w 25"/>
                <a:gd name="T1" fmla="*/ 5 h 9"/>
                <a:gd name="T2" fmla="*/ 20 w 25"/>
                <a:gd name="T3" fmla="*/ 7 h 9"/>
                <a:gd name="T4" fmla="*/ 25 w 25"/>
                <a:gd name="T5" fmla="*/ 6 h 9"/>
                <a:gd name="T6" fmla="*/ 20 w 25"/>
                <a:gd name="T7" fmla="*/ 5 h 9"/>
                <a:gd name="T8" fmla="*/ 12 w 25"/>
                <a:gd name="T9" fmla="*/ 2 h 9"/>
                <a:gd name="T10" fmla="*/ 2 w 25"/>
                <a:gd name="T11" fmla="*/ 3 h 9"/>
                <a:gd name="T12" fmla="*/ 0 w 25"/>
                <a:gd name="T13" fmla="*/ 9 h 9"/>
                <a:gd name="T14" fmla="*/ 3 w 25"/>
                <a:gd name="T15" fmla="*/ 8 h 9"/>
                <a:gd name="T16" fmla="*/ 13 w 25"/>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9">
                  <a:moveTo>
                    <a:pt x="13" y="5"/>
                  </a:moveTo>
                  <a:cubicBezTo>
                    <a:pt x="14" y="4"/>
                    <a:pt x="17" y="7"/>
                    <a:pt x="20" y="7"/>
                  </a:cubicBezTo>
                  <a:cubicBezTo>
                    <a:pt x="22" y="8"/>
                    <a:pt x="25" y="6"/>
                    <a:pt x="25" y="6"/>
                  </a:cubicBezTo>
                  <a:cubicBezTo>
                    <a:pt x="25" y="6"/>
                    <a:pt x="24" y="6"/>
                    <a:pt x="20" y="5"/>
                  </a:cubicBezTo>
                  <a:cubicBezTo>
                    <a:pt x="16" y="5"/>
                    <a:pt x="16" y="0"/>
                    <a:pt x="12" y="2"/>
                  </a:cubicBezTo>
                  <a:cubicBezTo>
                    <a:pt x="9" y="3"/>
                    <a:pt x="6" y="4"/>
                    <a:pt x="2" y="3"/>
                  </a:cubicBezTo>
                  <a:cubicBezTo>
                    <a:pt x="2" y="5"/>
                    <a:pt x="1" y="7"/>
                    <a:pt x="0" y="9"/>
                  </a:cubicBezTo>
                  <a:cubicBezTo>
                    <a:pt x="2" y="8"/>
                    <a:pt x="3" y="8"/>
                    <a:pt x="3" y="8"/>
                  </a:cubicBezTo>
                  <a:cubicBezTo>
                    <a:pt x="5" y="8"/>
                    <a:pt x="11" y="7"/>
                    <a:pt x="13" y="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8" name="Freeform 36">
              <a:extLst>
                <a:ext uri="{FF2B5EF4-FFF2-40B4-BE49-F238E27FC236}">
                  <a16:creationId xmlns:a16="http://schemas.microsoft.com/office/drawing/2014/main" id="{68E0C982-B7F9-7B3B-3253-A3EB3F9369B1}"/>
                </a:ext>
              </a:extLst>
            </p:cNvPr>
            <p:cNvSpPr>
              <a:spLocks/>
            </p:cNvSpPr>
            <p:nvPr/>
          </p:nvSpPr>
          <p:spPr bwMode="auto">
            <a:xfrm>
              <a:off x="4278313" y="4019551"/>
              <a:ext cx="141288" cy="111125"/>
            </a:xfrm>
            <a:custGeom>
              <a:avLst/>
              <a:gdLst>
                <a:gd name="T0" fmla="*/ 12 w 50"/>
                <a:gd name="T1" fmla="*/ 38 h 39"/>
                <a:gd name="T2" fmla="*/ 16 w 50"/>
                <a:gd name="T3" fmla="*/ 36 h 39"/>
                <a:gd name="T4" fmla="*/ 29 w 50"/>
                <a:gd name="T5" fmla="*/ 35 h 39"/>
                <a:gd name="T6" fmla="*/ 31 w 50"/>
                <a:gd name="T7" fmla="*/ 35 h 39"/>
                <a:gd name="T8" fmla="*/ 31 w 50"/>
                <a:gd name="T9" fmla="*/ 35 h 39"/>
                <a:gd name="T10" fmla="*/ 37 w 50"/>
                <a:gd name="T11" fmla="*/ 37 h 39"/>
                <a:gd name="T12" fmla="*/ 49 w 50"/>
                <a:gd name="T13" fmla="*/ 38 h 39"/>
                <a:gd name="T14" fmla="*/ 50 w 50"/>
                <a:gd name="T15" fmla="*/ 37 h 39"/>
                <a:gd name="T16" fmla="*/ 50 w 50"/>
                <a:gd name="T17" fmla="*/ 32 h 39"/>
                <a:gd name="T18" fmla="*/ 45 w 50"/>
                <a:gd name="T19" fmla="*/ 27 h 39"/>
                <a:gd name="T20" fmla="*/ 44 w 50"/>
                <a:gd name="T21" fmla="*/ 21 h 39"/>
                <a:gd name="T22" fmla="*/ 43 w 50"/>
                <a:gd name="T23" fmla="*/ 19 h 39"/>
                <a:gd name="T24" fmla="*/ 38 w 50"/>
                <a:gd name="T25" fmla="*/ 13 h 39"/>
                <a:gd name="T26" fmla="*/ 32 w 50"/>
                <a:gd name="T27" fmla="*/ 5 h 39"/>
                <a:gd name="T28" fmla="*/ 29 w 50"/>
                <a:gd name="T29" fmla="*/ 5 h 39"/>
                <a:gd name="T30" fmla="*/ 24 w 50"/>
                <a:gd name="T31" fmla="*/ 1 h 39"/>
                <a:gd name="T32" fmla="*/ 18 w 50"/>
                <a:gd name="T33" fmla="*/ 2 h 39"/>
                <a:gd name="T34" fmla="*/ 10 w 50"/>
                <a:gd name="T35" fmla="*/ 2 h 39"/>
                <a:gd name="T36" fmla="*/ 5 w 50"/>
                <a:gd name="T37" fmla="*/ 6 h 39"/>
                <a:gd name="T38" fmla="*/ 5 w 50"/>
                <a:gd name="T39" fmla="*/ 6 h 39"/>
                <a:gd name="T40" fmla="*/ 3 w 50"/>
                <a:gd name="T41" fmla="*/ 13 h 39"/>
                <a:gd name="T42" fmla="*/ 6 w 50"/>
                <a:gd name="T43" fmla="*/ 25 h 39"/>
                <a:gd name="T44" fmla="*/ 7 w 50"/>
                <a:gd name="T45" fmla="*/ 26 h 39"/>
                <a:gd name="T46" fmla="*/ 17 w 50"/>
                <a:gd name="T47" fmla="*/ 25 h 39"/>
                <a:gd name="T48" fmla="*/ 25 w 50"/>
                <a:gd name="T49" fmla="*/ 28 h 39"/>
                <a:gd name="T50" fmla="*/ 30 w 50"/>
                <a:gd name="T51" fmla="*/ 29 h 39"/>
                <a:gd name="T52" fmla="*/ 25 w 50"/>
                <a:gd name="T53" fmla="*/ 30 h 39"/>
                <a:gd name="T54" fmla="*/ 18 w 50"/>
                <a:gd name="T55" fmla="*/ 28 h 39"/>
                <a:gd name="T56" fmla="*/ 8 w 50"/>
                <a:gd name="T57" fmla="*/ 31 h 39"/>
                <a:gd name="T58" fmla="*/ 5 w 50"/>
                <a:gd name="T59" fmla="*/ 32 h 39"/>
                <a:gd name="T60" fmla="*/ 6 w 50"/>
                <a:gd name="T61" fmla="*/ 35 h 39"/>
                <a:gd name="T62" fmla="*/ 7 w 50"/>
                <a:gd name="T63" fmla="*/ 36 h 39"/>
                <a:gd name="T64" fmla="*/ 12 w 50"/>
                <a:gd name="T6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9">
                  <a:moveTo>
                    <a:pt x="12" y="38"/>
                  </a:moveTo>
                  <a:cubicBezTo>
                    <a:pt x="13" y="38"/>
                    <a:pt x="16" y="36"/>
                    <a:pt x="16" y="36"/>
                  </a:cubicBezTo>
                  <a:cubicBezTo>
                    <a:pt x="16" y="36"/>
                    <a:pt x="27" y="35"/>
                    <a:pt x="29" y="35"/>
                  </a:cubicBezTo>
                  <a:cubicBezTo>
                    <a:pt x="29" y="35"/>
                    <a:pt x="30" y="35"/>
                    <a:pt x="31" y="35"/>
                  </a:cubicBezTo>
                  <a:cubicBezTo>
                    <a:pt x="31" y="35"/>
                    <a:pt x="31" y="35"/>
                    <a:pt x="31" y="35"/>
                  </a:cubicBezTo>
                  <a:cubicBezTo>
                    <a:pt x="31" y="35"/>
                    <a:pt x="36" y="36"/>
                    <a:pt x="37" y="37"/>
                  </a:cubicBezTo>
                  <a:cubicBezTo>
                    <a:pt x="37" y="38"/>
                    <a:pt x="45" y="39"/>
                    <a:pt x="49" y="38"/>
                  </a:cubicBezTo>
                  <a:cubicBezTo>
                    <a:pt x="49" y="38"/>
                    <a:pt x="50" y="38"/>
                    <a:pt x="50" y="37"/>
                  </a:cubicBezTo>
                  <a:cubicBezTo>
                    <a:pt x="50" y="36"/>
                    <a:pt x="50" y="33"/>
                    <a:pt x="50" y="32"/>
                  </a:cubicBezTo>
                  <a:cubicBezTo>
                    <a:pt x="50" y="31"/>
                    <a:pt x="47" y="28"/>
                    <a:pt x="45" y="27"/>
                  </a:cubicBezTo>
                  <a:cubicBezTo>
                    <a:pt x="44" y="25"/>
                    <a:pt x="44" y="21"/>
                    <a:pt x="44" y="21"/>
                  </a:cubicBezTo>
                  <a:cubicBezTo>
                    <a:pt x="43" y="19"/>
                    <a:pt x="43" y="19"/>
                    <a:pt x="43" y="19"/>
                  </a:cubicBezTo>
                  <a:cubicBezTo>
                    <a:pt x="43" y="19"/>
                    <a:pt x="41" y="14"/>
                    <a:pt x="38" y="13"/>
                  </a:cubicBezTo>
                  <a:cubicBezTo>
                    <a:pt x="34" y="12"/>
                    <a:pt x="32" y="5"/>
                    <a:pt x="32" y="5"/>
                  </a:cubicBezTo>
                  <a:cubicBezTo>
                    <a:pt x="29" y="5"/>
                    <a:pt x="29" y="5"/>
                    <a:pt x="29" y="5"/>
                  </a:cubicBezTo>
                  <a:cubicBezTo>
                    <a:pt x="29" y="5"/>
                    <a:pt x="27" y="3"/>
                    <a:pt x="24" y="1"/>
                  </a:cubicBezTo>
                  <a:cubicBezTo>
                    <a:pt x="22" y="0"/>
                    <a:pt x="18" y="2"/>
                    <a:pt x="18" y="2"/>
                  </a:cubicBezTo>
                  <a:cubicBezTo>
                    <a:pt x="18" y="2"/>
                    <a:pt x="13" y="3"/>
                    <a:pt x="10" y="2"/>
                  </a:cubicBezTo>
                  <a:cubicBezTo>
                    <a:pt x="7" y="1"/>
                    <a:pt x="8" y="5"/>
                    <a:pt x="5" y="6"/>
                  </a:cubicBezTo>
                  <a:cubicBezTo>
                    <a:pt x="5" y="6"/>
                    <a:pt x="5" y="6"/>
                    <a:pt x="5" y="6"/>
                  </a:cubicBezTo>
                  <a:cubicBezTo>
                    <a:pt x="5" y="9"/>
                    <a:pt x="4" y="11"/>
                    <a:pt x="3" y="13"/>
                  </a:cubicBezTo>
                  <a:cubicBezTo>
                    <a:pt x="0" y="17"/>
                    <a:pt x="4" y="23"/>
                    <a:pt x="6" y="25"/>
                  </a:cubicBezTo>
                  <a:cubicBezTo>
                    <a:pt x="6" y="25"/>
                    <a:pt x="7" y="26"/>
                    <a:pt x="7" y="26"/>
                  </a:cubicBezTo>
                  <a:cubicBezTo>
                    <a:pt x="11" y="27"/>
                    <a:pt x="14" y="26"/>
                    <a:pt x="17" y="25"/>
                  </a:cubicBezTo>
                  <a:cubicBezTo>
                    <a:pt x="21" y="23"/>
                    <a:pt x="21" y="28"/>
                    <a:pt x="25" y="28"/>
                  </a:cubicBezTo>
                  <a:cubicBezTo>
                    <a:pt x="29" y="29"/>
                    <a:pt x="30" y="29"/>
                    <a:pt x="30" y="29"/>
                  </a:cubicBezTo>
                  <a:cubicBezTo>
                    <a:pt x="30" y="29"/>
                    <a:pt x="27" y="31"/>
                    <a:pt x="25" y="30"/>
                  </a:cubicBezTo>
                  <a:cubicBezTo>
                    <a:pt x="22" y="30"/>
                    <a:pt x="19" y="27"/>
                    <a:pt x="18" y="28"/>
                  </a:cubicBezTo>
                  <a:cubicBezTo>
                    <a:pt x="16" y="30"/>
                    <a:pt x="10" y="31"/>
                    <a:pt x="8" y="31"/>
                  </a:cubicBezTo>
                  <a:cubicBezTo>
                    <a:pt x="8" y="31"/>
                    <a:pt x="7" y="31"/>
                    <a:pt x="5" y="32"/>
                  </a:cubicBezTo>
                  <a:cubicBezTo>
                    <a:pt x="5" y="33"/>
                    <a:pt x="5" y="34"/>
                    <a:pt x="6" y="35"/>
                  </a:cubicBezTo>
                  <a:cubicBezTo>
                    <a:pt x="7" y="36"/>
                    <a:pt x="7" y="36"/>
                    <a:pt x="7" y="36"/>
                  </a:cubicBezTo>
                  <a:cubicBezTo>
                    <a:pt x="12" y="35"/>
                    <a:pt x="10" y="38"/>
                    <a:pt x="12" y="3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9" name="Freeform 37">
              <a:extLst>
                <a:ext uri="{FF2B5EF4-FFF2-40B4-BE49-F238E27FC236}">
                  <a16:creationId xmlns:a16="http://schemas.microsoft.com/office/drawing/2014/main" id="{8C4D92E3-09AC-78D7-ECF0-D3A5245D34D7}"/>
                </a:ext>
              </a:extLst>
            </p:cNvPr>
            <p:cNvSpPr>
              <a:spLocks/>
            </p:cNvSpPr>
            <p:nvPr/>
          </p:nvSpPr>
          <p:spPr bwMode="auto">
            <a:xfrm>
              <a:off x="4278313" y="4019551"/>
              <a:ext cx="141288" cy="111125"/>
            </a:xfrm>
            <a:custGeom>
              <a:avLst/>
              <a:gdLst>
                <a:gd name="T0" fmla="*/ 12 w 50"/>
                <a:gd name="T1" fmla="*/ 38 h 39"/>
                <a:gd name="T2" fmla="*/ 16 w 50"/>
                <a:gd name="T3" fmla="*/ 36 h 39"/>
                <a:gd name="T4" fmla="*/ 29 w 50"/>
                <a:gd name="T5" fmla="*/ 35 h 39"/>
                <a:gd name="T6" fmla="*/ 31 w 50"/>
                <a:gd name="T7" fmla="*/ 35 h 39"/>
                <a:gd name="T8" fmla="*/ 31 w 50"/>
                <a:gd name="T9" fmla="*/ 35 h 39"/>
                <a:gd name="T10" fmla="*/ 37 w 50"/>
                <a:gd name="T11" fmla="*/ 37 h 39"/>
                <a:gd name="T12" fmla="*/ 49 w 50"/>
                <a:gd name="T13" fmla="*/ 38 h 39"/>
                <a:gd name="T14" fmla="*/ 50 w 50"/>
                <a:gd name="T15" fmla="*/ 37 h 39"/>
                <a:gd name="T16" fmla="*/ 50 w 50"/>
                <a:gd name="T17" fmla="*/ 32 h 39"/>
                <a:gd name="T18" fmla="*/ 45 w 50"/>
                <a:gd name="T19" fmla="*/ 27 h 39"/>
                <a:gd name="T20" fmla="*/ 44 w 50"/>
                <a:gd name="T21" fmla="*/ 21 h 39"/>
                <a:gd name="T22" fmla="*/ 43 w 50"/>
                <a:gd name="T23" fmla="*/ 19 h 39"/>
                <a:gd name="T24" fmla="*/ 38 w 50"/>
                <a:gd name="T25" fmla="*/ 13 h 39"/>
                <a:gd name="T26" fmla="*/ 32 w 50"/>
                <a:gd name="T27" fmla="*/ 5 h 39"/>
                <a:gd name="T28" fmla="*/ 29 w 50"/>
                <a:gd name="T29" fmla="*/ 5 h 39"/>
                <a:gd name="T30" fmla="*/ 24 w 50"/>
                <a:gd name="T31" fmla="*/ 1 h 39"/>
                <a:gd name="T32" fmla="*/ 18 w 50"/>
                <a:gd name="T33" fmla="*/ 2 h 39"/>
                <a:gd name="T34" fmla="*/ 10 w 50"/>
                <a:gd name="T35" fmla="*/ 2 h 39"/>
                <a:gd name="T36" fmla="*/ 5 w 50"/>
                <a:gd name="T37" fmla="*/ 6 h 39"/>
                <a:gd name="T38" fmla="*/ 5 w 50"/>
                <a:gd name="T39" fmla="*/ 6 h 39"/>
                <a:gd name="T40" fmla="*/ 3 w 50"/>
                <a:gd name="T41" fmla="*/ 13 h 39"/>
                <a:gd name="T42" fmla="*/ 6 w 50"/>
                <a:gd name="T43" fmla="*/ 25 h 39"/>
                <a:gd name="T44" fmla="*/ 7 w 50"/>
                <a:gd name="T45" fmla="*/ 26 h 39"/>
                <a:gd name="T46" fmla="*/ 17 w 50"/>
                <a:gd name="T47" fmla="*/ 25 h 39"/>
                <a:gd name="T48" fmla="*/ 25 w 50"/>
                <a:gd name="T49" fmla="*/ 28 h 39"/>
                <a:gd name="T50" fmla="*/ 30 w 50"/>
                <a:gd name="T51" fmla="*/ 29 h 39"/>
                <a:gd name="T52" fmla="*/ 25 w 50"/>
                <a:gd name="T53" fmla="*/ 30 h 39"/>
                <a:gd name="T54" fmla="*/ 18 w 50"/>
                <a:gd name="T55" fmla="*/ 28 h 39"/>
                <a:gd name="T56" fmla="*/ 8 w 50"/>
                <a:gd name="T57" fmla="*/ 31 h 39"/>
                <a:gd name="T58" fmla="*/ 5 w 50"/>
                <a:gd name="T59" fmla="*/ 32 h 39"/>
                <a:gd name="T60" fmla="*/ 6 w 50"/>
                <a:gd name="T61" fmla="*/ 35 h 39"/>
                <a:gd name="T62" fmla="*/ 7 w 50"/>
                <a:gd name="T63" fmla="*/ 36 h 39"/>
                <a:gd name="T64" fmla="*/ 12 w 50"/>
                <a:gd name="T6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9">
                  <a:moveTo>
                    <a:pt x="12" y="38"/>
                  </a:moveTo>
                  <a:cubicBezTo>
                    <a:pt x="13" y="38"/>
                    <a:pt x="16" y="36"/>
                    <a:pt x="16" y="36"/>
                  </a:cubicBezTo>
                  <a:cubicBezTo>
                    <a:pt x="16" y="36"/>
                    <a:pt x="27" y="35"/>
                    <a:pt x="29" y="35"/>
                  </a:cubicBezTo>
                  <a:cubicBezTo>
                    <a:pt x="29" y="35"/>
                    <a:pt x="30" y="35"/>
                    <a:pt x="31" y="35"/>
                  </a:cubicBezTo>
                  <a:cubicBezTo>
                    <a:pt x="31" y="35"/>
                    <a:pt x="31" y="35"/>
                    <a:pt x="31" y="35"/>
                  </a:cubicBezTo>
                  <a:cubicBezTo>
                    <a:pt x="31" y="35"/>
                    <a:pt x="36" y="36"/>
                    <a:pt x="37" y="37"/>
                  </a:cubicBezTo>
                  <a:cubicBezTo>
                    <a:pt x="37" y="38"/>
                    <a:pt x="45" y="39"/>
                    <a:pt x="49" y="38"/>
                  </a:cubicBezTo>
                  <a:cubicBezTo>
                    <a:pt x="49" y="38"/>
                    <a:pt x="50" y="38"/>
                    <a:pt x="50" y="37"/>
                  </a:cubicBezTo>
                  <a:cubicBezTo>
                    <a:pt x="50" y="36"/>
                    <a:pt x="50" y="33"/>
                    <a:pt x="50" y="32"/>
                  </a:cubicBezTo>
                  <a:cubicBezTo>
                    <a:pt x="50" y="31"/>
                    <a:pt x="47" y="28"/>
                    <a:pt x="45" y="27"/>
                  </a:cubicBezTo>
                  <a:cubicBezTo>
                    <a:pt x="44" y="25"/>
                    <a:pt x="44" y="21"/>
                    <a:pt x="44" y="21"/>
                  </a:cubicBezTo>
                  <a:cubicBezTo>
                    <a:pt x="43" y="19"/>
                    <a:pt x="43" y="19"/>
                    <a:pt x="43" y="19"/>
                  </a:cubicBezTo>
                  <a:cubicBezTo>
                    <a:pt x="43" y="19"/>
                    <a:pt x="41" y="14"/>
                    <a:pt x="38" y="13"/>
                  </a:cubicBezTo>
                  <a:cubicBezTo>
                    <a:pt x="34" y="12"/>
                    <a:pt x="32" y="5"/>
                    <a:pt x="32" y="5"/>
                  </a:cubicBezTo>
                  <a:cubicBezTo>
                    <a:pt x="29" y="5"/>
                    <a:pt x="29" y="5"/>
                    <a:pt x="29" y="5"/>
                  </a:cubicBezTo>
                  <a:cubicBezTo>
                    <a:pt x="29" y="5"/>
                    <a:pt x="27" y="3"/>
                    <a:pt x="24" y="1"/>
                  </a:cubicBezTo>
                  <a:cubicBezTo>
                    <a:pt x="22" y="0"/>
                    <a:pt x="18" y="2"/>
                    <a:pt x="18" y="2"/>
                  </a:cubicBezTo>
                  <a:cubicBezTo>
                    <a:pt x="18" y="2"/>
                    <a:pt x="13" y="3"/>
                    <a:pt x="10" y="2"/>
                  </a:cubicBezTo>
                  <a:cubicBezTo>
                    <a:pt x="7" y="1"/>
                    <a:pt x="8" y="5"/>
                    <a:pt x="5" y="6"/>
                  </a:cubicBezTo>
                  <a:cubicBezTo>
                    <a:pt x="5" y="6"/>
                    <a:pt x="5" y="6"/>
                    <a:pt x="5" y="6"/>
                  </a:cubicBezTo>
                  <a:cubicBezTo>
                    <a:pt x="5" y="9"/>
                    <a:pt x="4" y="11"/>
                    <a:pt x="3" y="13"/>
                  </a:cubicBezTo>
                  <a:cubicBezTo>
                    <a:pt x="0" y="17"/>
                    <a:pt x="4" y="23"/>
                    <a:pt x="6" y="25"/>
                  </a:cubicBezTo>
                  <a:cubicBezTo>
                    <a:pt x="6" y="25"/>
                    <a:pt x="7" y="26"/>
                    <a:pt x="7" y="26"/>
                  </a:cubicBezTo>
                  <a:cubicBezTo>
                    <a:pt x="11" y="27"/>
                    <a:pt x="14" y="26"/>
                    <a:pt x="17" y="25"/>
                  </a:cubicBezTo>
                  <a:cubicBezTo>
                    <a:pt x="21" y="23"/>
                    <a:pt x="21" y="28"/>
                    <a:pt x="25" y="28"/>
                  </a:cubicBezTo>
                  <a:cubicBezTo>
                    <a:pt x="29" y="29"/>
                    <a:pt x="30" y="29"/>
                    <a:pt x="30" y="29"/>
                  </a:cubicBezTo>
                  <a:cubicBezTo>
                    <a:pt x="30" y="29"/>
                    <a:pt x="27" y="31"/>
                    <a:pt x="25" y="30"/>
                  </a:cubicBezTo>
                  <a:cubicBezTo>
                    <a:pt x="22" y="30"/>
                    <a:pt x="19" y="27"/>
                    <a:pt x="18" y="28"/>
                  </a:cubicBezTo>
                  <a:cubicBezTo>
                    <a:pt x="16" y="30"/>
                    <a:pt x="10" y="31"/>
                    <a:pt x="8" y="31"/>
                  </a:cubicBezTo>
                  <a:cubicBezTo>
                    <a:pt x="8" y="31"/>
                    <a:pt x="7" y="31"/>
                    <a:pt x="5" y="32"/>
                  </a:cubicBezTo>
                  <a:cubicBezTo>
                    <a:pt x="5" y="33"/>
                    <a:pt x="5" y="34"/>
                    <a:pt x="6" y="35"/>
                  </a:cubicBezTo>
                  <a:cubicBezTo>
                    <a:pt x="7" y="36"/>
                    <a:pt x="7" y="36"/>
                    <a:pt x="7" y="36"/>
                  </a:cubicBezTo>
                  <a:cubicBezTo>
                    <a:pt x="12" y="35"/>
                    <a:pt x="10" y="38"/>
                    <a:pt x="12" y="3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0" name="Freeform 38">
              <a:extLst>
                <a:ext uri="{FF2B5EF4-FFF2-40B4-BE49-F238E27FC236}">
                  <a16:creationId xmlns:a16="http://schemas.microsoft.com/office/drawing/2014/main" id="{58ACA0A6-51F5-7360-8752-188D73D5AE7E}"/>
                </a:ext>
              </a:extLst>
            </p:cNvPr>
            <p:cNvSpPr>
              <a:spLocks/>
            </p:cNvSpPr>
            <p:nvPr/>
          </p:nvSpPr>
          <p:spPr bwMode="auto">
            <a:xfrm>
              <a:off x="4298951" y="4119563"/>
              <a:ext cx="66675" cy="38100"/>
            </a:xfrm>
            <a:custGeom>
              <a:avLst/>
              <a:gdLst>
                <a:gd name="T0" fmla="*/ 13 w 24"/>
                <a:gd name="T1" fmla="*/ 13 h 14"/>
                <a:gd name="T2" fmla="*/ 19 w 24"/>
                <a:gd name="T3" fmla="*/ 9 h 14"/>
                <a:gd name="T4" fmla="*/ 22 w 24"/>
                <a:gd name="T5" fmla="*/ 7 h 14"/>
                <a:gd name="T6" fmla="*/ 22 w 24"/>
                <a:gd name="T7" fmla="*/ 4 h 14"/>
                <a:gd name="T8" fmla="*/ 24 w 24"/>
                <a:gd name="T9" fmla="*/ 0 h 14"/>
                <a:gd name="T10" fmla="*/ 22 w 24"/>
                <a:gd name="T11" fmla="*/ 0 h 14"/>
                <a:gd name="T12" fmla="*/ 9 w 24"/>
                <a:gd name="T13" fmla="*/ 1 h 14"/>
                <a:gd name="T14" fmla="*/ 5 w 24"/>
                <a:gd name="T15" fmla="*/ 3 h 14"/>
                <a:gd name="T16" fmla="*/ 0 w 24"/>
                <a:gd name="T17" fmla="*/ 1 h 14"/>
                <a:gd name="T18" fmla="*/ 7 w 24"/>
                <a:gd name="T19" fmla="*/ 7 h 14"/>
                <a:gd name="T20" fmla="*/ 11 w 24"/>
                <a:gd name="T21" fmla="*/ 13 h 14"/>
                <a:gd name="T22" fmla="*/ 12 w 24"/>
                <a:gd name="T23" fmla="*/ 14 h 14"/>
                <a:gd name="T24" fmla="*/ 13 w 24"/>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3" y="13"/>
                  </a:moveTo>
                  <a:cubicBezTo>
                    <a:pt x="14" y="12"/>
                    <a:pt x="18" y="8"/>
                    <a:pt x="19" y="9"/>
                  </a:cubicBezTo>
                  <a:cubicBezTo>
                    <a:pt x="21" y="9"/>
                    <a:pt x="22" y="8"/>
                    <a:pt x="22" y="7"/>
                  </a:cubicBezTo>
                  <a:cubicBezTo>
                    <a:pt x="22" y="7"/>
                    <a:pt x="20" y="4"/>
                    <a:pt x="22" y="4"/>
                  </a:cubicBezTo>
                  <a:cubicBezTo>
                    <a:pt x="23" y="3"/>
                    <a:pt x="24" y="1"/>
                    <a:pt x="24" y="0"/>
                  </a:cubicBezTo>
                  <a:cubicBezTo>
                    <a:pt x="23" y="0"/>
                    <a:pt x="22" y="0"/>
                    <a:pt x="22" y="0"/>
                  </a:cubicBezTo>
                  <a:cubicBezTo>
                    <a:pt x="20" y="0"/>
                    <a:pt x="9" y="1"/>
                    <a:pt x="9" y="1"/>
                  </a:cubicBezTo>
                  <a:cubicBezTo>
                    <a:pt x="9" y="1"/>
                    <a:pt x="6" y="3"/>
                    <a:pt x="5" y="3"/>
                  </a:cubicBezTo>
                  <a:cubicBezTo>
                    <a:pt x="3" y="3"/>
                    <a:pt x="5" y="0"/>
                    <a:pt x="0" y="1"/>
                  </a:cubicBezTo>
                  <a:cubicBezTo>
                    <a:pt x="2" y="4"/>
                    <a:pt x="3" y="5"/>
                    <a:pt x="7" y="7"/>
                  </a:cubicBezTo>
                  <a:cubicBezTo>
                    <a:pt x="12" y="8"/>
                    <a:pt x="7" y="11"/>
                    <a:pt x="11" y="13"/>
                  </a:cubicBezTo>
                  <a:cubicBezTo>
                    <a:pt x="11" y="13"/>
                    <a:pt x="11" y="14"/>
                    <a:pt x="12" y="14"/>
                  </a:cubicBezTo>
                  <a:cubicBezTo>
                    <a:pt x="12" y="13"/>
                    <a:pt x="12" y="13"/>
                    <a:pt x="13" y="1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1" name="Freeform 39">
              <a:extLst>
                <a:ext uri="{FF2B5EF4-FFF2-40B4-BE49-F238E27FC236}">
                  <a16:creationId xmlns:a16="http://schemas.microsoft.com/office/drawing/2014/main" id="{E7BCA1A5-4127-C652-F1D4-C5E113824EAF}"/>
                </a:ext>
              </a:extLst>
            </p:cNvPr>
            <p:cNvSpPr>
              <a:spLocks/>
            </p:cNvSpPr>
            <p:nvPr/>
          </p:nvSpPr>
          <p:spPr bwMode="auto">
            <a:xfrm>
              <a:off x="4298951" y="4119563"/>
              <a:ext cx="66675" cy="38100"/>
            </a:xfrm>
            <a:custGeom>
              <a:avLst/>
              <a:gdLst>
                <a:gd name="T0" fmla="*/ 13 w 24"/>
                <a:gd name="T1" fmla="*/ 13 h 14"/>
                <a:gd name="T2" fmla="*/ 19 w 24"/>
                <a:gd name="T3" fmla="*/ 9 h 14"/>
                <a:gd name="T4" fmla="*/ 22 w 24"/>
                <a:gd name="T5" fmla="*/ 7 h 14"/>
                <a:gd name="T6" fmla="*/ 22 w 24"/>
                <a:gd name="T7" fmla="*/ 4 h 14"/>
                <a:gd name="T8" fmla="*/ 24 w 24"/>
                <a:gd name="T9" fmla="*/ 0 h 14"/>
                <a:gd name="T10" fmla="*/ 22 w 24"/>
                <a:gd name="T11" fmla="*/ 0 h 14"/>
                <a:gd name="T12" fmla="*/ 9 w 24"/>
                <a:gd name="T13" fmla="*/ 1 h 14"/>
                <a:gd name="T14" fmla="*/ 5 w 24"/>
                <a:gd name="T15" fmla="*/ 3 h 14"/>
                <a:gd name="T16" fmla="*/ 0 w 24"/>
                <a:gd name="T17" fmla="*/ 1 h 14"/>
                <a:gd name="T18" fmla="*/ 7 w 24"/>
                <a:gd name="T19" fmla="*/ 7 h 14"/>
                <a:gd name="T20" fmla="*/ 11 w 24"/>
                <a:gd name="T21" fmla="*/ 13 h 14"/>
                <a:gd name="T22" fmla="*/ 12 w 24"/>
                <a:gd name="T23" fmla="*/ 14 h 14"/>
                <a:gd name="T24" fmla="*/ 13 w 24"/>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3" y="13"/>
                  </a:moveTo>
                  <a:cubicBezTo>
                    <a:pt x="14" y="12"/>
                    <a:pt x="18" y="8"/>
                    <a:pt x="19" y="9"/>
                  </a:cubicBezTo>
                  <a:cubicBezTo>
                    <a:pt x="21" y="9"/>
                    <a:pt x="22" y="8"/>
                    <a:pt x="22" y="7"/>
                  </a:cubicBezTo>
                  <a:cubicBezTo>
                    <a:pt x="22" y="7"/>
                    <a:pt x="20" y="4"/>
                    <a:pt x="22" y="4"/>
                  </a:cubicBezTo>
                  <a:cubicBezTo>
                    <a:pt x="23" y="3"/>
                    <a:pt x="24" y="1"/>
                    <a:pt x="24" y="0"/>
                  </a:cubicBezTo>
                  <a:cubicBezTo>
                    <a:pt x="23" y="0"/>
                    <a:pt x="22" y="0"/>
                    <a:pt x="22" y="0"/>
                  </a:cubicBezTo>
                  <a:cubicBezTo>
                    <a:pt x="20" y="0"/>
                    <a:pt x="9" y="1"/>
                    <a:pt x="9" y="1"/>
                  </a:cubicBezTo>
                  <a:cubicBezTo>
                    <a:pt x="9" y="1"/>
                    <a:pt x="6" y="3"/>
                    <a:pt x="5" y="3"/>
                  </a:cubicBezTo>
                  <a:cubicBezTo>
                    <a:pt x="3" y="3"/>
                    <a:pt x="5" y="0"/>
                    <a:pt x="0" y="1"/>
                  </a:cubicBezTo>
                  <a:cubicBezTo>
                    <a:pt x="2" y="4"/>
                    <a:pt x="3" y="5"/>
                    <a:pt x="7" y="7"/>
                  </a:cubicBezTo>
                  <a:cubicBezTo>
                    <a:pt x="12" y="8"/>
                    <a:pt x="7" y="11"/>
                    <a:pt x="11" y="13"/>
                  </a:cubicBezTo>
                  <a:cubicBezTo>
                    <a:pt x="11" y="13"/>
                    <a:pt x="11" y="14"/>
                    <a:pt x="12" y="14"/>
                  </a:cubicBezTo>
                  <a:cubicBezTo>
                    <a:pt x="12" y="13"/>
                    <a:pt x="12" y="13"/>
                    <a:pt x="13" y="1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2" name="Freeform 40">
              <a:extLst>
                <a:ext uri="{FF2B5EF4-FFF2-40B4-BE49-F238E27FC236}">
                  <a16:creationId xmlns:a16="http://schemas.microsoft.com/office/drawing/2014/main" id="{0A924BA5-A8BB-78D7-CAD0-803D6719960A}"/>
                </a:ext>
              </a:extLst>
            </p:cNvPr>
            <p:cNvSpPr>
              <a:spLocks/>
            </p:cNvSpPr>
            <p:nvPr/>
          </p:nvSpPr>
          <p:spPr bwMode="auto">
            <a:xfrm>
              <a:off x="5033963" y="4152901"/>
              <a:ext cx="288925" cy="204788"/>
            </a:xfrm>
            <a:custGeom>
              <a:avLst/>
              <a:gdLst>
                <a:gd name="T0" fmla="*/ 95 w 103"/>
                <a:gd name="T1" fmla="*/ 42 h 73"/>
                <a:gd name="T2" fmla="*/ 92 w 103"/>
                <a:gd name="T3" fmla="*/ 36 h 73"/>
                <a:gd name="T4" fmla="*/ 87 w 103"/>
                <a:gd name="T5" fmla="*/ 31 h 73"/>
                <a:gd name="T6" fmla="*/ 84 w 103"/>
                <a:gd name="T7" fmla="*/ 26 h 73"/>
                <a:gd name="T8" fmla="*/ 77 w 103"/>
                <a:gd name="T9" fmla="*/ 23 h 73"/>
                <a:gd name="T10" fmla="*/ 76 w 103"/>
                <a:gd name="T11" fmla="*/ 21 h 73"/>
                <a:gd name="T12" fmla="*/ 72 w 103"/>
                <a:gd name="T13" fmla="*/ 20 h 73"/>
                <a:gd name="T14" fmla="*/ 73 w 103"/>
                <a:gd name="T15" fmla="*/ 17 h 73"/>
                <a:gd name="T16" fmla="*/ 73 w 103"/>
                <a:gd name="T17" fmla="*/ 10 h 73"/>
                <a:gd name="T18" fmla="*/ 67 w 103"/>
                <a:gd name="T19" fmla="*/ 2 h 73"/>
                <a:gd name="T20" fmla="*/ 65 w 103"/>
                <a:gd name="T21" fmla="*/ 1 h 73"/>
                <a:gd name="T22" fmla="*/ 58 w 103"/>
                <a:gd name="T23" fmla="*/ 4 h 73"/>
                <a:gd name="T24" fmla="*/ 57 w 103"/>
                <a:gd name="T25" fmla="*/ 8 h 73"/>
                <a:gd name="T26" fmla="*/ 48 w 103"/>
                <a:gd name="T27" fmla="*/ 16 h 73"/>
                <a:gd name="T28" fmla="*/ 36 w 103"/>
                <a:gd name="T29" fmla="*/ 19 h 73"/>
                <a:gd name="T30" fmla="*/ 36 w 103"/>
                <a:gd name="T31" fmla="*/ 23 h 73"/>
                <a:gd name="T32" fmla="*/ 28 w 103"/>
                <a:gd name="T33" fmla="*/ 27 h 73"/>
                <a:gd name="T34" fmla="*/ 19 w 103"/>
                <a:gd name="T35" fmla="*/ 30 h 73"/>
                <a:gd name="T36" fmla="*/ 14 w 103"/>
                <a:gd name="T37" fmla="*/ 30 h 73"/>
                <a:gd name="T38" fmla="*/ 9 w 103"/>
                <a:gd name="T39" fmla="*/ 32 h 73"/>
                <a:gd name="T40" fmla="*/ 8 w 103"/>
                <a:gd name="T41" fmla="*/ 31 h 73"/>
                <a:gd name="T42" fmla="*/ 4 w 103"/>
                <a:gd name="T43" fmla="*/ 37 h 73"/>
                <a:gd name="T44" fmla="*/ 0 w 103"/>
                <a:gd name="T45" fmla="*/ 45 h 73"/>
                <a:gd name="T46" fmla="*/ 1 w 103"/>
                <a:gd name="T47" fmla="*/ 52 h 73"/>
                <a:gd name="T48" fmla="*/ 3 w 103"/>
                <a:gd name="T49" fmla="*/ 59 h 73"/>
                <a:gd name="T50" fmla="*/ 5 w 103"/>
                <a:gd name="T51" fmla="*/ 64 h 73"/>
                <a:gd name="T52" fmla="*/ 7 w 103"/>
                <a:gd name="T53" fmla="*/ 66 h 73"/>
                <a:gd name="T54" fmla="*/ 12 w 103"/>
                <a:gd name="T55" fmla="*/ 72 h 73"/>
                <a:gd name="T56" fmla="*/ 13 w 103"/>
                <a:gd name="T57" fmla="*/ 73 h 73"/>
                <a:gd name="T58" fmla="*/ 14 w 103"/>
                <a:gd name="T59" fmla="*/ 72 h 73"/>
                <a:gd name="T60" fmla="*/ 16 w 103"/>
                <a:gd name="T61" fmla="*/ 66 h 73"/>
                <a:gd name="T62" fmla="*/ 20 w 103"/>
                <a:gd name="T63" fmla="*/ 65 h 73"/>
                <a:gd name="T64" fmla="*/ 24 w 103"/>
                <a:gd name="T65" fmla="*/ 64 h 73"/>
                <a:gd name="T66" fmla="*/ 31 w 103"/>
                <a:gd name="T67" fmla="*/ 65 h 73"/>
                <a:gd name="T68" fmla="*/ 31 w 103"/>
                <a:gd name="T69" fmla="*/ 59 h 73"/>
                <a:gd name="T70" fmla="*/ 40 w 103"/>
                <a:gd name="T71" fmla="*/ 53 h 73"/>
                <a:gd name="T72" fmla="*/ 47 w 103"/>
                <a:gd name="T73" fmla="*/ 57 h 73"/>
                <a:gd name="T74" fmla="*/ 63 w 103"/>
                <a:gd name="T75" fmla="*/ 60 h 73"/>
                <a:gd name="T76" fmla="*/ 65 w 103"/>
                <a:gd name="T77" fmla="*/ 55 h 73"/>
                <a:gd name="T78" fmla="*/ 72 w 103"/>
                <a:gd name="T79" fmla="*/ 55 h 73"/>
                <a:gd name="T80" fmla="*/ 81 w 103"/>
                <a:gd name="T81" fmla="*/ 52 h 73"/>
                <a:gd name="T82" fmla="*/ 88 w 103"/>
                <a:gd name="T83" fmla="*/ 51 h 73"/>
                <a:gd name="T84" fmla="*/ 97 w 103"/>
                <a:gd name="T85" fmla="*/ 52 h 73"/>
                <a:gd name="T86" fmla="*/ 103 w 103"/>
                <a:gd name="T87" fmla="*/ 51 h 73"/>
                <a:gd name="T88" fmla="*/ 101 w 103"/>
                <a:gd name="T89" fmla="*/ 46 h 73"/>
                <a:gd name="T90" fmla="*/ 95 w 103"/>
                <a:gd name="T9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3">
                  <a:moveTo>
                    <a:pt x="95" y="42"/>
                  </a:moveTo>
                  <a:cubicBezTo>
                    <a:pt x="95" y="40"/>
                    <a:pt x="95" y="39"/>
                    <a:pt x="92" y="36"/>
                  </a:cubicBezTo>
                  <a:cubicBezTo>
                    <a:pt x="89" y="33"/>
                    <a:pt x="87" y="33"/>
                    <a:pt x="87" y="31"/>
                  </a:cubicBezTo>
                  <a:cubicBezTo>
                    <a:pt x="87" y="30"/>
                    <a:pt x="86" y="29"/>
                    <a:pt x="84" y="26"/>
                  </a:cubicBezTo>
                  <a:cubicBezTo>
                    <a:pt x="81" y="23"/>
                    <a:pt x="77" y="23"/>
                    <a:pt x="77" y="23"/>
                  </a:cubicBezTo>
                  <a:cubicBezTo>
                    <a:pt x="76" y="21"/>
                    <a:pt x="76" y="21"/>
                    <a:pt x="76" y="21"/>
                  </a:cubicBezTo>
                  <a:cubicBezTo>
                    <a:pt x="72" y="20"/>
                    <a:pt x="72" y="20"/>
                    <a:pt x="72" y="20"/>
                  </a:cubicBezTo>
                  <a:cubicBezTo>
                    <a:pt x="72" y="20"/>
                    <a:pt x="70" y="18"/>
                    <a:pt x="73" y="17"/>
                  </a:cubicBezTo>
                  <a:cubicBezTo>
                    <a:pt x="76" y="15"/>
                    <a:pt x="73" y="11"/>
                    <a:pt x="73" y="10"/>
                  </a:cubicBezTo>
                  <a:cubicBezTo>
                    <a:pt x="72" y="8"/>
                    <a:pt x="68" y="3"/>
                    <a:pt x="67" y="2"/>
                  </a:cubicBezTo>
                  <a:cubicBezTo>
                    <a:pt x="66" y="2"/>
                    <a:pt x="66" y="2"/>
                    <a:pt x="65" y="1"/>
                  </a:cubicBezTo>
                  <a:cubicBezTo>
                    <a:pt x="63" y="0"/>
                    <a:pt x="60" y="2"/>
                    <a:pt x="58" y="4"/>
                  </a:cubicBezTo>
                  <a:cubicBezTo>
                    <a:pt x="57" y="6"/>
                    <a:pt x="58" y="7"/>
                    <a:pt x="57" y="8"/>
                  </a:cubicBezTo>
                  <a:cubicBezTo>
                    <a:pt x="55" y="9"/>
                    <a:pt x="51" y="13"/>
                    <a:pt x="48" y="16"/>
                  </a:cubicBezTo>
                  <a:cubicBezTo>
                    <a:pt x="46" y="20"/>
                    <a:pt x="39" y="18"/>
                    <a:pt x="36" y="19"/>
                  </a:cubicBezTo>
                  <a:cubicBezTo>
                    <a:pt x="34" y="20"/>
                    <a:pt x="37" y="22"/>
                    <a:pt x="36" y="23"/>
                  </a:cubicBezTo>
                  <a:cubicBezTo>
                    <a:pt x="34" y="25"/>
                    <a:pt x="30" y="27"/>
                    <a:pt x="28" y="27"/>
                  </a:cubicBezTo>
                  <a:cubicBezTo>
                    <a:pt x="27" y="28"/>
                    <a:pt x="21" y="28"/>
                    <a:pt x="19" y="30"/>
                  </a:cubicBezTo>
                  <a:cubicBezTo>
                    <a:pt x="17" y="32"/>
                    <a:pt x="15" y="28"/>
                    <a:pt x="14" y="30"/>
                  </a:cubicBezTo>
                  <a:cubicBezTo>
                    <a:pt x="12" y="33"/>
                    <a:pt x="10" y="33"/>
                    <a:pt x="9" y="32"/>
                  </a:cubicBezTo>
                  <a:cubicBezTo>
                    <a:pt x="9" y="32"/>
                    <a:pt x="8" y="32"/>
                    <a:pt x="8" y="31"/>
                  </a:cubicBezTo>
                  <a:cubicBezTo>
                    <a:pt x="7" y="33"/>
                    <a:pt x="5" y="34"/>
                    <a:pt x="4" y="37"/>
                  </a:cubicBezTo>
                  <a:cubicBezTo>
                    <a:pt x="3" y="40"/>
                    <a:pt x="0" y="43"/>
                    <a:pt x="0" y="45"/>
                  </a:cubicBezTo>
                  <a:cubicBezTo>
                    <a:pt x="0" y="47"/>
                    <a:pt x="1" y="49"/>
                    <a:pt x="1" y="52"/>
                  </a:cubicBezTo>
                  <a:cubicBezTo>
                    <a:pt x="1" y="55"/>
                    <a:pt x="2" y="56"/>
                    <a:pt x="3" y="59"/>
                  </a:cubicBezTo>
                  <a:cubicBezTo>
                    <a:pt x="5" y="61"/>
                    <a:pt x="5" y="64"/>
                    <a:pt x="5" y="64"/>
                  </a:cubicBezTo>
                  <a:cubicBezTo>
                    <a:pt x="5" y="64"/>
                    <a:pt x="5" y="65"/>
                    <a:pt x="7" y="66"/>
                  </a:cubicBezTo>
                  <a:cubicBezTo>
                    <a:pt x="8" y="68"/>
                    <a:pt x="12" y="70"/>
                    <a:pt x="12" y="72"/>
                  </a:cubicBezTo>
                  <a:cubicBezTo>
                    <a:pt x="12" y="72"/>
                    <a:pt x="13" y="73"/>
                    <a:pt x="13" y="73"/>
                  </a:cubicBezTo>
                  <a:cubicBezTo>
                    <a:pt x="14" y="73"/>
                    <a:pt x="14" y="73"/>
                    <a:pt x="14" y="72"/>
                  </a:cubicBezTo>
                  <a:cubicBezTo>
                    <a:pt x="16" y="70"/>
                    <a:pt x="16" y="66"/>
                    <a:pt x="16" y="66"/>
                  </a:cubicBezTo>
                  <a:cubicBezTo>
                    <a:pt x="20" y="65"/>
                    <a:pt x="20" y="65"/>
                    <a:pt x="20" y="65"/>
                  </a:cubicBezTo>
                  <a:cubicBezTo>
                    <a:pt x="24" y="64"/>
                    <a:pt x="24" y="64"/>
                    <a:pt x="24" y="64"/>
                  </a:cubicBezTo>
                  <a:cubicBezTo>
                    <a:pt x="31" y="65"/>
                    <a:pt x="31" y="65"/>
                    <a:pt x="31" y="65"/>
                  </a:cubicBezTo>
                  <a:cubicBezTo>
                    <a:pt x="31" y="59"/>
                    <a:pt x="31" y="59"/>
                    <a:pt x="31" y="59"/>
                  </a:cubicBezTo>
                  <a:cubicBezTo>
                    <a:pt x="31" y="59"/>
                    <a:pt x="36" y="53"/>
                    <a:pt x="40" y="53"/>
                  </a:cubicBezTo>
                  <a:cubicBezTo>
                    <a:pt x="44" y="53"/>
                    <a:pt x="47" y="57"/>
                    <a:pt x="47" y="57"/>
                  </a:cubicBezTo>
                  <a:cubicBezTo>
                    <a:pt x="63" y="60"/>
                    <a:pt x="63" y="60"/>
                    <a:pt x="63" y="60"/>
                  </a:cubicBezTo>
                  <a:cubicBezTo>
                    <a:pt x="63" y="60"/>
                    <a:pt x="64" y="56"/>
                    <a:pt x="65" y="55"/>
                  </a:cubicBezTo>
                  <a:cubicBezTo>
                    <a:pt x="67" y="54"/>
                    <a:pt x="70" y="56"/>
                    <a:pt x="72" y="55"/>
                  </a:cubicBezTo>
                  <a:cubicBezTo>
                    <a:pt x="74" y="54"/>
                    <a:pt x="77" y="52"/>
                    <a:pt x="81" y="52"/>
                  </a:cubicBezTo>
                  <a:cubicBezTo>
                    <a:pt x="85" y="52"/>
                    <a:pt x="86" y="54"/>
                    <a:pt x="88" y="51"/>
                  </a:cubicBezTo>
                  <a:cubicBezTo>
                    <a:pt x="89" y="48"/>
                    <a:pt x="97" y="52"/>
                    <a:pt x="97" y="52"/>
                  </a:cubicBezTo>
                  <a:cubicBezTo>
                    <a:pt x="103" y="51"/>
                    <a:pt x="103" y="51"/>
                    <a:pt x="103" y="51"/>
                  </a:cubicBezTo>
                  <a:cubicBezTo>
                    <a:pt x="101" y="46"/>
                    <a:pt x="101" y="46"/>
                    <a:pt x="101" y="46"/>
                  </a:cubicBezTo>
                  <a:cubicBezTo>
                    <a:pt x="101" y="46"/>
                    <a:pt x="95" y="43"/>
                    <a:pt x="95" y="4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3" name="Freeform 41">
              <a:extLst>
                <a:ext uri="{FF2B5EF4-FFF2-40B4-BE49-F238E27FC236}">
                  <a16:creationId xmlns:a16="http://schemas.microsoft.com/office/drawing/2014/main" id="{81F126E4-E531-8B31-D7C6-D6D56B26B65E}"/>
                </a:ext>
              </a:extLst>
            </p:cNvPr>
            <p:cNvSpPr>
              <a:spLocks/>
            </p:cNvSpPr>
            <p:nvPr/>
          </p:nvSpPr>
          <p:spPr bwMode="auto">
            <a:xfrm>
              <a:off x="5033963" y="4152901"/>
              <a:ext cx="288925" cy="204788"/>
            </a:xfrm>
            <a:custGeom>
              <a:avLst/>
              <a:gdLst>
                <a:gd name="T0" fmla="*/ 95 w 103"/>
                <a:gd name="T1" fmla="*/ 42 h 73"/>
                <a:gd name="T2" fmla="*/ 92 w 103"/>
                <a:gd name="T3" fmla="*/ 36 h 73"/>
                <a:gd name="T4" fmla="*/ 87 w 103"/>
                <a:gd name="T5" fmla="*/ 31 h 73"/>
                <a:gd name="T6" fmla="*/ 84 w 103"/>
                <a:gd name="T7" fmla="*/ 26 h 73"/>
                <a:gd name="T8" fmla="*/ 77 w 103"/>
                <a:gd name="T9" fmla="*/ 23 h 73"/>
                <a:gd name="T10" fmla="*/ 76 w 103"/>
                <a:gd name="T11" fmla="*/ 21 h 73"/>
                <a:gd name="T12" fmla="*/ 72 w 103"/>
                <a:gd name="T13" fmla="*/ 20 h 73"/>
                <a:gd name="T14" fmla="*/ 73 w 103"/>
                <a:gd name="T15" fmla="*/ 17 h 73"/>
                <a:gd name="T16" fmla="*/ 73 w 103"/>
                <a:gd name="T17" fmla="*/ 10 h 73"/>
                <a:gd name="T18" fmla="*/ 67 w 103"/>
                <a:gd name="T19" fmla="*/ 2 h 73"/>
                <a:gd name="T20" fmla="*/ 65 w 103"/>
                <a:gd name="T21" fmla="*/ 1 h 73"/>
                <a:gd name="T22" fmla="*/ 58 w 103"/>
                <a:gd name="T23" fmla="*/ 4 h 73"/>
                <a:gd name="T24" fmla="*/ 57 w 103"/>
                <a:gd name="T25" fmla="*/ 8 h 73"/>
                <a:gd name="T26" fmla="*/ 48 w 103"/>
                <a:gd name="T27" fmla="*/ 16 h 73"/>
                <a:gd name="T28" fmla="*/ 36 w 103"/>
                <a:gd name="T29" fmla="*/ 19 h 73"/>
                <a:gd name="T30" fmla="*/ 36 w 103"/>
                <a:gd name="T31" fmla="*/ 23 h 73"/>
                <a:gd name="T32" fmla="*/ 28 w 103"/>
                <a:gd name="T33" fmla="*/ 27 h 73"/>
                <a:gd name="T34" fmla="*/ 19 w 103"/>
                <a:gd name="T35" fmla="*/ 30 h 73"/>
                <a:gd name="T36" fmla="*/ 14 w 103"/>
                <a:gd name="T37" fmla="*/ 30 h 73"/>
                <a:gd name="T38" fmla="*/ 9 w 103"/>
                <a:gd name="T39" fmla="*/ 32 h 73"/>
                <a:gd name="T40" fmla="*/ 8 w 103"/>
                <a:gd name="T41" fmla="*/ 31 h 73"/>
                <a:gd name="T42" fmla="*/ 4 w 103"/>
                <a:gd name="T43" fmla="*/ 37 h 73"/>
                <a:gd name="T44" fmla="*/ 0 w 103"/>
                <a:gd name="T45" fmla="*/ 45 h 73"/>
                <a:gd name="T46" fmla="*/ 1 w 103"/>
                <a:gd name="T47" fmla="*/ 52 h 73"/>
                <a:gd name="T48" fmla="*/ 3 w 103"/>
                <a:gd name="T49" fmla="*/ 59 h 73"/>
                <a:gd name="T50" fmla="*/ 5 w 103"/>
                <a:gd name="T51" fmla="*/ 64 h 73"/>
                <a:gd name="T52" fmla="*/ 7 w 103"/>
                <a:gd name="T53" fmla="*/ 66 h 73"/>
                <a:gd name="T54" fmla="*/ 12 w 103"/>
                <a:gd name="T55" fmla="*/ 72 h 73"/>
                <a:gd name="T56" fmla="*/ 13 w 103"/>
                <a:gd name="T57" fmla="*/ 73 h 73"/>
                <a:gd name="T58" fmla="*/ 14 w 103"/>
                <a:gd name="T59" fmla="*/ 72 h 73"/>
                <a:gd name="T60" fmla="*/ 16 w 103"/>
                <a:gd name="T61" fmla="*/ 66 h 73"/>
                <a:gd name="T62" fmla="*/ 20 w 103"/>
                <a:gd name="T63" fmla="*/ 65 h 73"/>
                <a:gd name="T64" fmla="*/ 24 w 103"/>
                <a:gd name="T65" fmla="*/ 64 h 73"/>
                <a:gd name="T66" fmla="*/ 31 w 103"/>
                <a:gd name="T67" fmla="*/ 65 h 73"/>
                <a:gd name="T68" fmla="*/ 31 w 103"/>
                <a:gd name="T69" fmla="*/ 59 h 73"/>
                <a:gd name="T70" fmla="*/ 40 w 103"/>
                <a:gd name="T71" fmla="*/ 53 h 73"/>
                <a:gd name="T72" fmla="*/ 47 w 103"/>
                <a:gd name="T73" fmla="*/ 57 h 73"/>
                <a:gd name="T74" fmla="*/ 63 w 103"/>
                <a:gd name="T75" fmla="*/ 60 h 73"/>
                <a:gd name="T76" fmla="*/ 65 w 103"/>
                <a:gd name="T77" fmla="*/ 55 h 73"/>
                <a:gd name="T78" fmla="*/ 72 w 103"/>
                <a:gd name="T79" fmla="*/ 55 h 73"/>
                <a:gd name="T80" fmla="*/ 81 w 103"/>
                <a:gd name="T81" fmla="*/ 52 h 73"/>
                <a:gd name="T82" fmla="*/ 88 w 103"/>
                <a:gd name="T83" fmla="*/ 51 h 73"/>
                <a:gd name="T84" fmla="*/ 97 w 103"/>
                <a:gd name="T85" fmla="*/ 52 h 73"/>
                <a:gd name="T86" fmla="*/ 103 w 103"/>
                <a:gd name="T87" fmla="*/ 51 h 73"/>
                <a:gd name="T88" fmla="*/ 101 w 103"/>
                <a:gd name="T89" fmla="*/ 46 h 73"/>
                <a:gd name="T90" fmla="*/ 95 w 103"/>
                <a:gd name="T9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73">
                  <a:moveTo>
                    <a:pt x="95" y="42"/>
                  </a:moveTo>
                  <a:cubicBezTo>
                    <a:pt x="95" y="40"/>
                    <a:pt x="95" y="39"/>
                    <a:pt x="92" y="36"/>
                  </a:cubicBezTo>
                  <a:cubicBezTo>
                    <a:pt x="89" y="33"/>
                    <a:pt x="87" y="33"/>
                    <a:pt x="87" y="31"/>
                  </a:cubicBezTo>
                  <a:cubicBezTo>
                    <a:pt x="87" y="30"/>
                    <a:pt x="86" y="29"/>
                    <a:pt x="84" y="26"/>
                  </a:cubicBezTo>
                  <a:cubicBezTo>
                    <a:pt x="81" y="23"/>
                    <a:pt x="77" y="23"/>
                    <a:pt x="77" y="23"/>
                  </a:cubicBezTo>
                  <a:cubicBezTo>
                    <a:pt x="76" y="21"/>
                    <a:pt x="76" y="21"/>
                    <a:pt x="76" y="21"/>
                  </a:cubicBezTo>
                  <a:cubicBezTo>
                    <a:pt x="72" y="20"/>
                    <a:pt x="72" y="20"/>
                    <a:pt x="72" y="20"/>
                  </a:cubicBezTo>
                  <a:cubicBezTo>
                    <a:pt x="72" y="20"/>
                    <a:pt x="70" y="18"/>
                    <a:pt x="73" y="17"/>
                  </a:cubicBezTo>
                  <a:cubicBezTo>
                    <a:pt x="76" y="15"/>
                    <a:pt x="73" y="11"/>
                    <a:pt x="73" y="10"/>
                  </a:cubicBezTo>
                  <a:cubicBezTo>
                    <a:pt x="72" y="8"/>
                    <a:pt x="68" y="3"/>
                    <a:pt x="67" y="2"/>
                  </a:cubicBezTo>
                  <a:cubicBezTo>
                    <a:pt x="66" y="2"/>
                    <a:pt x="66" y="2"/>
                    <a:pt x="65" y="1"/>
                  </a:cubicBezTo>
                  <a:cubicBezTo>
                    <a:pt x="63" y="0"/>
                    <a:pt x="60" y="2"/>
                    <a:pt x="58" y="4"/>
                  </a:cubicBezTo>
                  <a:cubicBezTo>
                    <a:pt x="57" y="6"/>
                    <a:pt x="58" y="7"/>
                    <a:pt x="57" y="8"/>
                  </a:cubicBezTo>
                  <a:cubicBezTo>
                    <a:pt x="55" y="9"/>
                    <a:pt x="51" y="13"/>
                    <a:pt x="48" y="16"/>
                  </a:cubicBezTo>
                  <a:cubicBezTo>
                    <a:pt x="46" y="20"/>
                    <a:pt x="39" y="18"/>
                    <a:pt x="36" y="19"/>
                  </a:cubicBezTo>
                  <a:cubicBezTo>
                    <a:pt x="34" y="20"/>
                    <a:pt x="37" y="22"/>
                    <a:pt x="36" y="23"/>
                  </a:cubicBezTo>
                  <a:cubicBezTo>
                    <a:pt x="34" y="25"/>
                    <a:pt x="30" y="27"/>
                    <a:pt x="28" y="27"/>
                  </a:cubicBezTo>
                  <a:cubicBezTo>
                    <a:pt x="27" y="28"/>
                    <a:pt x="21" y="28"/>
                    <a:pt x="19" y="30"/>
                  </a:cubicBezTo>
                  <a:cubicBezTo>
                    <a:pt x="17" y="32"/>
                    <a:pt x="15" y="28"/>
                    <a:pt x="14" y="30"/>
                  </a:cubicBezTo>
                  <a:cubicBezTo>
                    <a:pt x="12" y="33"/>
                    <a:pt x="10" y="33"/>
                    <a:pt x="9" y="32"/>
                  </a:cubicBezTo>
                  <a:cubicBezTo>
                    <a:pt x="9" y="32"/>
                    <a:pt x="8" y="32"/>
                    <a:pt x="8" y="31"/>
                  </a:cubicBezTo>
                  <a:cubicBezTo>
                    <a:pt x="7" y="33"/>
                    <a:pt x="5" y="34"/>
                    <a:pt x="4" y="37"/>
                  </a:cubicBezTo>
                  <a:cubicBezTo>
                    <a:pt x="3" y="40"/>
                    <a:pt x="0" y="43"/>
                    <a:pt x="0" y="45"/>
                  </a:cubicBezTo>
                  <a:cubicBezTo>
                    <a:pt x="0" y="47"/>
                    <a:pt x="1" y="49"/>
                    <a:pt x="1" y="52"/>
                  </a:cubicBezTo>
                  <a:cubicBezTo>
                    <a:pt x="1" y="55"/>
                    <a:pt x="2" y="56"/>
                    <a:pt x="3" y="59"/>
                  </a:cubicBezTo>
                  <a:cubicBezTo>
                    <a:pt x="5" y="61"/>
                    <a:pt x="5" y="64"/>
                    <a:pt x="5" y="64"/>
                  </a:cubicBezTo>
                  <a:cubicBezTo>
                    <a:pt x="5" y="64"/>
                    <a:pt x="5" y="65"/>
                    <a:pt x="7" y="66"/>
                  </a:cubicBezTo>
                  <a:cubicBezTo>
                    <a:pt x="8" y="68"/>
                    <a:pt x="12" y="70"/>
                    <a:pt x="12" y="72"/>
                  </a:cubicBezTo>
                  <a:cubicBezTo>
                    <a:pt x="12" y="72"/>
                    <a:pt x="13" y="73"/>
                    <a:pt x="13" y="73"/>
                  </a:cubicBezTo>
                  <a:cubicBezTo>
                    <a:pt x="14" y="73"/>
                    <a:pt x="14" y="73"/>
                    <a:pt x="14" y="72"/>
                  </a:cubicBezTo>
                  <a:cubicBezTo>
                    <a:pt x="16" y="70"/>
                    <a:pt x="16" y="66"/>
                    <a:pt x="16" y="66"/>
                  </a:cubicBezTo>
                  <a:cubicBezTo>
                    <a:pt x="20" y="65"/>
                    <a:pt x="20" y="65"/>
                    <a:pt x="20" y="65"/>
                  </a:cubicBezTo>
                  <a:cubicBezTo>
                    <a:pt x="24" y="64"/>
                    <a:pt x="24" y="64"/>
                    <a:pt x="24" y="64"/>
                  </a:cubicBezTo>
                  <a:cubicBezTo>
                    <a:pt x="31" y="65"/>
                    <a:pt x="31" y="65"/>
                    <a:pt x="31" y="65"/>
                  </a:cubicBezTo>
                  <a:cubicBezTo>
                    <a:pt x="31" y="59"/>
                    <a:pt x="31" y="59"/>
                    <a:pt x="31" y="59"/>
                  </a:cubicBezTo>
                  <a:cubicBezTo>
                    <a:pt x="31" y="59"/>
                    <a:pt x="36" y="53"/>
                    <a:pt x="40" y="53"/>
                  </a:cubicBezTo>
                  <a:cubicBezTo>
                    <a:pt x="44" y="53"/>
                    <a:pt x="47" y="57"/>
                    <a:pt x="47" y="57"/>
                  </a:cubicBezTo>
                  <a:cubicBezTo>
                    <a:pt x="63" y="60"/>
                    <a:pt x="63" y="60"/>
                    <a:pt x="63" y="60"/>
                  </a:cubicBezTo>
                  <a:cubicBezTo>
                    <a:pt x="63" y="60"/>
                    <a:pt x="64" y="56"/>
                    <a:pt x="65" y="55"/>
                  </a:cubicBezTo>
                  <a:cubicBezTo>
                    <a:pt x="67" y="54"/>
                    <a:pt x="70" y="56"/>
                    <a:pt x="72" y="55"/>
                  </a:cubicBezTo>
                  <a:cubicBezTo>
                    <a:pt x="74" y="54"/>
                    <a:pt x="77" y="52"/>
                    <a:pt x="81" y="52"/>
                  </a:cubicBezTo>
                  <a:cubicBezTo>
                    <a:pt x="85" y="52"/>
                    <a:pt x="86" y="54"/>
                    <a:pt x="88" y="51"/>
                  </a:cubicBezTo>
                  <a:cubicBezTo>
                    <a:pt x="89" y="48"/>
                    <a:pt x="97" y="52"/>
                    <a:pt x="97" y="52"/>
                  </a:cubicBezTo>
                  <a:cubicBezTo>
                    <a:pt x="103" y="51"/>
                    <a:pt x="103" y="51"/>
                    <a:pt x="103" y="51"/>
                  </a:cubicBezTo>
                  <a:cubicBezTo>
                    <a:pt x="101" y="46"/>
                    <a:pt x="101" y="46"/>
                    <a:pt x="101" y="46"/>
                  </a:cubicBezTo>
                  <a:cubicBezTo>
                    <a:pt x="101" y="46"/>
                    <a:pt x="95" y="43"/>
                    <a:pt x="95" y="4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4" name="Freeform 42">
              <a:extLst>
                <a:ext uri="{FF2B5EF4-FFF2-40B4-BE49-F238E27FC236}">
                  <a16:creationId xmlns:a16="http://schemas.microsoft.com/office/drawing/2014/main" id="{EF836442-215D-493D-EEA5-8CE7CA067B0B}"/>
                </a:ext>
              </a:extLst>
            </p:cNvPr>
            <p:cNvSpPr>
              <a:spLocks/>
            </p:cNvSpPr>
            <p:nvPr/>
          </p:nvSpPr>
          <p:spPr bwMode="auto">
            <a:xfrm>
              <a:off x="4754563" y="4084638"/>
              <a:ext cx="284163" cy="236538"/>
            </a:xfrm>
            <a:custGeom>
              <a:avLst/>
              <a:gdLst>
                <a:gd name="T0" fmla="*/ 62 w 101"/>
                <a:gd name="T1" fmla="*/ 61 h 84"/>
                <a:gd name="T2" fmla="*/ 67 w 101"/>
                <a:gd name="T3" fmla="*/ 60 h 84"/>
                <a:gd name="T4" fmla="*/ 73 w 101"/>
                <a:gd name="T5" fmla="*/ 65 h 84"/>
                <a:gd name="T6" fmla="*/ 77 w 101"/>
                <a:gd name="T7" fmla="*/ 61 h 84"/>
                <a:gd name="T8" fmla="*/ 83 w 101"/>
                <a:gd name="T9" fmla="*/ 48 h 84"/>
                <a:gd name="T10" fmla="*/ 87 w 101"/>
                <a:gd name="T11" fmla="*/ 43 h 84"/>
                <a:gd name="T12" fmla="*/ 88 w 101"/>
                <a:gd name="T13" fmla="*/ 38 h 84"/>
                <a:gd name="T14" fmla="*/ 90 w 101"/>
                <a:gd name="T15" fmla="*/ 33 h 84"/>
                <a:gd name="T16" fmla="*/ 95 w 101"/>
                <a:gd name="T17" fmla="*/ 24 h 84"/>
                <a:gd name="T18" fmla="*/ 100 w 101"/>
                <a:gd name="T19" fmla="*/ 21 h 84"/>
                <a:gd name="T20" fmla="*/ 99 w 101"/>
                <a:gd name="T21" fmla="*/ 16 h 84"/>
                <a:gd name="T22" fmla="*/ 96 w 101"/>
                <a:gd name="T23" fmla="*/ 12 h 84"/>
                <a:gd name="T24" fmla="*/ 96 w 101"/>
                <a:gd name="T25" fmla="*/ 8 h 84"/>
                <a:gd name="T26" fmla="*/ 93 w 101"/>
                <a:gd name="T27" fmla="*/ 4 h 84"/>
                <a:gd name="T28" fmla="*/ 90 w 101"/>
                <a:gd name="T29" fmla="*/ 3 h 84"/>
                <a:gd name="T30" fmla="*/ 84 w 101"/>
                <a:gd name="T31" fmla="*/ 8 h 84"/>
                <a:gd name="T32" fmla="*/ 77 w 101"/>
                <a:gd name="T33" fmla="*/ 6 h 84"/>
                <a:gd name="T34" fmla="*/ 66 w 101"/>
                <a:gd name="T35" fmla="*/ 6 h 84"/>
                <a:gd name="T36" fmla="*/ 60 w 101"/>
                <a:gd name="T37" fmla="*/ 10 h 84"/>
                <a:gd name="T38" fmla="*/ 52 w 101"/>
                <a:gd name="T39" fmla="*/ 10 h 84"/>
                <a:gd name="T40" fmla="*/ 45 w 101"/>
                <a:gd name="T41" fmla="*/ 7 h 84"/>
                <a:gd name="T42" fmla="*/ 38 w 101"/>
                <a:gd name="T43" fmla="*/ 9 h 84"/>
                <a:gd name="T44" fmla="*/ 34 w 101"/>
                <a:gd name="T45" fmla="*/ 4 h 84"/>
                <a:gd name="T46" fmla="*/ 27 w 101"/>
                <a:gd name="T47" fmla="*/ 2 h 84"/>
                <a:gd name="T48" fmla="*/ 22 w 101"/>
                <a:gd name="T49" fmla="*/ 4 h 84"/>
                <a:gd name="T50" fmla="*/ 14 w 101"/>
                <a:gd name="T51" fmla="*/ 4 h 84"/>
                <a:gd name="T52" fmla="*/ 12 w 101"/>
                <a:gd name="T53" fmla="*/ 11 h 84"/>
                <a:gd name="T54" fmla="*/ 9 w 101"/>
                <a:gd name="T55" fmla="*/ 17 h 84"/>
                <a:gd name="T56" fmla="*/ 8 w 101"/>
                <a:gd name="T57" fmla="*/ 18 h 84"/>
                <a:gd name="T58" fmla="*/ 9 w 101"/>
                <a:gd name="T59" fmla="*/ 24 h 84"/>
                <a:gd name="T60" fmla="*/ 8 w 101"/>
                <a:gd name="T61" fmla="*/ 36 h 84"/>
                <a:gd name="T62" fmla="*/ 5 w 101"/>
                <a:gd name="T63" fmla="*/ 41 h 84"/>
                <a:gd name="T64" fmla="*/ 1 w 101"/>
                <a:gd name="T65" fmla="*/ 47 h 84"/>
                <a:gd name="T66" fmla="*/ 1 w 101"/>
                <a:gd name="T67" fmla="*/ 57 h 84"/>
                <a:gd name="T68" fmla="*/ 4 w 101"/>
                <a:gd name="T69" fmla="*/ 63 h 84"/>
                <a:gd name="T70" fmla="*/ 4 w 101"/>
                <a:gd name="T71" fmla="*/ 64 h 84"/>
                <a:gd name="T72" fmla="*/ 16 w 101"/>
                <a:gd name="T73" fmla="*/ 67 h 84"/>
                <a:gd name="T74" fmla="*/ 24 w 101"/>
                <a:gd name="T75" fmla="*/ 75 h 84"/>
                <a:gd name="T76" fmla="*/ 29 w 101"/>
                <a:gd name="T77" fmla="*/ 83 h 84"/>
                <a:gd name="T78" fmla="*/ 37 w 101"/>
                <a:gd name="T79" fmla="*/ 81 h 84"/>
                <a:gd name="T80" fmla="*/ 49 w 101"/>
                <a:gd name="T81" fmla="*/ 79 h 84"/>
                <a:gd name="T82" fmla="*/ 50 w 101"/>
                <a:gd name="T83" fmla="*/ 79 h 84"/>
                <a:gd name="T84" fmla="*/ 52 w 101"/>
                <a:gd name="T85" fmla="*/ 70 h 84"/>
                <a:gd name="T86" fmla="*/ 62 w 101"/>
                <a:gd name="T87"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84">
                  <a:moveTo>
                    <a:pt x="62" y="61"/>
                  </a:moveTo>
                  <a:cubicBezTo>
                    <a:pt x="63" y="61"/>
                    <a:pt x="65" y="62"/>
                    <a:pt x="67" y="60"/>
                  </a:cubicBezTo>
                  <a:cubicBezTo>
                    <a:pt x="69" y="59"/>
                    <a:pt x="73" y="62"/>
                    <a:pt x="73" y="65"/>
                  </a:cubicBezTo>
                  <a:cubicBezTo>
                    <a:pt x="74" y="67"/>
                    <a:pt x="75" y="64"/>
                    <a:pt x="77" y="61"/>
                  </a:cubicBezTo>
                  <a:cubicBezTo>
                    <a:pt x="78" y="58"/>
                    <a:pt x="83" y="50"/>
                    <a:pt x="83" y="48"/>
                  </a:cubicBezTo>
                  <a:cubicBezTo>
                    <a:pt x="83" y="46"/>
                    <a:pt x="87" y="44"/>
                    <a:pt x="87" y="43"/>
                  </a:cubicBezTo>
                  <a:cubicBezTo>
                    <a:pt x="87" y="42"/>
                    <a:pt x="87" y="39"/>
                    <a:pt x="88" y="38"/>
                  </a:cubicBezTo>
                  <a:cubicBezTo>
                    <a:pt x="89" y="38"/>
                    <a:pt x="90" y="34"/>
                    <a:pt x="90" y="33"/>
                  </a:cubicBezTo>
                  <a:cubicBezTo>
                    <a:pt x="90" y="32"/>
                    <a:pt x="94" y="25"/>
                    <a:pt x="95" y="24"/>
                  </a:cubicBezTo>
                  <a:cubicBezTo>
                    <a:pt x="96" y="23"/>
                    <a:pt x="99" y="23"/>
                    <a:pt x="100" y="21"/>
                  </a:cubicBezTo>
                  <a:cubicBezTo>
                    <a:pt x="100" y="19"/>
                    <a:pt x="101" y="16"/>
                    <a:pt x="99" y="16"/>
                  </a:cubicBezTo>
                  <a:cubicBezTo>
                    <a:pt x="98" y="15"/>
                    <a:pt x="96" y="14"/>
                    <a:pt x="96" y="12"/>
                  </a:cubicBezTo>
                  <a:cubicBezTo>
                    <a:pt x="96" y="12"/>
                    <a:pt x="96" y="10"/>
                    <a:pt x="96" y="8"/>
                  </a:cubicBezTo>
                  <a:cubicBezTo>
                    <a:pt x="94" y="8"/>
                    <a:pt x="94" y="6"/>
                    <a:pt x="93" y="4"/>
                  </a:cubicBezTo>
                  <a:cubicBezTo>
                    <a:pt x="92" y="3"/>
                    <a:pt x="92" y="2"/>
                    <a:pt x="90" y="3"/>
                  </a:cubicBezTo>
                  <a:cubicBezTo>
                    <a:pt x="88" y="3"/>
                    <a:pt x="86" y="7"/>
                    <a:pt x="84" y="8"/>
                  </a:cubicBezTo>
                  <a:cubicBezTo>
                    <a:pt x="82" y="9"/>
                    <a:pt x="79" y="7"/>
                    <a:pt x="77" y="6"/>
                  </a:cubicBezTo>
                  <a:cubicBezTo>
                    <a:pt x="76" y="6"/>
                    <a:pt x="69" y="6"/>
                    <a:pt x="66" y="6"/>
                  </a:cubicBezTo>
                  <a:cubicBezTo>
                    <a:pt x="64" y="6"/>
                    <a:pt x="62" y="9"/>
                    <a:pt x="60" y="10"/>
                  </a:cubicBezTo>
                  <a:cubicBezTo>
                    <a:pt x="58" y="11"/>
                    <a:pt x="53" y="11"/>
                    <a:pt x="52" y="10"/>
                  </a:cubicBezTo>
                  <a:cubicBezTo>
                    <a:pt x="50" y="10"/>
                    <a:pt x="47" y="7"/>
                    <a:pt x="45" y="7"/>
                  </a:cubicBezTo>
                  <a:cubicBezTo>
                    <a:pt x="44" y="7"/>
                    <a:pt x="41" y="7"/>
                    <a:pt x="38" y="9"/>
                  </a:cubicBezTo>
                  <a:cubicBezTo>
                    <a:pt x="36" y="10"/>
                    <a:pt x="35" y="6"/>
                    <a:pt x="34" y="4"/>
                  </a:cubicBezTo>
                  <a:cubicBezTo>
                    <a:pt x="32" y="2"/>
                    <a:pt x="29" y="4"/>
                    <a:pt x="27" y="2"/>
                  </a:cubicBezTo>
                  <a:cubicBezTo>
                    <a:pt x="25" y="0"/>
                    <a:pt x="24" y="4"/>
                    <a:pt x="22" y="4"/>
                  </a:cubicBezTo>
                  <a:cubicBezTo>
                    <a:pt x="20" y="4"/>
                    <a:pt x="16" y="3"/>
                    <a:pt x="14" y="4"/>
                  </a:cubicBezTo>
                  <a:cubicBezTo>
                    <a:pt x="13" y="5"/>
                    <a:pt x="13" y="10"/>
                    <a:pt x="12" y="11"/>
                  </a:cubicBezTo>
                  <a:cubicBezTo>
                    <a:pt x="12" y="11"/>
                    <a:pt x="9" y="15"/>
                    <a:pt x="9" y="17"/>
                  </a:cubicBezTo>
                  <a:cubicBezTo>
                    <a:pt x="9" y="17"/>
                    <a:pt x="8" y="18"/>
                    <a:pt x="8" y="18"/>
                  </a:cubicBezTo>
                  <a:cubicBezTo>
                    <a:pt x="8" y="20"/>
                    <a:pt x="9" y="23"/>
                    <a:pt x="9" y="24"/>
                  </a:cubicBezTo>
                  <a:cubicBezTo>
                    <a:pt x="9" y="26"/>
                    <a:pt x="10" y="34"/>
                    <a:pt x="8" y="36"/>
                  </a:cubicBezTo>
                  <a:cubicBezTo>
                    <a:pt x="6" y="38"/>
                    <a:pt x="5" y="41"/>
                    <a:pt x="5" y="41"/>
                  </a:cubicBezTo>
                  <a:cubicBezTo>
                    <a:pt x="5" y="41"/>
                    <a:pt x="2" y="43"/>
                    <a:pt x="1" y="47"/>
                  </a:cubicBezTo>
                  <a:cubicBezTo>
                    <a:pt x="0" y="51"/>
                    <a:pt x="1" y="54"/>
                    <a:pt x="1" y="57"/>
                  </a:cubicBezTo>
                  <a:cubicBezTo>
                    <a:pt x="1" y="59"/>
                    <a:pt x="3" y="61"/>
                    <a:pt x="4" y="63"/>
                  </a:cubicBezTo>
                  <a:cubicBezTo>
                    <a:pt x="4" y="63"/>
                    <a:pt x="4" y="63"/>
                    <a:pt x="4" y="64"/>
                  </a:cubicBezTo>
                  <a:cubicBezTo>
                    <a:pt x="5" y="65"/>
                    <a:pt x="12" y="66"/>
                    <a:pt x="16" y="67"/>
                  </a:cubicBezTo>
                  <a:cubicBezTo>
                    <a:pt x="20" y="68"/>
                    <a:pt x="25" y="73"/>
                    <a:pt x="24" y="75"/>
                  </a:cubicBezTo>
                  <a:cubicBezTo>
                    <a:pt x="24" y="77"/>
                    <a:pt x="27" y="82"/>
                    <a:pt x="29" y="83"/>
                  </a:cubicBezTo>
                  <a:cubicBezTo>
                    <a:pt x="31" y="84"/>
                    <a:pt x="35" y="81"/>
                    <a:pt x="37" y="81"/>
                  </a:cubicBezTo>
                  <a:cubicBezTo>
                    <a:pt x="40" y="81"/>
                    <a:pt x="47" y="81"/>
                    <a:pt x="49" y="79"/>
                  </a:cubicBezTo>
                  <a:cubicBezTo>
                    <a:pt x="49" y="79"/>
                    <a:pt x="50" y="79"/>
                    <a:pt x="50" y="79"/>
                  </a:cubicBezTo>
                  <a:cubicBezTo>
                    <a:pt x="52" y="75"/>
                    <a:pt x="52" y="70"/>
                    <a:pt x="52" y="70"/>
                  </a:cubicBezTo>
                  <a:cubicBezTo>
                    <a:pt x="52" y="70"/>
                    <a:pt x="61" y="61"/>
                    <a:pt x="62" y="6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5" name="Freeform 43">
              <a:extLst>
                <a:ext uri="{FF2B5EF4-FFF2-40B4-BE49-F238E27FC236}">
                  <a16:creationId xmlns:a16="http://schemas.microsoft.com/office/drawing/2014/main" id="{1D1CF2FD-73DA-B5E3-5AC5-630CE7D57073}"/>
                </a:ext>
              </a:extLst>
            </p:cNvPr>
            <p:cNvSpPr>
              <a:spLocks/>
            </p:cNvSpPr>
            <p:nvPr/>
          </p:nvSpPr>
          <p:spPr bwMode="auto">
            <a:xfrm>
              <a:off x="4754563" y="4084638"/>
              <a:ext cx="284163" cy="236538"/>
            </a:xfrm>
            <a:custGeom>
              <a:avLst/>
              <a:gdLst>
                <a:gd name="T0" fmla="*/ 62 w 101"/>
                <a:gd name="T1" fmla="*/ 61 h 84"/>
                <a:gd name="T2" fmla="*/ 67 w 101"/>
                <a:gd name="T3" fmla="*/ 60 h 84"/>
                <a:gd name="T4" fmla="*/ 73 w 101"/>
                <a:gd name="T5" fmla="*/ 65 h 84"/>
                <a:gd name="T6" fmla="*/ 77 w 101"/>
                <a:gd name="T7" fmla="*/ 61 h 84"/>
                <a:gd name="T8" fmla="*/ 83 w 101"/>
                <a:gd name="T9" fmla="*/ 48 h 84"/>
                <a:gd name="T10" fmla="*/ 87 w 101"/>
                <a:gd name="T11" fmla="*/ 43 h 84"/>
                <a:gd name="T12" fmla="*/ 88 w 101"/>
                <a:gd name="T13" fmla="*/ 38 h 84"/>
                <a:gd name="T14" fmla="*/ 90 w 101"/>
                <a:gd name="T15" fmla="*/ 33 h 84"/>
                <a:gd name="T16" fmla="*/ 95 w 101"/>
                <a:gd name="T17" fmla="*/ 24 h 84"/>
                <a:gd name="T18" fmla="*/ 100 w 101"/>
                <a:gd name="T19" fmla="*/ 21 h 84"/>
                <a:gd name="T20" fmla="*/ 99 w 101"/>
                <a:gd name="T21" fmla="*/ 16 h 84"/>
                <a:gd name="T22" fmla="*/ 96 w 101"/>
                <a:gd name="T23" fmla="*/ 12 h 84"/>
                <a:gd name="T24" fmla="*/ 96 w 101"/>
                <a:gd name="T25" fmla="*/ 8 h 84"/>
                <a:gd name="T26" fmla="*/ 93 w 101"/>
                <a:gd name="T27" fmla="*/ 4 h 84"/>
                <a:gd name="T28" fmla="*/ 90 w 101"/>
                <a:gd name="T29" fmla="*/ 3 h 84"/>
                <a:gd name="T30" fmla="*/ 84 w 101"/>
                <a:gd name="T31" fmla="*/ 8 h 84"/>
                <a:gd name="T32" fmla="*/ 77 w 101"/>
                <a:gd name="T33" fmla="*/ 6 h 84"/>
                <a:gd name="T34" fmla="*/ 66 w 101"/>
                <a:gd name="T35" fmla="*/ 6 h 84"/>
                <a:gd name="T36" fmla="*/ 60 w 101"/>
                <a:gd name="T37" fmla="*/ 10 h 84"/>
                <a:gd name="T38" fmla="*/ 52 w 101"/>
                <a:gd name="T39" fmla="*/ 10 h 84"/>
                <a:gd name="T40" fmla="*/ 45 w 101"/>
                <a:gd name="T41" fmla="*/ 7 h 84"/>
                <a:gd name="T42" fmla="*/ 38 w 101"/>
                <a:gd name="T43" fmla="*/ 9 h 84"/>
                <a:gd name="T44" fmla="*/ 34 w 101"/>
                <a:gd name="T45" fmla="*/ 4 h 84"/>
                <a:gd name="T46" fmla="*/ 27 w 101"/>
                <a:gd name="T47" fmla="*/ 2 h 84"/>
                <a:gd name="T48" fmla="*/ 22 w 101"/>
                <a:gd name="T49" fmla="*/ 4 h 84"/>
                <a:gd name="T50" fmla="*/ 14 w 101"/>
                <a:gd name="T51" fmla="*/ 4 h 84"/>
                <a:gd name="T52" fmla="*/ 12 w 101"/>
                <a:gd name="T53" fmla="*/ 11 h 84"/>
                <a:gd name="T54" fmla="*/ 9 w 101"/>
                <a:gd name="T55" fmla="*/ 17 h 84"/>
                <a:gd name="T56" fmla="*/ 8 w 101"/>
                <a:gd name="T57" fmla="*/ 18 h 84"/>
                <a:gd name="T58" fmla="*/ 9 w 101"/>
                <a:gd name="T59" fmla="*/ 24 h 84"/>
                <a:gd name="T60" fmla="*/ 8 w 101"/>
                <a:gd name="T61" fmla="*/ 36 h 84"/>
                <a:gd name="T62" fmla="*/ 5 w 101"/>
                <a:gd name="T63" fmla="*/ 41 h 84"/>
                <a:gd name="T64" fmla="*/ 1 w 101"/>
                <a:gd name="T65" fmla="*/ 47 h 84"/>
                <a:gd name="T66" fmla="*/ 1 w 101"/>
                <a:gd name="T67" fmla="*/ 57 h 84"/>
                <a:gd name="T68" fmla="*/ 4 w 101"/>
                <a:gd name="T69" fmla="*/ 63 h 84"/>
                <a:gd name="T70" fmla="*/ 4 w 101"/>
                <a:gd name="T71" fmla="*/ 64 h 84"/>
                <a:gd name="T72" fmla="*/ 16 w 101"/>
                <a:gd name="T73" fmla="*/ 67 h 84"/>
                <a:gd name="T74" fmla="*/ 24 w 101"/>
                <a:gd name="T75" fmla="*/ 75 h 84"/>
                <a:gd name="T76" fmla="*/ 29 w 101"/>
                <a:gd name="T77" fmla="*/ 83 h 84"/>
                <a:gd name="T78" fmla="*/ 37 w 101"/>
                <a:gd name="T79" fmla="*/ 81 h 84"/>
                <a:gd name="T80" fmla="*/ 49 w 101"/>
                <a:gd name="T81" fmla="*/ 79 h 84"/>
                <a:gd name="T82" fmla="*/ 50 w 101"/>
                <a:gd name="T83" fmla="*/ 79 h 84"/>
                <a:gd name="T84" fmla="*/ 52 w 101"/>
                <a:gd name="T85" fmla="*/ 70 h 84"/>
                <a:gd name="T86" fmla="*/ 62 w 101"/>
                <a:gd name="T87"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84">
                  <a:moveTo>
                    <a:pt x="62" y="61"/>
                  </a:moveTo>
                  <a:cubicBezTo>
                    <a:pt x="63" y="61"/>
                    <a:pt x="65" y="62"/>
                    <a:pt x="67" y="60"/>
                  </a:cubicBezTo>
                  <a:cubicBezTo>
                    <a:pt x="69" y="59"/>
                    <a:pt x="73" y="62"/>
                    <a:pt x="73" y="65"/>
                  </a:cubicBezTo>
                  <a:cubicBezTo>
                    <a:pt x="74" y="67"/>
                    <a:pt x="75" y="64"/>
                    <a:pt x="77" y="61"/>
                  </a:cubicBezTo>
                  <a:cubicBezTo>
                    <a:pt x="78" y="58"/>
                    <a:pt x="83" y="50"/>
                    <a:pt x="83" y="48"/>
                  </a:cubicBezTo>
                  <a:cubicBezTo>
                    <a:pt x="83" y="46"/>
                    <a:pt x="87" y="44"/>
                    <a:pt x="87" y="43"/>
                  </a:cubicBezTo>
                  <a:cubicBezTo>
                    <a:pt x="87" y="42"/>
                    <a:pt x="87" y="39"/>
                    <a:pt x="88" y="38"/>
                  </a:cubicBezTo>
                  <a:cubicBezTo>
                    <a:pt x="89" y="38"/>
                    <a:pt x="90" y="34"/>
                    <a:pt x="90" y="33"/>
                  </a:cubicBezTo>
                  <a:cubicBezTo>
                    <a:pt x="90" y="32"/>
                    <a:pt x="94" y="25"/>
                    <a:pt x="95" y="24"/>
                  </a:cubicBezTo>
                  <a:cubicBezTo>
                    <a:pt x="96" y="23"/>
                    <a:pt x="99" y="23"/>
                    <a:pt x="100" y="21"/>
                  </a:cubicBezTo>
                  <a:cubicBezTo>
                    <a:pt x="100" y="19"/>
                    <a:pt x="101" y="16"/>
                    <a:pt x="99" y="16"/>
                  </a:cubicBezTo>
                  <a:cubicBezTo>
                    <a:pt x="98" y="15"/>
                    <a:pt x="96" y="14"/>
                    <a:pt x="96" y="12"/>
                  </a:cubicBezTo>
                  <a:cubicBezTo>
                    <a:pt x="96" y="12"/>
                    <a:pt x="96" y="10"/>
                    <a:pt x="96" y="8"/>
                  </a:cubicBezTo>
                  <a:cubicBezTo>
                    <a:pt x="94" y="8"/>
                    <a:pt x="94" y="6"/>
                    <a:pt x="93" y="4"/>
                  </a:cubicBezTo>
                  <a:cubicBezTo>
                    <a:pt x="92" y="3"/>
                    <a:pt x="92" y="2"/>
                    <a:pt x="90" y="3"/>
                  </a:cubicBezTo>
                  <a:cubicBezTo>
                    <a:pt x="88" y="3"/>
                    <a:pt x="86" y="7"/>
                    <a:pt x="84" y="8"/>
                  </a:cubicBezTo>
                  <a:cubicBezTo>
                    <a:pt x="82" y="9"/>
                    <a:pt x="79" y="7"/>
                    <a:pt x="77" y="6"/>
                  </a:cubicBezTo>
                  <a:cubicBezTo>
                    <a:pt x="76" y="6"/>
                    <a:pt x="69" y="6"/>
                    <a:pt x="66" y="6"/>
                  </a:cubicBezTo>
                  <a:cubicBezTo>
                    <a:pt x="64" y="6"/>
                    <a:pt x="62" y="9"/>
                    <a:pt x="60" y="10"/>
                  </a:cubicBezTo>
                  <a:cubicBezTo>
                    <a:pt x="58" y="11"/>
                    <a:pt x="53" y="11"/>
                    <a:pt x="52" y="10"/>
                  </a:cubicBezTo>
                  <a:cubicBezTo>
                    <a:pt x="50" y="10"/>
                    <a:pt x="47" y="7"/>
                    <a:pt x="45" y="7"/>
                  </a:cubicBezTo>
                  <a:cubicBezTo>
                    <a:pt x="44" y="7"/>
                    <a:pt x="41" y="7"/>
                    <a:pt x="38" y="9"/>
                  </a:cubicBezTo>
                  <a:cubicBezTo>
                    <a:pt x="36" y="10"/>
                    <a:pt x="35" y="6"/>
                    <a:pt x="34" y="4"/>
                  </a:cubicBezTo>
                  <a:cubicBezTo>
                    <a:pt x="32" y="2"/>
                    <a:pt x="29" y="4"/>
                    <a:pt x="27" y="2"/>
                  </a:cubicBezTo>
                  <a:cubicBezTo>
                    <a:pt x="25" y="0"/>
                    <a:pt x="24" y="4"/>
                    <a:pt x="22" y="4"/>
                  </a:cubicBezTo>
                  <a:cubicBezTo>
                    <a:pt x="20" y="4"/>
                    <a:pt x="16" y="3"/>
                    <a:pt x="14" y="4"/>
                  </a:cubicBezTo>
                  <a:cubicBezTo>
                    <a:pt x="13" y="5"/>
                    <a:pt x="13" y="10"/>
                    <a:pt x="12" y="11"/>
                  </a:cubicBezTo>
                  <a:cubicBezTo>
                    <a:pt x="12" y="11"/>
                    <a:pt x="9" y="15"/>
                    <a:pt x="9" y="17"/>
                  </a:cubicBezTo>
                  <a:cubicBezTo>
                    <a:pt x="9" y="17"/>
                    <a:pt x="8" y="18"/>
                    <a:pt x="8" y="18"/>
                  </a:cubicBezTo>
                  <a:cubicBezTo>
                    <a:pt x="8" y="20"/>
                    <a:pt x="9" y="23"/>
                    <a:pt x="9" y="24"/>
                  </a:cubicBezTo>
                  <a:cubicBezTo>
                    <a:pt x="9" y="26"/>
                    <a:pt x="10" y="34"/>
                    <a:pt x="8" y="36"/>
                  </a:cubicBezTo>
                  <a:cubicBezTo>
                    <a:pt x="6" y="38"/>
                    <a:pt x="5" y="41"/>
                    <a:pt x="5" y="41"/>
                  </a:cubicBezTo>
                  <a:cubicBezTo>
                    <a:pt x="5" y="41"/>
                    <a:pt x="2" y="43"/>
                    <a:pt x="1" y="47"/>
                  </a:cubicBezTo>
                  <a:cubicBezTo>
                    <a:pt x="0" y="51"/>
                    <a:pt x="1" y="54"/>
                    <a:pt x="1" y="57"/>
                  </a:cubicBezTo>
                  <a:cubicBezTo>
                    <a:pt x="1" y="59"/>
                    <a:pt x="3" y="61"/>
                    <a:pt x="4" y="63"/>
                  </a:cubicBezTo>
                  <a:cubicBezTo>
                    <a:pt x="4" y="63"/>
                    <a:pt x="4" y="63"/>
                    <a:pt x="4" y="64"/>
                  </a:cubicBezTo>
                  <a:cubicBezTo>
                    <a:pt x="5" y="65"/>
                    <a:pt x="12" y="66"/>
                    <a:pt x="16" y="67"/>
                  </a:cubicBezTo>
                  <a:cubicBezTo>
                    <a:pt x="20" y="68"/>
                    <a:pt x="25" y="73"/>
                    <a:pt x="24" y="75"/>
                  </a:cubicBezTo>
                  <a:cubicBezTo>
                    <a:pt x="24" y="77"/>
                    <a:pt x="27" y="82"/>
                    <a:pt x="29" y="83"/>
                  </a:cubicBezTo>
                  <a:cubicBezTo>
                    <a:pt x="31" y="84"/>
                    <a:pt x="35" y="81"/>
                    <a:pt x="37" y="81"/>
                  </a:cubicBezTo>
                  <a:cubicBezTo>
                    <a:pt x="40" y="81"/>
                    <a:pt x="47" y="81"/>
                    <a:pt x="49" y="79"/>
                  </a:cubicBezTo>
                  <a:cubicBezTo>
                    <a:pt x="49" y="79"/>
                    <a:pt x="50" y="79"/>
                    <a:pt x="50" y="79"/>
                  </a:cubicBezTo>
                  <a:cubicBezTo>
                    <a:pt x="52" y="75"/>
                    <a:pt x="52" y="70"/>
                    <a:pt x="52" y="70"/>
                  </a:cubicBezTo>
                  <a:cubicBezTo>
                    <a:pt x="52" y="70"/>
                    <a:pt x="61" y="61"/>
                    <a:pt x="62" y="6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6" name="Freeform 44">
              <a:extLst>
                <a:ext uri="{FF2B5EF4-FFF2-40B4-BE49-F238E27FC236}">
                  <a16:creationId xmlns:a16="http://schemas.microsoft.com/office/drawing/2014/main" id="{F721BF78-02F6-9DC9-FE4E-4D4407196F2F}"/>
                </a:ext>
              </a:extLst>
            </p:cNvPr>
            <p:cNvSpPr>
              <a:spLocks/>
            </p:cNvSpPr>
            <p:nvPr/>
          </p:nvSpPr>
          <p:spPr bwMode="auto">
            <a:xfrm>
              <a:off x="4710113" y="4121151"/>
              <a:ext cx="73025" cy="149225"/>
            </a:xfrm>
            <a:custGeom>
              <a:avLst/>
              <a:gdLst>
                <a:gd name="T0" fmla="*/ 17 w 26"/>
                <a:gd name="T1" fmla="*/ 34 h 53"/>
                <a:gd name="T2" fmla="*/ 21 w 26"/>
                <a:gd name="T3" fmla="*/ 28 h 53"/>
                <a:gd name="T4" fmla="*/ 24 w 26"/>
                <a:gd name="T5" fmla="*/ 23 h 53"/>
                <a:gd name="T6" fmla="*/ 25 w 26"/>
                <a:gd name="T7" fmla="*/ 11 h 53"/>
                <a:gd name="T8" fmla="*/ 24 w 26"/>
                <a:gd name="T9" fmla="*/ 5 h 53"/>
                <a:gd name="T10" fmla="*/ 21 w 26"/>
                <a:gd name="T11" fmla="*/ 5 h 53"/>
                <a:gd name="T12" fmla="*/ 18 w 26"/>
                <a:gd name="T13" fmla="*/ 1 h 53"/>
                <a:gd name="T14" fmla="*/ 15 w 26"/>
                <a:gd name="T15" fmla="*/ 5 h 53"/>
                <a:gd name="T16" fmla="*/ 13 w 26"/>
                <a:gd name="T17" fmla="*/ 8 h 53"/>
                <a:gd name="T18" fmla="*/ 6 w 26"/>
                <a:gd name="T19" fmla="*/ 10 h 53"/>
                <a:gd name="T20" fmla="*/ 1 w 26"/>
                <a:gd name="T21" fmla="*/ 13 h 53"/>
                <a:gd name="T22" fmla="*/ 0 w 26"/>
                <a:gd name="T23" fmla="*/ 13 h 53"/>
                <a:gd name="T24" fmla="*/ 5 w 26"/>
                <a:gd name="T25" fmla="*/ 21 h 53"/>
                <a:gd name="T26" fmla="*/ 6 w 26"/>
                <a:gd name="T27" fmla="*/ 27 h 53"/>
                <a:gd name="T28" fmla="*/ 8 w 26"/>
                <a:gd name="T29" fmla="*/ 37 h 53"/>
                <a:gd name="T30" fmla="*/ 8 w 26"/>
                <a:gd name="T31" fmla="*/ 53 h 53"/>
                <a:gd name="T32" fmla="*/ 14 w 26"/>
                <a:gd name="T33" fmla="*/ 52 h 53"/>
                <a:gd name="T34" fmla="*/ 20 w 26"/>
                <a:gd name="T35" fmla="*/ 50 h 53"/>
                <a:gd name="T36" fmla="*/ 17 w 26"/>
                <a:gd name="T37" fmla="*/ 44 h 53"/>
                <a:gd name="T38" fmla="*/ 17 w 26"/>
                <a:gd name="T3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17" y="34"/>
                  </a:moveTo>
                  <a:cubicBezTo>
                    <a:pt x="18" y="30"/>
                    <a:pt x="21" y="28"/>
                    <a:pt x="21" y="28"/>
                  </a:cubicBezTo>
                  <a:cubicBezTo>
                    <a:pt x="21" y="28"/>
                    <a:pt x="22" y="25"/>
                    <a:pt x="24" y="23"/>
                  </a:cubicBezTo>
                  <a:cubicBezTo>
                    <a:pt x="26" y="21"/>
                    <a:pt x="25" y="13"/>
                    <a:pt x="25" y="11"/>
                  </a:cubicBezTo>
                  <a:cubicBezTo>
                    <a:pt x="25" y="10"/>
                    <a:pt x="24" y="7"/>
                    <a:pt x="24" y="5"/>
                  </a:cubicBezTo>
                  <a:cubicBezTo>
                    <a:pt x="23" y="6"/>
                    <a:pt x="22" y="6"/>
                    <a:pt x="21" y="5"/>
                  </a:cubicBezTo>
                  <a:cubicBezTo>
                    <a:pt x="19" y="4"/>
                    <a:pt x="21" y="2"/>
                    <a:pt x="18" y="1"/>
                  </a:cubicBezTo>
                  <a:cubicBezTo>
                    <a:pt x="16" y="0"/>
                    <a:pt x="15" y="3"/>
                    <a:pt x="15" y="5"/>
                  </a:cubicBezTo>
                  <a:cubicBezTo>
                    <a:pt x="16" y="7"/>
                    <a:pt x="14" y="7"/>
                    <a:pt x="13" y="8"/>
                  </a:cubicBezTo>
                  <a:cubicBezTo>
                    <a:pt x="12" y="10"/>
                    <a:pt x="8" y="10"/>
                    <a:pt x="6" y="10"/>
                  </a:cubicBezTo>
                  <a:cubicBezTo>
                    <a:pt x="5" y="10"/>
                    <a:pt x="3" y="13"/>
                    <a:pt x="1" y="13"/>
                  </a:cubicBezTo>
                  <a:cubicBezTo>
                    <a:pt x="1" y="13"/>
                    <a:pt x="1" y="13"/>
                    <a:pt x="0" y="13"/>
                  </a:cubicBezTo>
                  <a:cubicBezTo>
                    <a:pt x="0" y="20"/>
                    <a:pt x="2" y="19"/>
                    <a:pt x="5" y="21"/>
                  </a:cubicBezTo>
                  <a:cubicBezTo>
                    <a:pt x="8" y="23"/>
                    <a:pt x="5" y="26"/>
                    <a:pt x="6" y="27"/>
                  </a:cubicBezTo>
                  <a:cubicBezTo>
                    <a:pt x="8" y="29"/>
                    <a:pt x="7" y="33"/>
                    <a:pt x="8" y="37"/>
                  </a:cubicBezTo>
                  <a:cubicBezTo>
                    <a:pt x="8" y="40"/>
                    <a:pt x="8" y="47"/>
                    <a:pt x="8" y="53"/>
                  </a:cubicBezTo>
                  <a:cubicBezTo>
                    <a:pt x="10" y="52"/>
                    <a:pt x="13" y="52"/>
                    <a:pt x="14" y="52"/>
                  </a:cubicBezTo>
                  <a:cubicBezTo>
                    <a:pt x="17" y="52"/>
                    <a:pt x="18" y="49"/>
                    <a:pt x="20" y="50"/>
                  </a:cubicBezTo>
                  <a:cubicBezTo>
                    <a:pt x="19" y="48"/>
                    <a:pt x="17" y="46"/>
                    <a:pt x="17" y="44"/>
                  </a:cubicBezTo>
                  <a:cubicBezTo>
                    <a:pt x="17" y="41"/>
                    <a:pt x="16" y="38"/>
                    <a:pt x="17" y="3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7" name="Freeform 45">
              <a:extLst>
                <a:ext uri="{FF2B5EF4-FFF2-40B4-BE49-F238E27FC236}">
                  <a16:creationId xmlns:a16="http://schemas.microsoft.com/office/drawing/2014/main" id="{21C1F65E-E8BA-4DFA-AA8D-9B8304B06D48}"/>
                </a:ext>
              </a:extLst>
            </p:cNvPr>
            <p:cNvSpPr>
              <a:spLocks/>
            </p:cNvSpPr>
            <p:nvPr/>
          </p:nvSpPr>
          <p:spPr bwMode="auto">
            <a:xfrm>
              <a:off x="4710113" y="4121151"/>
              <a:ext cx="73025" cy="149225"/>
            </a:xfrm>
            <a:custGeom>
              <a:avLst/>
              <a:gdLst>
                <a:gd name="T0" fmla="*/ 17 w 26"/>
                <a:gd name="T1" fmla="*/ 34 h 53"/>
                <a:gd name="T2" fmla="*/ 21 w 26"/>
                <a:gd name="T3" fmla="*/ 28 h 53"/>
                <a:gd name="T4" fmla="*/ 24 w 26"/>
                <a:gd name="T5" fmla="*/ 23 h 53"/>
                <a:gd name="T6" fmla="*/ 25 w 26"/>
                <a:gd name="T7" fmla="*/ 11 h 53"/>
                <a:gd name="T8" fmla="*/ 24 w 26"/>
                <a:gd name="T9" fmla="*/ 5 h 53"/>
                <a:gd name="T10" fmla="*/ 21 w 26"/>
                <a:gd name="T11" fmla="*/ 5 h 53"/>
                <a:gd name="T12" fmla="*/ 18 w 26"/>
                <a:gd name="T13" fmla="*/ 1 h 53"/>
                <a:gd name="T14" fmla="*/ 15 w 26"/>
                <a:gd name="T15" fmla="*/ 5 h 53"/>
                <a:gd name="T16" fmla="*/ 13 w 26"/>
                <a:gd name="T17" fmla="*/ 8 h 53"/>
                <a:gd name="T18" fmla="*/ 6 w 26"/>
                <a:gd name="T19" fmla="*/ 10 h 53"/>
                <a:gd name="T20" fmla="*/ 1 w 26"/>
                <a:gd name="T21" fmla="*/ 13 h 53"/>
                <a:gd name="T22" fmla="*/ 0 w 26"/>
                <a:gd name="T23" fmla="*/ 13 h 53"/>
                <a:gd name="T24" fmla="*/ 5 w 26"/>
                <a:gd name="T25" fmla="*/ 21 h 53"/>
                <a:gd name="T26" fmla="*/ 6 w 26"/>
                <a:gd name="T27" fmla="*/ 27 h 53"/>
                <a:gd name="T28" fmla="*/ 8 w 26"/>
                <a:gd name="T29" fmla="*/ 37 h 53"/>
                <a:gd name="T30" fmla="*/ 8 w 26"/>
                <a:gd name="T31" fmla="*/ 53 h 53"/>
                <a:gd name="T32" fmla="*/ 14 w 26"/>
                <a:gd name="T33" fmla="*/ 52 h 53"/>
                <a:gd name="T34" fmla="*/ 20 w 26"/>
                <a:gd name="T35" fmla="*/ 50 h 53"/>
                <a:gd name="T36" fmla="*/ 17 w 26"/>
                <a:gd name="T37" fmla="*/ 44 h 53"/>
                <a:gd name="T38" fmla="*/ 17 w 26"/>
                <a:gd name="T3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17" y="34"/>
                  </a:moveTo>
                  <a:cubicBezTo>
                    <a:pt x="18" y="30"/>
                    <a:pt x="21" y="28"/>
                    <a:pt x="21" y="28"/>
                  </a:cubicBezTo>
                  <a:cubicBezTo>
                    <a:pt x="21" y="28"/>
                    <a:pt x="22" y="25"/>
                    <a:pt x="24" y="23"/>
                  </a:cubicBezTo>
                  <a:cubicBezTo>
                    <a:pt x="26" y="21"/>
                    <a:pt x="25" y="13"/>
                    <a:pt x="25" y="11"/>
                  </a:cubicBezTo>
                  <a:cubicBezTo>
                    <a:pt x="25" y="10"/>
                    <a:pt x="24" y="7"/>
                    <a:pt x="24" y="5"/>
                  </a:cubicBezTo>
                  <a:cubicBezTo>
                    <a:pt x="23" y="6"/>
                    <a:pt x="22" y="6"/>
                    <a:pt x="21" y="5"/>
                  </a:cubicBezTo>
                  <a:cubicBezTo>
                    <a:pt x="19" y="4"/>
                    <a:pt x="21" y="2"/>
                    <a:pt x="18" y="1"/>
                  </a:cubicBezTo>
                  <a:cubicBezTo>
                    <a:pt x="16" y="0"/>
                    <a:pt x="15" y="3"/>
                    <a:pt x="15" y="5"/>
                  </a:cubicBezTo>
                  <a:cubicBezTo>
                    <a:pt x="16" y="7"/>
                    <a:pt x="14" y="7"/>
                    <a:pt x="13" y="8"/>
                  </a:cubicBezTo>
                  <a:cubicBezTo>
                    <a:pt x="12" y="10"/>
                    <a:pt x="8" y="10"/>
                    <a:pt x="6" y="10"/>
                  </a:cubicBezTo>
                  <a:cubicBezTo>
                    <a:pt x="5" y="10"/>
                    <a:pt x="3" y="13"/>
                    <a:pt x="1" y="13"/>
                  </a:cubicBezTo>
                  <a:cubicBezTo>
                    <a:pt x="1" y="13"/>
                    <a:pt x="1" y="13"/>
                    <a:pt x="0" y="13"/>
                  </a:cubicBezTo>
                  <a:cubicBezTo>
                    <a:pt x="0" y="20"/>
                    <a:pt x="2" y="19"/>
                    <a:pt x="5" y="21"/>
                  </a:cubicBezTo>
                  <a:cubicBezTo>
                    <a:pt x="8" y="23"/>
                    <a:pt x="5" y="26"/>
                    <a:pt x="6" y="27"/>
                  </a:cubicBezTo>
                  <a:cubicBezTo>
                    <a:pt x="8" y="29"/>
                    <a:pt x="7" y="33"/>
                    <a:pt x="8" y="37"/>
                  </a:cubicBezTo>
                  <a:cubicBezTo>
                    <a:pt x="8" y="40"/>
                    <a:pt x="8" y="47"/>
                    <a:pt x="8" y="53"/>
                  </a:cubicBezTo>
                  <a:cubicBezTo>
                    <a:pt x="10" y="52"/>
                    <a:pt x="13" y="52"/>
                    <a:pt x="14" y="52"/>
                  </a:cubicBezTo>
                  <a:cubicBezTo>
                    <a:pt x="17" y="52"/>
                    <a:pt x="18" y="49"/>
                    <a:pt x="20" y="50"/>
                  </a:cubicBezTo>
                  <a:cubicBezTo>
                    <a:pt x="19" y="48"/>
                    <a:pt x="17" y="46"/>
                    <a:pt x="17" y="44"/>
                  </a:cubicBezTo>
                  <a:cubicBezTo>
                    <a:pt x="17" y="41"/>
                    <a:pt x="16" y="38"/>
                    <a:pt x="17" y="3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8" name="Freeform 46">
              <a:extLst>
                <a:ext uri="{FF2B5EF4-FFF2-40B4-BE49-F238E27FC236}">
                  <a16:creationId xmlns:a16="http://schemas.microsoft.com/office/drawing/2014/main" id="{4450BAED-A29E-AF5A-D411-F6269F2CE802}"/>
                </a:ext>
              </a:extLst>
            </p:cNvPr>
            <p:cNvSpPr>
              <a:spLocks/>
            </p:cNvSpPr>
            <p:nvPr/>
          </p:nvSpPr>
          <p:spPr bwMode="auto">
            <a:xfrm>
              <a:off x="4689476" y="4156076"/>
              <a:ext cx="42863" cy="123825"/>
            </a:xfrm>
            <a:custGeom>
              <a:avLst/>
              <a:gdLst>
                <a:gd name="T0" fmla="*/ 13 w 15"/>
                <a:gd name="T1" fmla="*/ 15 h 44"/>
                <a:gd name="T2" fmla="*/ 12 w 15"/>
                <a:gd name="T3" fmla="*/ 9 h 44"/>
                <a:gd name="T4" fmla="*/ 7 w 15"/>
                <a:gd name="T5" fmla="*/ 1 h 44"/>
                <a:gd name="T6" fmla="*/ 1 w 15"/>
                <a:gd name="T7" fmla="*/ 0 h 44"/>
                <a:gd name="T8" fmla="*/ 0 w 15"/>
                <a:gd name="T9" fmla="*/ 0 h 44"/>
                <a:gd name="T10" fmla="*/ 1 w 15"/>
                <a:gd name="T11" fmla="*/ 6 h 44"/>
                <a:gd name="T12" fmla="*/ 3 w 15"/>
                <a:gd name="T13" fmla="*/ 11 h 44"/>
                <a:gd name="T14" fmla="*/ 4 w 15"/>
                <a:gd name="T15" fmla="*/ 22 h 44"/>
                <a:gd name="T16" fmla="*/ 6 w 15"/>
                <a:gd name="T17" fmla="*/ 34 h 44"/>
                <a:gd name="T18" fmla="*/ 9 w 15"/>
                <a:gd name="T19" fmla="*/ 44 h 44"/>
                <a:gd name="T20" fmla="*/ 11 w 15"/>
                <a:gd name="T21" fmla="*/ 43 h 44"/>
                <a:gd name="T22" fmla="*/ 15 w 15"/>
                <a:gd name="T23" fmla="*/ 41 h 44"/>
                <a:gd name="T24" fmla="*/ 15 w 15"/>
                <a:gd name="T25" fmla="*/ 25 h 44"/>
                <a:gd name="T26" fmla="*/ 13 w 15"/>
                <a:gd name="T2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4">
                  <a:moveTo>
                    <a:pt x="13" y="15"/>
                  </a:moveTo>
                  <a:cubicBezTo>
                    <a:pt x="12" y="14"/>
                    <a:pt x="15" y="11"/>
                    <a:pt x="12" y="9"/>
                  </a:cubicBezTo>
                  <a:cubicBezTo>
                    <a:pt x="9" y="7"/>
                    <a:pt x="7" y="8"/>
                    <a:pt x="7" y="1"/>
                  </a:cubicBezTo>
                  <a:cubicBezTo>
                    <a:pt x="5" y="1"/>
                    <a:pt x="3" y="0"/>
                    <a:pt x="1" y="0"/>
                  </a:cubicBezTo>
                  <a:cubicBezTo>
                    <a:pt x="0" y="0"/>
                    <a:pt x="0" y="0"/>
                    <a:pt x="0" y="0"/>
                  </a:cubicBezTo>
                  <a:cubicBezTo>
                    <a:pt x="0" y="3"/>
                    <a:pt x="1" y="5"/>
                    <a:pt x="1" y="6"/>
                  </a:cubicBezTo>
                  <a:cubicBezTo>
                    <a:pt x="3" y="6"/>
                    <a:pt x="4" y="8"/>
                    <a:pt x="3" y="11"/>
                  </a:cubicBezTo>
                  <a:cubicBezTo>
                    <a:pt x="3" y="13"/>
                    <a:pt x="3" y="20"/>
                    <a:pt x="4" y="22"/>
                  </a:cubicBezTo>
                  <a:cubicBezTo>
                    <a:pt x="5" y="25"/>
                    <a:pt x="6" y="30"/>
                    <a:pt x="6" y="34"/>
                  </a:cubicBezTo>
                  <a:cubicBezTo>
                    <a:pt x="6" y="37"/>
                    <a:pt x="7" y="41"/>
                    <a:pt x="9" y="44"/>
                  </a:cubicBezTo>
                  <a:cubicBezTo>
                    <a:pt x="10" y="43"/>
                    <a:pt x="10" y="43"/>
                    <a:pt x="11" y="43"/>
                  </a:cubicBezTo>
                  <a:cubicBezTo>
                    <a:pt x="12" y="42"/>
                    <a:pt x="14" y="41"/>
                    <a:pt x="15" y="41"/>
                  </a:cubicBezTo>
                  <a:cubicBezTo>
                    <a:pt x="15" y="35"/>
                    <a:pt x="15" y="28"/>
                    <a:pt x="15" y="25"/>
                  </a:cubicBezTo>
                  <a:cubicBezTo>
                    <a:pt x="14" y="21"/>
                    <a:pt x="15" y="17"/>
                    <a:pt x="13" y="1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49" name="Freeform 47">
              <a:extLst>
                <a:ext uri="{FF2B5EF4-FFF2-40B4-BE49-F238E27FC236}">
                  <a16:creationId xmlns:a16="http://schemas.microsoft.com/office/drawing/2014/main" id="{D7F8CDB7-C334-C212-ACF5-00B9889D0B45}"/>
                </a:ext>
              </a:extLst>
            </p:cNvPr>
            <p:cNvSpPr>
              <a:spLocks/>
            </p:cNvSpPr>
            <p:nvPr/>
          </p:nvSpPr>
          <p:spPr bwMode="auto">
            <a:xfrm>
              <a:off x="4689476" y="4156076"/>
              <a:ext cx="42863" cy="123825"/>
            </a:xfrm>
            <a:custGeom>
              <a:avLst/>
              <a:gdLst>
                <a:gd name="T0" fmla="*/ 13 w 15"/>
                <a:gd name="T1" fmla="*/ 15 h 44"/>
                <a:gd name="T2" fmla="*/ 12 w 15"/>
                <a:gd name="T3" fmla="*/ 9 h 44"/>
                <a:gd name="T4" fmla="*/ 7 w 15"/>
                <a:gd name="T5" fmla="*/ 1 h 44"/>
                <a:gd name="T6" fmla="*/ 1 w 15"/>
                <a:gd name="T7" fmla="*/ 0 h 44"/>
                <a:gd name="T8" fmla="*/ 0 w 15"/>
                <a:gd name="T9" fmla="*/ 0 h 44"/>
                <a:gd name="T10" fmla="*/ 1 w 15"/>
                <a:gd name="T11" fmla="*/ 6 h 44"/>
                <a:gd name="T12" fmla="*/ 3 w 15"/>
                <a:gd name="T13" fmla="*/ 11 h 44"/>
                <a:gd name="T14" fmla="*/ 4 w 15"/>
                <a:gd name="T15" fmla="*/ 22 h 44"/>
                <a:gd name="T16" fmla="*/ 6 w 15"/>
                <a:gd name="T17" fmla="*/ 34 h 44"/>
                <a:gd name="T18" fmla="*/ 9 w 15"/>
                <a:gd name="T19" fmla="*/ 44 h 44"/>
                <a:gd name="T20" fmla="*/ 11 w 15"/>
                <a:gd name="T21" fmla="*/ 43 h 44"/>
                <a:gd name="T22" fmla="*/ 15 w 15"/>
                <a:gd name="T23" fmla="*/ 41 h 44"/>
                <a:gd name="T24" fmla="*/ 15 w 15"/>
                <a:gd name="T25" fmla="*/ 25 h 44"/>
                <a:gd name="T26" fmla="*/ 13 w 15"/>
                <a:gd name="T2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4">
                  <a:moveTo>
                    <a:pt x="13" y="15"/>
                  </a:moveTo>
                  <a:cubicBezTo>
                    <a:pt x="12" y="14"/>
                    <a:pt x="15" y="11"/>
                    <a:pt x="12" y="9"/>
                  </a:cubicBezTo>
                  <a:cubicBezTo>
                    <a:pt x="9" y="7"/>
                    <a:pt x="7" y="8"/>
                    <a:pt x="7" y="1"/>
                  </a:cubicBezTo>
                  <a:cubicBezTo>
                    <a:pt x="5" y="1"/>
                    <a:pt x="3" y="0"/>
                    <a:pt x="1" y="0"/>
                  </a:cubicBezTo>
                  <a:cubicBezTo>
                    <a:pt x="0" y="0"/>
                    <a:pt x="0" y="0"/>
                    <a:pt x="0" y="0"/>
                  </a:cubicBezTo>
                  <a:cubicBezTo>
                    <a:pt x="0" y="3"/>
                    <a:pt x="1" y="5"/>
                    <a:pt x="1" y="6"/>
                  </a:cubicBezTo>
                  <a:cubicBezTo>
                    <a:pt x="3" y="6"/>
                    <a:pt x="4" y="8"/>
                    <a:pt x="3" y="11"/>
                  </a:cubicBezTo>
                  <a:cubicBezTo>
                    <a:pt x="3" y="13"/>
                    <a:pt x="3" y="20"/>
                    <a:pt x="4" y="22"/>
                  </a:cubicBezTo>
                  <a:cubicBezTo>
                    <a:pt x="5" y="25"/>
                    <a:pt x="6" y="30"/>
                    <a:pt x="6" y="34"/>
                  </a:cubicBezTo>
                  <a:cubicBezTo>
                    <a:pt x="6" y="37"/>
                    <a:pt x="7" y="41"/>
                    <a:pt x="9" y="44"/>
                  </a:cubicBezTo>
                  <a:cubicBezTo>
                    <a:pt x="10" y="43"/>
                    <a:pt x="10" y="43"/>
                    <a:pt x="11" y="43"/>
                  </a:cubicBezTo>
                  <a:cubicBezTo>
                    <a:pt x="12" y="42"/>
                    <a:pt x="14" y="41"/>
                    <a:pt x="15" y="41"/>
                  </a:cubicBezTo>
                  <a:cubicBezTo>
                    <a:pt x="15" y="35"/>
                    <a:pt x="15" y="28"/>
                    <a:pt x="15" y="25"/>
                  </a:cubicBezTo>
                  <a:cubicBezTo>
                    <a:pt x="14" y="21"/>
                    <a:pt x="15" y="17"/>
                    <a:pt x="13" y="1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0" name="Freeform 48">
              <a:extLst>
                <a:ext uri="{FF2B5EF4-FFF2-40B4-BE49-F238E27FC236}">
                  <a16:creationId xmlns:a16="http://schemas.microsoft.com/office/drawing/2014/main" id="{92E37E85-5B9F-13E2-DD10-4936273AB240}"/>
                </a:ext>
              </a:extLst>
            </p:cNvPr>
            <p:cNvSpPr>
              <a:spLocks/>
            </p:cNvSpPr>
            <p:nvPr/>
          </p:nvSpPr>
          <p:spPr bwMode="auto">
            <a:xfrm>
              <a:off x="4895851" y="4106863"/>
              <a:ext cx="174625" cy="274638"/>
            </a:xfrm>
            <a:custGeom>
              <a:avLst/>
              <a:gdLst>
                <a:gd name="T0" fmla="*/ 26 w 62"/>
                <a:gd name="T1" fmla="*/ 92 h 97"/>
                <a:gd name="T2" fmla="*/ 48 w 62"/>
                <a:gd name="T3" fmla="*/ 93 h 97"/>
                <a:gd name="T4" fmla="*/ 60 w 62"/>
                <a:gd name="T5" fmla="*/ 97 h 97"/>
                <a:gd name="T6" fmla="*/ 62 w 62"/>
                <a:gd name="T7" fmla="*/ 89 h 97"/>
                <a:gd name="T8" fmla="*/ 61 w 62"/>
                <a:gd name="T9" fmla="*/ 88 h 97"/>
                <a:gd name="T10" fmla="*/ 56 w 62"/>
                <a:gd name="T11" fmla="*/ 82 h 97"/>
                <a:gd name="T12" fmla="*/ 54 w 62"/>
                <a:gd name="T13" fmla="*/ 80 h 97"/>
                <a:gd name="T14" fmla="*/ 52 w 62"/>
                <a:gd name="T15" fmla="*/ 75 h 97"/>
                <a:gd name="T16" fmla="*/ 50 w 62"/>
                <a:gd name="T17" fmla="*/ 68 h 97"/>
                <a:gd name="T18" fmla="*/ 49 w 62"/>
                <a:gd name="T19" fmla="*/ 61 h 97"/>
                <a:gd name="T20" fmla="*/ 53 w 62"/>
                <a:gd name="T21" fmla="*/ 53 h 97"/>
                <a:gd name="T22" fmla="*/ 57 w 62"/>
                <a:gd name="T23" fmla="*/ 47 h 97"/>
                <a:gd name="T24" fmla="*/ 55 w 62"/>
                <a:gd name="T25" fmla="*/ 41 h 97"/>
                <a:gd name="T26" fmla="*/ 48 w 62"/>
                <a:gd name="T27" fmla="*/ 34 h 97"/>
                <a:gd name="T28" fmla="*/ 46 w 62"/>
                <a:gd name="T29" fmla="*/ 28 h 97"/>
                <a:gd name="T30" fmla="*/ 53 w 62"/>
                <a:gd name="T31" fmla="*/ 27 h 97"/>
                <a:gd name="T32" fmla="*/ 56 w 62"/>
                <a:gd name="T33" fmla="*/ 26 h 97"/>
                <a:gd name="T34" fmla="*/ 53 w 62"/>
                <a:gd name="T35" fmla="*/ 15 h 97"/>
                <a:gd name="T36" fmla="*/ 52 w 62"/>
                <a:gd name="T37" fmla="*/ 8 h 97"/>
                <a:gd name="T38" fmla="*/ 47 w 62"/>
                <a:gd name="T39" fmla="*/ 0 h 97"/>
                <a:gd name="T40" fmla="*/ 46 w 62"/>
                <a:gd name="T41" fmla="*/ 0 h 97"/>
                <a:gd name="T42" fmla="*/ 46 w 62"/>
                <a:gd name="T43" fmla="*/ 4 h 97"/>
                <a:gd name="T44" fmla="*/ 49 w 62"/>
                <a:gd name="T45" fmla="*/ 8 h 97"/>
                <a:gd name="T46" fmla="*/ 50 w 62"/>
                <a:gd name="T47" fmla="*/ 13 h 97"/>
                <a:gd name="T48" fmla="*/ 45 w 62"/>
                <a:gd name="T49" fmla="*/ 16 h 97"/>
                <a:gd name="T50" fmla="*/ 40 w 62"/>
                <a:gd name="T51" fmla="*/ 25 h 97"/>
                <a:gd name="T52" fmla="*/ 38 w 62"/>
                <a:gd name="T53" fmla="*/ 30 h 97"/>
                <a:gd name="T54" fmla="*/ 37 w 62"/>
                <a:gd name="T55" fmla="*/ 35 h 97"/>
                <a:gd name="T56" fmla="*/ 33 w 62"/>
                <a:gd name="T57" fmla="*/ 40 h 97"/>
                <a:gd name="T58" fmla="*/ 27 w 62"/>
                <a:gd name="T59" fmla="*/ 53 h 97"/>
                <a:gd name="T60" fmla="*/ 23 w 62"/>
                <a:gd name="T61" fmla="*/ 57 h 97"/>
                <a:gd name="T62" fmla="*/ 17 w 62"/>
                <a:gd name="T63" fmla="*/ 52 h 97"/>
                <a:gd name="T64" fmla="*/ 12 w 62"/>
                <a:gd name="T65" fmla="*/ 53 h 97"/>
                <a:gd name="T66" fmla="*/ 2 w 62"/>
                <a:gd name="T67" fmla="*/ 62 h 97"/>
                <a:gd name="T68" fmla="*/ 0 w 62"/>
                <a:gd name="T69" fmla="*/ 71 h 97"/>
                <a:gd name="T70" fmla="*/ 4 w 62"/>
                <a:gd name="T71" fmla="*/ 76 h 97"/>
                <a:gd name="T72" fmla="*/ 10 w 62"/>
                <a:gd name="T73" fmla="*/ 77 h 97"/>
                <a:gd name="T74" fmla="*/ 12 w 62"/>
                <a:gd name="T75" fmla="*/ 86 h 97"/>
                <a:gd name="T76" fmla="*/ 11 w 62"/>
                <a:gd name="T77" fmla="*/ 93 h 97"/>
                <a:gd name="T78" fmla="*/ 22 w 62"/>
                <a:gd name="T79" fmla="*/ 93 h 97"/>
                <a:gd name="T80" fmla="*/ 26 w 62"/>
                <a:gd name="T81"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97">
                  <a:moveTo>
                    <a:pt x="26" y="92"/>
                  </a:moveTo>
                  <a:cubicBezTo>
                    <a:pt x="26" y="92"/>
                    <a:pt x="46" y="93"/>
                    <a:pt x="48" y="93"/>
                  </a:cubicBezTo>
                  <a:cubicBezTo>
                    <a:pt x="51" y="92"/>
                    <a:pt x="60" y="97"/>
                    <a:pt x="60" y="97"/>
                  </a:cubicBezTo>
                  <a:cubicBezTo>
                    <a:pt x="60" y="97"/>
                    <a:pt x="61" y="92"/>
                    <a:pt x="62" y="89"/>
                  </a:cubicBezTo>
                  <a:cubicBezTo>
                    <a:pt x="62" y="89"/>
                    <a:pt x="61" y="88"/>
                    <a:pt x="61" y="88"/>
                  </a:cubicBezTo>
                  <a:cubicBezTo>
                    <a:pt x="61" y="86"/>
                    <a:pt x="57" y="84"/>
                    <a:pt x="56" y="82"/>
                  </a:cubicBezTo>
                  <a:cubicBezTo>
                    <a:pt x="54" y="81"/>
                    <a:pt x="54" y="80"/>
                    <a:pt x="54" y="80"/>
                  </a:cubicBezTo>
                  <a:cubicBezTo>
                    <a:pt x="54" y="80"/>
                    <a:pt x="54" y="77"/>
                    <a:pt x="52" y="75"/>
                  </a:cubicBezTo>
                  <a:cubicBezTo>
                    <a:pt x="51" y="72"/>
                    <a:pt x="50" y="71"/>
                    <a:pt x="50" y="68"/>
                  </a:cubicBezTo>
                  <a:cubicBezTo>
                    <a:pt x="50" y="65"/>
                    <a:pt x="49" y="63"/>
                    <a:pt x="49" y="61"/>
                  </a:cubicBezTo>
                  <a:cubicBezTo>
                    <a:pt x="49" y="59"/>
                    <a:pt x="52" y="56"/>
                    <a:pt x="53" y="53"/>
                  </a:cubicBezTo>
                  <a:cubicBezTo>
                    <a:pt x="54" y="50"/>
                    <a:pt x="56" y="49"/>
                    <a:pt x="57" y="47"/>
                  </a:cubicBezTo>
                  <a:cubicBezTo>
                    <a:pt x="56" y="46"/>
                    <a:pt x="55" y="44"/>
                    <a:pt x="55" y="41"/>
                  </a:cubicBezTo>
                  <a:cubicBezTo>
                    <a:pt x="54" y="38"/>
                    <a:pt x="51" y="37"/>
                    <a:pt x="48" y="34"/>
                  </a:cubicBezTo>
                  <a:cubicBezTo>
                    <a:pt x="45" y="31"/>
                    <a:pt x="46" y="29"/>
                    <a:pt x="46" y="28"/>
                  </a:cubicBezTo>
                  <a:cubicBezTo>
                    <a:pt x="46" y="27"/>
                    <a:pt x="50" y="27"/>
                    <a:pt x="53" y="27"/>
                  </a:cubicBezTo>
                  <a:cubicBezTo>
                    <a:pt x="56" y="27"/>
                    <a:pt x="58" y="26"/>
                    <a:pt x="56" y="26"/>
                  </a:cubicBezTo>
                  <a:cubicBezTo>
                    <a:pt x="55" y="25"/>
                    <a:pt x="53" y="19"/>
                    <a:pt x="53" y="15"/>
                  </a:cubicBezTo>
                  <a:cubicBezTo>
                    <a:pt x="53" y="11"/>
                    <a:pt x="52" y="10"/>
                    <a:pt x="52" y="8"/>
                  </a:cubicBezTo>
                  <a:cubicBezTo>
                    <a:pt x="52" y="6"/>
                    <a:pt x="49" y="0"/>
                    <a:pt x="47" y="0"/>
                  </a:cubicBezTo>
                  <a:cubicBezTo>
                    <a:pt x="47" y="0"/>
                    <a:pt x="46" y="0"/>
                    <a:pt x="46" y="0"/>
                  </a:cubicBezTo>
                  <a:cubicBezTo>
                    <a:pt x="46" y="2"/>
                    <a:pt x="46" y="4"/>
                    <a:pt x="46" y="4"/>
                  </a:cubicBezTo>
                  <a:cubicBezTo>
                    <a:pt x="46" y="6"/>
                    <a:pt x="48" y="7"/>
                    <a:pt x="49" y="8"/>
                  </a:cubicBezTo>
                  <a:cubicBezTo>
                    <a:pt x="51" y="8"/>
                    <a:pt x="50" y="11"/>
                    <a:pt x="50" y="13"/>
                  </a:cubicBezTo>
                  <a:cubicBezTo>
                    <a:pt x="49" y="15"/>
                    <a:pt x="46" y="15"/>
                    <a:pt x="45" y="16"/>
                  </a:cubicBezTo>
                  <a:cubicBezTo>
                    <a:pt x="44" y="17"/>
                    <a:pt x="40" y="24"/>
                    <a:pt x="40" y="25"/>
                  </a:cubicBezTo>
                  <a:cubicBezTo>
                    <a:pt x="40" y="26"/>
                    <a:pt x="39" y="30"/>
                    <a:pt x="38" y="30"/>
                  </a:cubicBezTo>
                  <a:cubicBezTo>
                    <a:pt x="37" y="31"/>
                    <a:pt x="37" y="34"/>
                    <a:pt x="37" y="35"/>
                  </a:cubicBezTo>
                  <a:cubicBezTo>
                    <a:pt x="37" y="36"/>
                    <a:pt x="33" y="38"/>
                    <a:pt x="33" y="40"/>
                  </a:cubicBezTo>
                  <a:cubicBezTo>
                    <a:pt x="33" y="42"/>
                    <a:pt x="28" y="50"/>
                    <a:pt x="27" y="53"/>
                  </a:cubicBezTo>
                  <a:cubicBezTo>
                    <a:pt x="25" y="56"/>
                    <a:pt x="24" y="59"/>
                    <a:pt x="23" y="57"/>
                  </a:cubicBezTo>
                  <a:cubicBezTo>
                    <a:pt x="23" y="54"/>
                    <a:pt x="19" y="51"/>
                    <a:pt x="17" y="52"/>
                  </a:cubicBezTo>
                  <a:cubicBezTo>
                    <a:pt x="15" y="54"/>
                    <a:pt x="13" y="53"/>
                    <a:pt x="12" y="53"/>
                  </a:cubicBezTo>
                  <a:cubicBezTo>
                    <a:pt x="11" y="53"/>
                    <a:pt x="2" y="62"/>
                    <a:pt x="2" y="62"/>
                  </a:cubicBezTo>
                  <a:cubicBezTo>
                    <a:pt x="2" y="62"/>
                    <a:pt x="2" y="67"/>
                    <a:pt x="0" y="71"/>
                  </a:cubicBezTo>
                  <a:cubicBezTo>
                    <a:pt x="1" y="72"/>
                    <a:pt x="2" y="74"/>
                    <a:pt x="4" y="76"/>
                  </a:cubicBezTo>
                  <a:cubicBezTo>
                    <a:pt x="5" y="79"/>
                    <a:pt x="9" y="77"/>
                    <a:pt x="10" y="77"/>
                  </a:cubicBezTo>
                  <a:cubicBezTo>
                    <a:pt x="11" y="78"/>
                    <a:pt x="13" y="84"/>
                    <a:pt x="12" y="86"/>
                  </a:cubicBezTo>
                  <a:cubicBezTo>
                    <a:pt x="12" y="87"/>
                    <a:pt x="10" y="91"/>
                    <a:pt x="11" y="93"/>
                  </a:cubicBezTo>
                  <a:cubicBezTo>
                    <a:pt x="22" y="93"/>
                    <a:pt x="22" y="93"/>
                    <a:pt x="22" y="93"/>
                  </a:cubicBezTo>
                  <a:lnTo>
                    <a:pt x="26" y="92"/>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1" name="Freeform 49">
              <a:extLst>
                <a:ext uri="{FF2B5EF4-FFF2-40B4-BE49-F238E27FC236}">
                  <a16:creationId xmlns:a16="http://schemas.microsoft.com/office/drawing/2014/main" id="{B9403C0C-794D-088E-E7A3-0F90BCEB3817}"/>
                </a:ext>
              </a:extLst>
            </p:cNvPr>
            <p:cNvSpPr>
              <a:spLocks/>
            </p:cNvSpPr>
            <p:nvPr/>
          </p:nvSpPr>
          <p:spPr bwMode="auto">
            <a:xfrm>
              <a:off x="4895851" y="4106863"/>
              <a:ext cx="174625" cy="274638"/>
            </a:xfrm>
            <a:custGeom>
              <a:avLst/>
              <a:gdLst>
                <a:gd name="T0" fmla="*/ 26 w 62"/>
                <a:gd name="T1" fmla="*/ 92 h 97"/>
                <a:gd name="T2" fmla="*/ 48 w 62"/>
                <a:gd name="T3" fmla="*/ 93 h 97"/>
                <a:gd name="T4" fmla="*/ 60 w 62"/>
                <a:gd name="T5" fmla="*/ 97 h 97"/>
                <a:gd name="T6" fmla="*/ 62 w 62"/>
                <a:gd name="T7" fmla="*/ 89 h 97"/>
                <a:gd name="T8" fmla="*/ 61 w 62"/>
                <a:gd name="T9" fmla="*/ 88 h 97"/>
                <a:gd name="T10" fmla="*/ 56 w 62"/>
                <a:gd name="T11" fmla="*/ 82 h 97"/>
                <a:gd name="T12" fmla="*/ 54 w 62"/>
                <a:gd name="T13" fmla="*/ 80 h 97"/>
                <a:gd name="T14" fmla="*/ 52 w 62"/>
                <a:gd name="T15" fmla="*/ 75 h 97"/>
                <a:gd name="T16" fmla="*/ 50 w 62"/>
                <a:gd name="T17" fmla="*/ 68 h 97"/>
                <a:gd name="T18" fmla="*/ 49 w 62"/>
                <a:gd name="T19" fmla="*/ 61 h 97"/>
                <a:gd name="T20" fmla="*/ 53 w 62"/>
                <a:gd name="T21" fmla="*/ 53 h 97"/>
                <a:gd name="T22" fmla="*/ 57 w 62"/>
                <a:gd name="T23" fmla="*/ 47 h 97"/>
                <a:gd name="T24" fmla="*/ 55 w 62"/>
                <a:gd name="T25" fmla="*/ 41 h 97"/>
                <a:gd name="T26" fmla="*/ 48 w 62"/>
                <a:gd name="T27" fmla="*/ 34 h 97"/>
                <a:gd name="T28" fmla="*/ 46 w 62"/>
                <a:gd name="T29" fmla="*/ 28 h 97"/>
                <a:gd name="T30" fmla="*/ 53 w 62"/>
                <a:gd name="T31" fmla="*/ 27 h 97"/>
                <a:gd name="T32" fmla="*/ 56 w 62"/>
                <a:gd name="T33" fmla="*/ 26 h 97"/>
                <a:gd name="T34" fmla="*/ 53 w 62"/>
                <a:gd name="T35" fmla="*/ 15 h 97"/>
                <a:gd name="T36" fmla="*/ 52 w 62"/>
                <a:gd name="T37" fmla="*/ 8 h 97"/>
                <a:gd name="T38" fmla="*/ 47 w 62"/>
                <a:gd name="T39" fmla="*/ 0 h 97"/>
                <a:gd name="T40" fmla="*/ 46 w 62"/>
                <a:gd name="T41" fmla="*/ 0 h 97"/>
                <a:gd name="T42" fmla="*/ 46 w 62"/>
                <a:gd name="T43" fmla="*/ 4 h 97"/>
                <a:gd name="T44" fmla="*/ 49 w 62"/>
                <a:gd name="T45" fmla="*/ 8 h 97"/>
                <a:gd name="T46" fmla="*/ 50 w 62"/>
                <a:gd name="T47" fmla="*/ 13 h 97"/>
                <a:gd name="T48" fmla="*/ 45 w 62"/>
                <a:gd name="T49" fmla="*/ 16 h 97"/>
                <a:gd name="T50" fmla="*/ 40 w 62"/>
                <a:gd name="T51" fmla="*/ 25 h 97"/>
                <a:gd name="T52" fmla="*/ 38 w 62"/>
                <a:gd name="T53" fmla="*/ 30 h 97"/>
                <a:gd name="T54" fmla="*/ 37 w 62"/>
                <a:gd name="T55" fmla="*/ 35 h 97"/>
                <a:gd name="T56" fmla="*/ 33 w 62"/>
                <a:gd name="T57" fmla="*/ 40 h 97"/>
                <a:gd name="T58" fmla="*/ 27 w 62"/>
                <a:gd name="T59" fmla="*/ 53 h 97"/>
                <a:gd name="T60" fmla="*/ 23 w 62"/>
                <a:gd name="T61" fmla="*/ 57 h 97"/>
                <a:gd name="T62" fmla="*/ 17 w 62"/>
                <a:gd name="T63" fmla="*/ 52 h 97"/>
                <a:gd name="T64" fmla="*/ 12 w 62"/>
                <a:gd name="T65" fmla="*/ 53 h 97"/>
                <a:gd name="T66" fmla="*/ 2 w 62"/>
                <a:gd name="T67" fmla="*/ 62 h 97"/>
                <a:gd name="T68" fmla="*/ 0 w 62"/>
                <a:gd name="T69" fmla="*/ 71 h 97"/>
                <a:gd name="T70" fmla="*/ 4 w 62"/>
                <a:gd name="T71" fmla="*/ 76 h 97"/>
                <a:gd name="T72" fmla="*/ 10 w 62"/>
                <a:gd name="T73" fmla="*/ 77 h 97"/>
                <a:gd name="T74" fmla="*/ 12 w 62"/>
                <a:gd name="T75" fmla="*/ 86 h 97"/>
                <a:gd name="T76" fmla="*/ 11 w 62"/>
                <a:gd name="T77" fmla="*/ 93 h 97"/>
                <a:gd name="T78" fmla="*/ 22 w 62"/>
                <a:gd name="T79" fmla="*/ 93 h 97"/>
                <a:gd name="T80" fmla="*/ 26 w 62"/>
                <a:gd name="T81"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97">
                  <a:moveTo>
                    <a:pt x="26" y="92"/>
                  </a:moveTo>
                  <a:cubicBezTo>
                    <a:pt x="26" y="92"/>
                    <a:pt x="46" y="93"/>
                    <a:pt x="48" y="93"/>
                  </a:cubicBezTo>
                  <a:cubicBezTo>
                    <a:pt x="51" y="92"/>
                    <a:pt x="60" y="97"/>
                    <a:pt x="60" y="97"/>
                  </a:cubicBezTo>
                  <a:cubicBezTo>
                    <a:pt x="60" y="97"/>
                    <a:pt x="61" y="92"/>
                    <a:pt x="62" y="89"/>
                  </a:cubicBezTo>
                  <a:cubicBezTo>
                    <a:pt x="62" y="89"/>
                    <a:pt x="61" y="88"/>
                    <a:pt x="61" y="88"/>
                  </a:cubicBezTo>
                  <a:cubicBezTo>
                    <a:pt x="61" y="86"/>
                    <a:pt x="57" y="84"/>
                    <a:pt x="56" y="82"/>
                  </a:cubicBezTo>
                  <a:cubicBezTo>
                    <a:pt x="54" y="81"/>
                    <a:pt x="54" y="80"/>
                    <a:pt x="54" y="80"/>
                  </a:cubicBezTo>
                  <a:cubicBezTo>
                    <a:pt x="54" y="80"/>
                    <a:pt x="54" y="77"/>
                    <a:pt x="52" y="75"/>
                  </a:cubicBezTo>
                  <a:cubicBezTo>
                    <a:pt x="51" y="72"/>
                    <a:pt x="50" y="71"/>
                    <a:pt x="50" y="68"/>
                  </a:cubicBezTo>
                  <a:cubicBezTo>
                    <a:pt x="50" y="65"/>
                    <a:pt x="49" y="63"/>
                    <a:pt x="49" y="61"/>
                  </a:cubicBezTo>
                  <a:cubicBezTo>
                    <a:pt x="49" y="59"/>
                    <a:pt x="52" y="56"/>
                    <a:pt x="53" y="53"/>
                  </a:cubicBezTo>
                  <a:cubicBezTo>
                    <a:pt x="54" y="50"/>
                    <a:pt x="56" y="49"/>
                    <a:pt x="57" y="47"/>
                  </a:cubicBezTo>
                  <a:cubicBezTo>
                    <a:pt x="56" y="46"/>
                    <a:pt x="55" y="44"/>
                    <a:pt x="55" y="41"/>
                  </a:cubicBezTo>
                  <a:cubicBezTo>
                    <a:pt x="54" y="38"/>
                    <a:pt x="51" y="37"/>
                    <a:pt x="48" y="34"/>
                  </a:cubicBezTo>
                  <a:cubicBezTo>
                    <a:pt x="45" y="31"/>
                    <a:pt x="46" y="29"/>
                    <a:pt x="46" y="28"/>
                  </a:cubicBezTo>
                  <a:cubicBezTo>
                    <a:pt x="46" y="27"/>
                    <a:pt x="50" y="27"/>
                    <a:pt x="53" y="27"/>
                  </a:cubicBezTo>
                  <a:cubicBezTo>
                    <a:pt x="56" y="27"/>
                    <a:pt x="58" y="26"/>
                    <a:pt x="56" y="26"/>
                  </a:cubicBezTo>
                  <a:cubicBezTo>
                    <a:pt x="55" y="25"/>
                    <a:pt x="53" y="19"/>
                    <a:pt x="53" y="15"/>
                  </a:cubicBezTo>
                  <a:cubicBezTo>
                    <a:pt x="53" y="11"/>
                    <a:pt x="52" y="10"/>
                    <a:pt x="52" y="8"/>
                  </a:cubicBezTo>
                  <a:cubicBezTo>
                    <a:pt x="52" y="6"/>
                    <a:pt x="49" y="0"/>
                    <a:pt x="47" y="0"/>
                  </a:cubicBezTo>
                  <a:cubicBezTo>
                    <a:pt x="47" y="0"/>
                    <a:pt x="46" y="0"/>
                    <a:pt x="46" y="0"/>
                  </a:cubicBezTo>
                  <a:cubicBezTo>
                    <a:pt x="46" y="2"/>
                    <a:pt x="46" y="4"/>
                    <a:pt x="46" y="4"/>
                  </a:cubicBezTo>
                  <a:cubicBezTo>
                    <a:pt x="46" y="6"/>
                    <a:pt x="48" y="7"/>
                    <a:pt x="49" y="8"/>
                  </a:cubicBezTo>
                  <a:cubicBezTo>
                    <a:pt x="51" y="8"/>
                    <a:pt x="50" y="11"/>
                    <a:pt x="50" y="13"/>
                  </a:cubicBezTo>
                  <a:cubicBezTo>
                    <a:pt x="49" y="15"/>
                    <a:pt x="46" y="15"/>
                    <a:pt x="45" y="16"/>
                  </a:cubicBezTo>
                  <a:cubicBezTo>
                    <a:pt x="44" y="17"/>
                    <a:pt x="40" y="24"/>
                    <a:pt x="40" y="25"/>
                  </a:cubicBezTo>
                  <a:cubicBezTo>
                    <a:pt x="40" y="26"/>
                    <a:pt x="39" y="30"/>
                    <a:pt x="38" y="30"/>
                  </a:cubicBezTo>
                  <a:cubicBezTo>
                    <a:pt x="37" y="31"/>
                    <a:pt x="37" y="34"/>
                    <a:pt x="37" y="35"/>
                  </a:cubicBezTo>
                  <a:cubicBezTo>
                    <a:pt x="37" y="36"/>
                    <a:pt x="33" y="38"/>
                    <a:pt x="33" y="40"/>
                  </a:cubicBezTo>
                  <a:cubicBezTo>
                    <a:pt x="33" y="42"/>
                    <a:pt x="28" y="50"/>
                    <a:pt x="27" y="53"/>
                  </a:cubicBezTo>
                  <a:cubicBezTo>
                    <a:pt x="25" y="56"/>
                    <a:pt x="24" y="59"/>
                    <a:pt x="23" y="57"/>
                  </a:cubicBezTo>
                  <a:cubicBezTo>
                    <a:pt x="23" y="54"/>
                    <a:pt x="19" y="51"/>
                    <a:pt x="17" y="52"/>
                  </a:cubicBezTo>
                  <a:cubicBezTo>
                    <a:pt x="15" y="54"/>
                    <a:pt x="13" y="53"/>
                    <a:pt x="12" y="53"/>
                  </a:cubicBezTo>
                  <a:cubicBezTo>
                    <a:pt x="11" y="53"/>
                    <a:pt x="2" y="62"/>
                    <a:pt x="2" y="62"/>
                  </a:cubicBezTo>
                  <a:cubicBezTo>
                    <a:pt x="2" y="62"/>
                    <a:pt x="2" y="67"/>
                    <a:pt x="0" y="71"/>
                  </a:cubicBezTo>
                  <a:cubicBezTo>
                    <a:pt x="1" y="72"/>
                    <a:pt x="2" y="74"/>
                    <a:pt x="4" y="76"/>
                  </a:cubicBezTo>
                  <a:cubicBezTo>
                    <a:pt x="5" y="79"/>
                    <a:pt x="9" y="77"/>
                    <a:pt x="10" y="77"/>
                  </a:cubicBezTo>
                  <a:cubicBezTo>
                    <a:pt x="11" y="78"/>
                    <a:pt x="13" y="84"/>
                    <a:pt x="12" y="86"/>
                  </a:cubicBezTo>
                  <a:cubicBezTo>
                    <a:pt x="12" y="87"/>
                    <a:pt x="10" y="91"/>
                    <a:pt x="11" y="93"/>
                  </a:cubicBezTo>
                  <a:cubicBezTo>
                    <a:pt x="22" y="93"/>
                    <a:pt x="22" y="93"/>
                    <a:pt x="22" y="93"/>
                  </a:cubicBezTo>
                  <a:lnTo>
                    <a:pt x="26" y="92"/>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2" name="Freeform 50">
              <a:extLst>
                <a:ext uri="{FF2B5EF4-FFF2-40B4-BE49-F238E27FC236}">
                  <a16:creationId xmlns:a16="http://schemas.microsoft.com/office/drawing/2014/main" id="{99F3CF52-067B-B0D8-D702-846AC0801E33}"/>
                </a:ext>
              </a:extLst>
            </p:cNvPr>
            <p:cNvSpPr>
              <a:spLocks/>
            </p:cNvSpPr>
            <p:nvPr/>
          </p:nvSpPr>
          <p:spPr bwMode="auto">
            <a:xfrm>
              <a:off x="4484688" y="4164013"/>
              <a:ext cx="149225" cy="152400"/>
            </a:xfrm>
            <a:custGeom>
              <a:avLst/>
              <a:gdLst>
                <a:gd name="T0" fmla="*/ 50 w 53"/>
                <a:gd name="T1" fmla="*/ 45 h 54"/>
                <a:gd name="T2" fmla="*/ 46 w 53"/>
                <a:gd name="T3" fmla="*/ 36 h 54"/>
                <a:gd name="T4" fmla="*/ 49 w 53"/>
                <a:gd name="T5" fmla="*/ 27 h 54"/>
                <a:gd name="T6" fmla="*/ 53 w 53"/>
                <a:gd name="T7" fmla="*/ 22 h 54"/>
                <a:gd name="T8" fmla="*/ 50 w 53"/>
                <a:gd name="T9" fmla="*/ 9 h 54"/>
                <a:gd name="T10" fmla="*/ 48 w 53"/>
                <a:gd name="T11" fmla="*/ 8 h 54"/>
                <a:gd name="T12" fmla="*/ 38 w 53"/>
                <a:gd name="T13" fmla="*/ 9 h 54"/>
                <a:gd name="T14" fmla="*/ 31 w 53"/>
                <a:gd name="T15" fmla="*/ 6 h 54"/>
                <a:gd name="T16" fmla="*/ 24 w 53"/>
                <a:gd name="T17" fmla="*/ 4 h 54"/>
                <a:gd name="T18" fmla="*/ 21 w 53"/>
                <a:gd name="T19" fmla="*/ 3 h 54"/>
                <a:gd name="T20" fmla="*/ 17 w 53"/>
                <a:gd name="T21" fmla="*/ 3 h 54"/>
                <a:gd name="T22" fmla="*/ 12 w 53"/>
                <a:gd name="T23" fmla="*/ 5 h 54"/>
                <a:gd name="T24" fmla="*/ 8 w 53"/>
                <a:gd name="T25" fmla="*/ 4 h 54"/>
                <a:gd name="T26" fmla="*/ 5 w 53"/>
                <a:gd name="T27" fmla="*/ 5 h 54"/>
                <a:gd name="T28" fmla="*/ 5 w 53"/>
                <a:gd name="T29" fmla="*/ 11 h 54"/>
                <a:gd name="T30" fmla="*/ 7 w 53"/>
                <a:gd name="T31" fmla="*/ 15 h 54"/>
                <a:gd name="T32" fmla="*/ 8 w 53"/>
                <a:gd name="T33" fmla="*/ 21 h 54"/>
                <a:gd name="T34" fmla="*/ 4 w 53"/>
                <a:gd name="T35" fmla="*/ 21 h 54"/>
                <a:gd name="T36" fmla="*/ 5 w 53"/>
                <a:gd name="T37" fmla="*/ 26 h 54"/>
                <a:gd name="T38" fmla="*/ 3 w 53"/>
                <a:gd name="T39" fmla="*/ 31 h 54"/>
                <a:gd name="T40" fmla="*/ 2 w 53"/>
                <a:gd name="T41" fmla="*/ 37 h 54"/>
                <a:gd name="T42" fmla="*/ 4 w 53"/>
                <a:gd name="T43" fmla="*/ 39 h 54"/>
                <a:gd name="T44" fmla="*/ 11 w 53"/>
                <a:gd name="T45" fmla="*/ 46 h 54"/>
                <a:gd name="T46" fmla="*/ 8 w 53"/>
                <a:gd name="T47" fmla="*/ 54 h 54"/>
                <a:gd name="T48" fmla="*/ 33 w 53"/>
                <a:gd name="T49" fmla="*/ 48 h 54"/>
                <a:gd name="T50" fmla="*/ 50 w 53"/>
                <a:gd name="T51" fmla="*/ 49 h 54"/>
                <a:gd name="T52" fmla="*/ 50 w 53"/>
                <a:gd name="T5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54">
                  <a:moveTo>
                    <a:pt x="50" y="45"/>
                  </a:moveTo>
                  <a:cubicBezTo>
                    <a:pt x="49" y="44"/>
                    <a:pt x="46" y="37"/>
                    <a:pt x="46" y="36"/>
                  </a:cubicBezTo>
                  <a:cubicBezTo>
                    <a:pt x="46" y="34"/>
                    <a:pt x="50" y="30"/>
                    <a:pt x="49" y="27"/>
                  </a:cubicBezTo>
                  <a:cubicBezTo>
                    <a:pt x="49" y="25"/>
                    <a:pt x="53" y="24"/>
                    <a:pt x="53" y="22"/>
                  </a:cubicBezTo>
                  <a:cubicBezTo>
                    <a:pt x="53" y="20"/>
                    <a:pt x="52" y="13"/>
                    <a:pt x="50" y="9"/>
                  </a:cubicBezTo>
                  <a:cubicBezTo>
                    <a:pt x="49" y="9"/>
                    <a:pt x="49" y="9"/>
                    <a:pt x="48" y="8"/>
                  </a:cubicBezTo>
                  <a:cubicBezTo>
                    <a:pt x="47" y="6"/>
                    <a:pt x="40" y="7"/>
                    <a:pt x="38" y="9"/>
                  </a:cubicBezTo>
                  <a:cubicBezTo>
                    <a:pt x="36" y="12"/>
                    <a:pt x="31" y="7"/>
                    <a:pt x="31" y="6"/>
                  </a:cubicBezTo>
                  <a:cubicBezTo>
                    <a:pt x="30" y="5"/>
                    <a:pt x="27" y="2"/>
                    <a:pt x="24" y="4"/>
                  </a:cubicBezTo>
                  <a:cubicBezTo>
                    <a:pt x="22" y="5"/>
                    <a:pt x="21" y="5"/>
                    <a:pt x="21" y="3"/>
                  </a:cubicBezTo>
                  <a:cubicBezTo>
                    <a:pt x="21" y="0"/>
                    <a:pt x="17" y="1"/>
                    <a:pt x="17" y="3"/>
                  </a:cubicBezTo>
                  <a:cubicBezTo>
                    <a:pt x="16" y="5"/>
                    <a:pt x="13" y="7"/>
                    <a:pt x="12" y="5"/>
                  </a:cubicBezTo>
                  <a:cubicBezTo>
                    <a:pt x="11" y="4"/>
                    <a:pt x="9" y="2"/>
                    <a:pt x="8" y="4"/>
                  </a:cubicBezTo>
                  <a:cubicBezTo>
                    <a:pt x="7" y="6"/>
                    <a:pt x="6" y="5"/>
                    <a:pt x="5" y="5"/>
                  </a:cubicBezTo>
                  <a:cubicBezTo>
                    <a:pt x="5" y="7"/>
                    <a:pt x="4" y="11"/>
                    <a:pt x="5" y="11"/>
                  </a:cubicBezTo>
                  <a:cubicBezTo>
                    <a:pt x="7" y="12"/>
                    <a:pt x="7" y="14"/>
                    <a:pt x="7" y="15"/>
                  </a:cubicBezTo>
                  <a:cubicBezTo>
                    <a:pt x="6" y="16"/>
                    <a:pt x="9" y="19"/>
                    <a:pt x="8" y="21"/>
                  </a:cubicBezTo>
                  <a:cubicBezTo>
                    <a:pt x="7" y="22"/>
                    <a:pt x="5" y="19"/>
                    <a:pt x="4" y="21"/>
                  </a:cubicBezTo>
                  <a:cubicBezTo>
                    <a:pt x="3" y="23"/>
                    <a:pt x="6" y="25"/>
                    <a:pt x="5" y="26"/>
                  </a:cubicBezTo>
                  <a:cubicBezTo>
                    <a:pt x="4" y="28"/>
                    <a:pt x="2" y="28"/>
                    <a:pt x="3" y="31"/>
                  </a:cubicBezTo>
                  <a:cubicBezTo>
                    <a:pt x="3" y="34"/>
                    <a:pt x="3" y="36"/>
                    <a:pt x="2" y="37"/>
                  </a:cubicBezTo>
                  <a:cubicBezTo>
                    <a:pt x="0" y="38"/>
                    <a:pt x="2" y="38"/>
                    <a:pt x="4" y="39"/>
                  </a:cubicBezTo>
                  <a:cubicBezTo>
                    <a:pt x="7" y="41"/>
                    <a:pt x="11" y="43"/>
                    <a:pt x="11" y="46"/>
                  </a:cubicBezTo>
                  <a:cubicBezTo>
                    <a:pt x="11" y="48"/>
                    <a:pt x="9" y="49"/>
                    <a:pt x="8" y="54"/>
                  </a:cubicBezTo>
                  <a:cubicBezTo>
                    <a:pt x="14" y="54"/>
                    <a:pt x="23" y="50"/>
                    <a:pt x="33" y="48"/>
                  </a:cubicBezTo>
                  <a:cubicBezTo>
                    <a:pt x="40" y="47"/>
                    <a:pt x="46" y="48"/>
                    <a:pt x="50" y="49"/>
                  </a:cubicBezTo>
                  <a:cubicBezTo>
                    <a:pt x="50" y="48"/>
                    <a:pt x="50" y="46"/>
                    <a:pt x="50" y="4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3" name="Freeform 51">
              <a:extLst>
                <a:ext uri="{FF2B5EF4-FFF2-40B4-BE49-F238E27FC236}">
                  <a16:creationId xmlns:a16="http://schemas.microsoft.com/office/drawing/2014/main" id="{E4B21F3F-FFCA-9602-3F60-A02CF387ADD3}"/>
                </a:ext>
              </a:extLst>
            </p:cNvPr>
            <p:cNvSpPr>
              <a:spLocks/>
            </p:cNvSpPr>
            <p:nvPr/>
          </p:nvSpPr>
          <p:spPr bwMode="auto">
            <a:xfrm>
              <a:off x="4484688" y="4164013"/>
              <a:ext cx="149225" cy="152400"/>
            </a:xfrm>
            <a:custGeom>
              <a:avLst/>
              <a:gdLst>
                <a:gd name="T0" fmla="*/ 50 w 53"/>
                <a:gd name="T1" fmla="*/ 45 h 54"/>
                <a:gd name="T2" fmla="*/ 46 w 53"/>
                <a:gd name="T3" fmla="*/ 36 h 54"/>
                <a:gd name="T4" fmla="*/ 49 w 53"/>
                <a:gd name="T5" fmla="*/ 27 h 54"/>
                <a:gd name="T6" fmla="*/ 53 w 53"/>
                <a:gd name="T7" fmla="*/ 22 h 54"/>
                <a:gd name="T8" fmla="*/ 50 w 53"/>
                <a:gd name="T9" fmla="*/ 9 h 54"/>
                <a:gd name="T10" fmla="*/ 48 w 53"/>
                <a:gd name="T11" fmla="*/ 8 h 54"/>
                <a:gd name="T12" fmla="*/ 38 w 53"/>
                <a:gd name="T13" fmla="*/ 9 h 54"/>
                <a:gd name="T14" fmla="*/ 31 w 53"/>
                <a:gd name="T15" fmla="*/ 6 h 54"/>
                <a:gd name="T16" fmla="*/ 24 w 53"/>
                <a:gd name="T17" fmla="*/ 4 h 54"/>
                <a:gd name="T18" fmla="*/ 21 w 53"/>
                <a:gd name="T19" fmla="*/ 3 h 54"/>
                <a:gd name="T20" fmla="*/ 17 w 53"/>
                <a:gd name="T21" fmla="*/ 3 h 54"/>
                <a:gd name="T22" fmla="*/ 12 w 53"/>
                <a:gd name="T23" fmla="*/ 5 h 54"/>
                <a:gd name="T24" fmla="*/ 8 w 53"/>
                <a:gd name="T25" fmla="*/ 4 h 54"/>
                <a:gd name="T26" fmla="*/ 5 w 53"/>
                <a:gd name="T27" fmla="*/ 5 h 54"/>
                <a:gd name="T28" fmla="*/ 5 w 53"/>
                <a:gd name="T29" fmla="*/ 11 h 54"/>
                <a:gd name="T30" fmla="*/ 7 w 53"/>
                <a:gd name="T31" fmla="*/ 15 h 54"/>
                <a:gd name="T32" fmla="*/ 8 w 53"/>
                <a:gd name="T33" fmla="*/ 21 h 54"/>
                <a:gd name="T34" fmla="*/ 4 w 53"/>
                <a:gd name="T35" fmla="*/ 21 h 54"/>
                <a:gd name="T36" fmla="*/ 5 w 53"/>
                <a:gd name="T37" fmla="*/ 26 h 54"/>
                <a:gd name="T38" fmla="*/ 3 w 53"/>
                <a:gd name="T39" fmla="*/ 31 h 54"/>
                <a:gd name="T40" fmla="*/ 2 w 53"/>
                <a:gd name="T41" fmla="*/ 37 h 54"/>
                <a:gd name="T42" fmla="*/ 4 w 53"/>
                <a:gd name="T43" fmla="*/ 39 h 54"/>
                <a:gd name="T44" fmla="*/ 11 w 53"/>
                <a:gd name="T45" fmla="*/ 46 h 54"/>
                <a:gd name="T46" fmla="*/ 8 w 53"/>
                <a:gd name="T47" fmla="*/ 54 h 54"/>
                <a:gd name="T48" fmla="*/ 33 w 53"/>
                <a:gd name="T49" fmla="*/ 48 h 54"/>
                <a:gd name="T50" fmla="*/ 50 w 53"/>
                <a:gd name="T51" fmla="*/ 49 h 54"/>
                <a:gd name="T52" fmla="*/ 50 w 53"/>
                <a:gd name="T5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54">
                  <a:moveTo>
                    <a:pt x="50" y="45"/>
                  </a:moveTo>
                  <a:cubicBezTo>
                    <a:pt x="49" y="44"/>
                    <a:pt x="46" y="37"/>
                    <a:pt x="46" y="36"/>
                  </a:cubicBezTo>
                  <a:cubicBezTo>
                    <a:pt x="46" y="34"/>
                    <a:pt x="50" y="30"/>
                    <a:pt x="49" y="27"/>
                  </a:cubicBezTo>
                  <a:cubicBezTo>
                    <a:pt x="49" y="25"/>
                    <a:pt x="53" y="24"/>
                    <a:pt x="53" y="22"/>
                  </a:cubicBezTo>
                  <a:cubicBezTo>
                    <a:pt x="53" y="20"/>
                    <a:pt x="52" y="13"/>
                    <a:pt x="50" y="9"/>
                  </a:cubicBezTo>
                  <a:cubicBezTo>
                    <a:pt x="49" y="9"/>
                    <a:pt x="49" y="9"/>
                    <a:pt x="48" y="8"/>
                  </a:cubicBezTo>
                  <a:cubicBezTo>
                    <a:pt x="47" y="6"/>
                    <a:pt x="40" y="7"/>
                    <a:pt x="38" y="9"/>
                  </a:cubicBezTo>
                  <a:cubicBezTo>
                    <a:pt x="36" y="12"/>
                    <a:pt x="31" y="7"/>
                    <a:pt x="31" y="6"/>
                  </a:cubicBezTo>
                  <a:cubicBezTo>
                    <a:pt x="30" y="5"/>
                    <a:pt x="27" y="2"/>
                    <a:pt x="24" y="4"/>
                  </a:cubicBezTo>
                  <a:cubicBezTo>
                    <a:pt x="22" y="5"/>
                    <a:pt x="21" y="5"/>
                    <a:pt x="21" y="3"/>
                  </a:cubicBezTo>
                  <a:cubicBezTo>
                    <a:pt x="21" y="0"/>
                    <a:pt x="17" y="1"/>
                    <a:pt x="17" y="3"/>
                  </a:cubicBezTo>
                  <a:cubicBezTo>
                    <a:pt x="16" y="5"/>
                    <a:pt x="13" y="7"/>
                    <a:pt x="12" y="5"/>
                  </a:cubicBezTo>
                  <a:cubicBezTo>
                    <a:pt x="11" y="4"/>
                    <a:pt x="9" y="2"/>
                    <a:pt x="8" y="4"/>
                  </a:cubicBezTo>
                  <a:cubicBezTo>
                    <a:pt x="7" y="6"/>
                    <a:pt x="6" y="5"/>
                    <a:pt x="5" y="5"/>
                  </a:cubicBezTo>
                  <a:cubicBezTo>
                    <a:pt x="5" y="7"/>
                    <a:pt x="4" y="11"/>
                    <a:pt x="5" y="11"/>
                  </a:cubicBezTo>
                  <a:cubicBezTo>
                    <a:pt x="7" y="12"/>
                    <a:pt x="7" y="14"/>
                    <a:pt x="7" y="15"/>
                  </a:cubicBezTo>
                  <a:cubicBezTo>
                    <a:pt x="6" y="16"/>
                    <a:pt x="9" y="19"/>
                    <a:pt x="8" y="21"/>
                  </a:cubicBezTo>
                  <a:cubicBezTo>
                    <a:pt x="7" y="22"/>
                    <a:pt x="5" y="19"/>
                    <a:pt x="4" y="21"/>
                  </a:cubicBezTo>
                  <a:cubicBezTo>
                    <a:pt x="3" y="23"/>
                    <a:pt x="6" y="25"/>
                    <a:pt x="5" y="26"/>
                  </a:cubicBezTo>
                  <a:cubicBezTo>
                    <a:pt x="4" y="28"/>
                    <a:pt x="2" y="28"/>
                    <a:pt x="3" y="31"/>
                  </a:cubicBezTo>
                  <a:cubicBezTo>
                    <a:pt x="3" y="34"/>
                    <a:pt x="3" y="36"/>
                    <a:pt x="2" y="37"/>
                  </a:cubicBezTo>
                  <a:cubicBezTo>
                    <a:pt x="0" y="38"/>
                    <a:pt x="2" y="38"/>
                    <a:pt x="4" y="39"/>
                  </a:cubicBezTo>
                  <a:cubicBezTo>
                    <a:pt x="7" y="41"/>
                    <a:pt x="11" y="43"/>
                    <a:pt x="11" y="46"/>
                  </a:cubicBezTo>
                  <a:cubicBezTo>
                    <a:pt x="11" y="48"/>
                    <a:pt x="9" y="49"/>
                    <a:pt x="8" y="54"/>
                  </a:cubicBezTo>
                  <a:cubicBezTo>
                    <a:pt x="14" y="54"/>
                    <a:pt x="23" y="50"/>
                    <a:pt x="33" y="48"/>
                  </a:cubicBezTo>
                  <a:cubicBezTo>
                    <a:pt x="40" y="47"/>
                    <a:pt x="46" y="48"/>
                    <a:pt x="50" y="49"/>
                  </a:cubicBezTo>
                  <a:cubicBezTo>
                    <a:pt x="50" y="48"/>
                    <a:pt x="50" y="46"/>
                    <a:pt x="50" y="4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4" name="Freeform 52">
              <a:extLst>
                <a:ext uri="{FF2B5EF4-FFF2-40B4-BE49-F238E27FC236}">
                  <a16:creationId xmlns:a16="http://schemas.microsoft.com/office/drawing/2014/main" id="{2892B711-73B7-0D88-3F4A-2D382EA5D746}"/>
                </a:ext>
              </a:extLst>
            </p:cNvPr>
            <p:cNvSpPr>
              <a:spLocks/>
            </p:cNvSpPr>
            <p:nvPr/>
          </p:nvSpPr>
          <p:spPr bwMode="auto">
            <a:xfrm>
              <a:off x="4613276" y="4156076"/>
              <a:ext cx="101600" cy="153988"/>
            </a:xfrm>
            <a:custGeom>
              <a:avLst/>
              <a:gdLst>
                <a:gd name="T0" fmla="*/ 31 w 36"/>
                <a:gd name="T1" fmla="*/ 22 h 55"/>
                <a:gd name="T2" fmla="*/ 30 w 36"/>
                <a:gd name="T3" fmla="*/ 11 h 55"/>
                <a:gd name="T4" fmla="*/ 28 w 36"/>
                <a:gd name="T5" fmla="*/ 6 h 55"/>
                <a:gd name="T6" fmla="*/ 27 w 36"/>
                <a:gd name="T7" fmla="*/ 0 h 55"/>
                <a:gd name="T8" fmla="*/ 25 w 36"/>
                <a:gd name="T9" fmla="*/ 2 h 55"/>
                <a:gd name="T10" fmla="*/ 3 w 36"/>
                <a:gd name="T11" fmla="*/ 2 h 55"/>
                <a:gd name="T12" fmla="*/ 5 w 36"/>
                <a:gd name="T13" fmla="*/ 10 h 55"/>
                <a:gd name="T14" fmla="*/ 4 w 36"/>
                <a:gd name="T15" fmla="*/ 12 h 55"/>
                <a:gd name="T16" fmla="*/ 7 w 36"/>
                <a:gd name="T17" fmla="*/ 25 h 55"/>
                <a:gd name="T18" fmla="*/ 3 w 36"/>
                <a:gd name="T19" fmla="*/ 30 h 55"/>
                <a:gd name="T20" fmla="*/ 0 w 36"/>
                <a:gd name="T21" fmla="*/ 39 h 55"/>
                <a:gd name="T22" fmla="*/ 4 w 36"/>
                <a:gd name="T23" fmla="*/ 48 h 55"/>
                <a:gd name="T24" fmla="*/ 4 w 36"/>
                <a:gd name="T25" fmla="*/ 52 h 55"/>
                <a:gd name="T26" fmla="*/ 10 w 36"/>
                <a:gd name="T27" fmla="*/ 54 h 55"/>
                <a:gd name="T28" fmla="*/ 26 w 36"/>
                <a:gd name="T29" fmla="*/ 48 h 55"/>
                <a:gd name="T30" fmla="*/ 36 w 36"/>
                <a:gd name="T31" fmla="*/ 44 h 55"/>
                <a:gd name="T32" fmla="*/ 33 w 36"/>
                <a:gd name="T33" fmla="*/ 34 h 55"/>
                <a:gd name="T34" fmla="*/ 31 w 36"/>
                <a:gd name="T3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5">
                  <a:moveTo>
                    <a:pt x="31" y="22"/>
                  </a:moveTo>
                  <a:cubicBezTo>
                    <a:pt x="30" y="20"/>
                    <a:pt x="30" y="13"/>
                    <a:pt x="30" y="11"/>
                  </a:cubicBezTo>
                  <a:cubicBezTo>
                    <a:pt x="31" y="8"/>
                    <a:pt x="30" y="6"/>
                    <a:pt x="28" y="6"/>
                  </a:cubicBezTo>
                  <a:cubicBezTo>
                    <a:pt x="28" y="5"/>
                    <a:pt x="27" y="3"/>
                    <a:pt x="27" y="0"/>
                  </a:cubicBezTo>
                  <a:cubicBezTo>
                    <a:pt x="25" y="1"/>
                    <a:pt x="25" y="3"/>
                    <a:pt x="25" y="2"/>
                  </a:cubicBezTo>
                  <a:cubicBezTo>
                    <a:pt x="24" y="1"/>
                    <a:pt x="4" y="0"/>
                    <a:pt x="3" y="2"/>
                  </a:cubicBezTo>
                  <a:cubicBezTo>
                    <a:pt x="2" y="3"/>
                    <a:pt x="5" y="9"/>
                    <a:pt x="5" y="10"/>
                  </a:cubicBezTo>
                  <a:cubicBezTo>
                    <a:pt x="5" y="11"/>
                    <a:pt x="4" y="12"/>
                    <a:pt x="4" y="12"/>
                  </a:cubicBezTo>
                  <a:cubicBezTo>
                    <a:pt x="6" y="16"/>
                    <a:pt x="7" y="23"/>
                    <a:pt x="7" y="25"/>
                  </a:cubicBezTo>
                  <a:cubicBezTo>
                    <a:pt x="7" y="27"/>
                    <a:pt x="3" y="28"/>
                    <a:pt x="3" y="30"/>
                  </a:cubicBezTo>
                  <a:cubicBezTo>
                    <a:pt x="4" y="33"/>
                    <a:pt x="0" y="37"/>
                    <a:pt x="0" y="39"/>
                  </a:cubicBezTo>
                  <a:cubicBezTo>
                    <a:pt x="0" y="40"/>
                    <a:pt x="3" y="47"/>
                    <a:pt x="4" y="48"/>
                  </a:cubicBezTo>
                  <a:cubicBezTo>
                    <a:pt x="4" y="49"/>
                    <a:pt x="4" y="51"/>
                    <a:pt x="4" y="52"/>
                  </a:cubicBezTo>
                  <a:cubicBezTo>
                    <a:pt x="7" y="53"/>
                    <a:pt x="9" y="54"/>
                    <a:pt x="10" y="54"/>
                  </a:cubicBezTo>
                  <a:cubicBezTo>
                    <a:pt x="11" y="55"/>
                    <a:pt x="22" y="50"/>
                    <a:pt x="26" y="48"/>
                  </a:cubicBezTo>
                  <a:cubicBezTo>
                    <a:pt x="30" y="46"/>
                    <a:pt x="33" y="45"/>
                    <a:pt x="36" y="44"/>
                  </a:cubicBezTo>
                  <a:cubicBezTo>
                    <a:pt x="34" y="41"/>
                    <a:pt x="33" y="37"/>
                    <a:pt x="33" y="34"/>
                  </a:cubicBezTo>
                  <a:cubicBezTo>
                    <a:pt x="33" y="30"/>
                    <a:pt x="32" y="25"/>
                    <a:pt x="31" y="2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5" name="Freeform 53">
              <a:extLst>
                <a:ext uri="{FF2B5EF4-FFF2-40B4-BE49-F238E27FC236}">
                  <a16:creationId xmlns:a16="http://schemas.microsoft.com/office/drawing/2014/main" id="{87F5A04C-065A-F27E-CFCE-074336F6DB3C}"/>
                </a:ext>
              </a:extLst>
            </p:cNvPr>
            <p:cNvSpPr>
              <a:spLocks/>
            </p:cNvSpPr>
            <p:nvPr/>
          </p:nvSpPr>
          <p:spPr bwMode="auto">
            <a:xfrm>
              <a:off x="4613276" y="4156076"/>
              <a:ext cx="101600" cy="153988"/>
            </a:xfrm>
            <a:custGeom>
              <a:avLst/>
              <a:gdLst>
                <a:gd name="T0" fmla="*/ 31 w 36"/>
                <a:gd name="T1" fmla="*/ 22 h 55"/>
                <a:gd name="T2" fmla="*/ 30 w 36"/>
                <a:gd name="T3" fmla="*/ 11 h 55"/>
                <a:gd name="T4" fmla="*/ 28 w 36"/>
                <a:gd name="T5" fmla="*/ 6 h 55"/>
                <a:gd name="T6" fmla="*/ 27 w 36"/>
                <a:gd name="T7" fmla="*/ 0 h 55"/>
                <a:gd name="T8" fmla="*/ 25 w 36"/>
                <a:gd name="T9" fmla="*/ 2 h 55"/>
                <a:gd name="T10" fmla="*/ 3 w 36"/>
                <a:gd name="T11" fmla="*/ 2 h 55"/>
                <a:gd name="T12" fmla="*/ 5 w 36"/>
                <a:gd name="T13" fmla="*/ 10 h 55"/>
                <a:gd name="T14" fmla="*/ 4 w 36"/>
                <a:gd name="T15" fmla="*/ 12 h 55"/>
                <a:gd name="T16" fmla="*/ 7 w 36"/>
                <a:gd name="T17" fmla="*/ 25 h 55"/>
                <a:gd name="T18" fmla="*/ 3 w 36"/>
                <a:gd name="T19" fmla="*/ 30 h 55"/>
                <a:gd name="T20" fmla="*/ 0 w 36"/>
                <a:gd name="T21" fmla="*/ 39 h 55"/>
                <a:gd name="T22" fmla="*/ 4 w 36"/>
                <a:gd name="T23" fmla="*/ 48 h 55"/>
                <a:gd name="T24" fmla="*/ 4 w 36"/>
                <a:gd name="T25" fmla="*/ 52 h 55"/>
                <a:gd name="T26" fmla="*/ 10 w 36"/>
                <a:gd name="T27" fmla="*/ 54 h 55"/>
                <a:gd name="T28" fmla="*/ 26 w 36"/>
                <a:gd name="T29" fmla="*/ 48 h 55"/>
                <a:gd name="T30" fmla="*/ 36 w 36"/>
                <a:gd name="T31" fmla="*/ 44 h 55"/>
                <a:gd name="T32" fmla="*/ 33 w 36"/>
                <a:gd name="T33" fmla="*/ 34 h 55"/>
                <a:gd name="T34" fmla="*/ 31 w 36"/>
                <a:gd name="T3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5">
                  <a:moveTo>
                    <a:pt x="31" y="22"/>
                  </a:moveTo>
                  <a:cubicBezTo>
                    <a:pt x="30" y="20"/>
                    <a:pt x="30" y="13"/>
                    <a:pt x="30" y="11"/>
                  </a:cubicBezTo>
                  <a:cubicBezTo>
                    <a:pt x="31" y="8"/>
                    <a:pt x="30" y="6"/>
                    <a:pt x="28" y="6"/>
                  </a:cubicBezTo>
                  <a:cubicBezTo>
                    <a:pt x="28" y="5"/>
                    <a:pt x="27" y="3"/>
                    <a:pt x="27" y="0"/>
                  </a:cubicBezTo>
                  <a:cubicBezTo>
                    <a:pt x="25" y="1"/>
                    <a:pt x="25" y="3"/>
                    <a:pt x="25" y="2"/>
                  </a:cubicBezTo>
                  <a:cubicBezTo>
                    <a:pt x="24" y="1"/>
                    <a:pt x="4" y="0"/>
                    <a:pt x="3" y="2"/>
                  </a:cubicBezTo>
                  <a:cubicBezTo>
                    <a:pt x="2" y="3"/>
                    <a:pt x="5" y="9"/>
                    <a:pt x="5" y="10"/>
                  </a:cubicBezTo>
                  <a:cubicBezTo>
                    <a:pt x="5" y="11"/>
                    <a:pt x="4" y="12"/>
                    <a:pt x="4" y="12"/>
                  </a:cubicBezTo>
                  <a:cubicBezTo>
                    <a:pt x="6" y="16"/>
                    <a:pt x="7" y="23"/>
                    <a:pt x="7" y="25"/>
                  </a:cubicBezTo>
                  <a:cubicBezTo>
                    <a:pt x="7" y="27"/>
                    <a:pt x="3" y="28"/>
                    <a:pt x="3" y="30"/>
                  </a:cubicBezTo>
                  <a:cubicBezTo>
                    <a:pt x="4" y="33"/>
                    <a:pt x="0" y="37"/>
                    <a:pt x="0" y="39"/>
                  </a:cubicBezTo>
                  <a:cubicBezTo>
                    <a:pt x="0" y="40"/>
                    <a:pt x="3" y="47"/>
                    <a:pt x="4" y="48"/>
                  </a:cubicBezTo>
                  <a:cubicBezTo>
                    <a:pt x="4" y="49"/>
                    <a:pt x="4" y="51"/>
                    <a:pt x="4" y="52"/>
                  </a:cubicBezTo>
                  <a:cubicBezTo>
                    <a:pt x="7" y="53"/>
                    <a:pt x="9" y="54"/>
                    <a:pt x="10" y="54"/>
                  </a:cubicBezTo>
                  <a:cubicBezTo>
                    <a:pt x="11" y="55"/>
                    <a:pt x="22" y="50"/>
                    <a:pt x="26" y="48"/>
                  </a:cubicBezTo>
                  <a:cubicBezTo>
                    <a:pt x="30" y="46"/>
                    <a:pt x="33" y="45"/>
                    <a:pt x="36" y="44"/>
                  </a:cubicBezTo>
                  <a:cubicBezTo>
                    <a:pt x="34" y="41"/>
                    <a:pt x="33" y="37"/>
                    <a:pt x="33" y="34"/>
                  </a:cubicBezTo>
                  <a:cubicBezTo>
                    <a:pt x="33" y="30"/>
                    <a:pt x="32" y="25"/>
                    <a:pt x="31" y="2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6" name="Freeform 54">
              <a:extLst>
                <a:ext uri="{FF2B5EF4-FFF2-40B4-BE49-F238E27FC236}">
                  <a16:creationId xmlns:a16="http://schemas.microsoft.com/office/drawing/2014/main" id="{AAC035CA-1498-6F3D-CD80-F43640B1F7AC}"/>
                </a:ext>
              </a:extLst>
            </p:cNvPr>
            <p:cNvSpPr>
              <a:spLocks/>
            </p:cNvSpPr>
            <p:nvPr/>
          </p:nvSpPr>
          <p:spPr bwMode="auto">
            <a:xfrm>
              <a:off x="4332288" y="4119563"/>
              <a:ext cx="177800" cy="134938"/>
            </a:xfrm>
            <a:custGeom>
              <a:avLst/>
              <a:gdLst>
                <a:gd name="T0" fmla="*/ 21 w 63"/>
                <a:gd name="T1" fmla="*/ 25 h 48"/>
                <a:gd name="T2" fmla="*/ 25 w 63"/>
                <a:gd name="T3" fmla="*/ 24 h 48"/>
                <a:gd name="T4" fmla="*/ 31 w 63"/>
                <a:gd name="T5" fmla="*/ 23 h 48"/>
                <a:gd name="T6" fmla="*/ 38 w 63"/>
                <a:gd name="T7" fmla="*/ 31 h 48"/>
                <a:gd name="T8" fmla="*/ 39 w 63"/>
                <a:gd name="T9" fmla="*/ 36 h 48"/>
                <a:gd name="T10" fmla="*/ 39 w 63"/>
                <a:gd name="T11" fmla="*/ 37 h 48"/>
                <a:gd name="T12" fmla="*/ 45 w 63"/>
                <a:gd name="T13" fmla="*/ 36 h 48"/>
                <a:gd name="T14" fmla="*/ 48 w 63"/>
                <a:gd name="T15" fmla="*/ 43 h 48"/>
                <a:gd name="T16" fmla="*/ 52 w 63"/>
                <a:gd name="T17" fmla="*/ 46 h 48"/>
                <a:gd name="T18" fmla="*/ 55 w 63"/>
                <a:gd name="T19" fmla="*/ 43 h 48"/>
                <a:gd name="T20" fmla="*/ 57 w 63"/>
                <a:gd name="T21" fmla="*/ 45 h 48"/>
                <a:gd name="T22" fmla="*/ 59 w 63"/>
                <a:gd name="T23" fmla="*/ 42 h 48"/>
                <a:gd name="T24" fmla="*/ 58 w 63"/>
                <a:gd name="T25" fmla="*/ 37 h 48"/>
                <a:gd name="T26" fmla="*/ 62 w 63"/>
                <a:gd name="T27" fmla="*/ 37 h 48"/>
                <a:gd name="T28" fmla="*/ 61 w 63"/>
                <a:gd name="T29" fmla="*/ 31 h 48"/>
                <a:gd name="T30" fmla="*/ 59 w 63"/>
                <a:gd name="T31" fmla="*/ 27 h 48"/>
                <a:gd name="T32" fmla="*/ 59 w 63"/>
                <a:gd name="T33" fmla="*/ 21 h 48"/>
                <a:gd name="T34" fmla="*/ 58 w 63"/>
                <a:gd name="T35" fmla="*/ 20 h 48"/>
                <a:gd name="T36" fmla="*/ 56 w 63"/>
                <a:gd name="T37" fmla="*/ 15 h 48"/>
                <a:gd name="T38" fmla="*/ 56 w 63"/>
                <a:gd name="T39" fmla="*/ 12 h 48"/>
                <a:gd name="T40" fmla="*/ 53 w 63"/>
                <a:gd name="T41" fmla="*/ 8 h 48"/>
                <a:gd name="T42" fmla="*/ 50 w 63"/>
                <a:gd name="T43" fmla="*/ 2 h 48"/>
                <a:gd name="T44" fmla="*/ 44 w 63"/>
                <a:gd name="T45" fmla="*/ 6 h 48"/>
                <a:gd name="T46" fmla="*/ 38 w 63"/>
                <a:gd name="T47" fmla="*/ 5 h 48"/>
                <a:gd name="T48" fmla="*/ 33 w 63"/>
                <a:gd name="T49" fmla="*/ 6 h 48"/>
                <a:gd name="T50" fmla="*/ 31 w 63"/>
                <a:gd name="T51" fmla="*/ 4 h 48"/>
                <a:gd name="T52" fmla="*/ 31 w 63"/>
                <a:gd name="T53" fmla="*/ 2 h 48"/>
                <a:gd name="T54" fmla="*/ 30 w 63"/>
                <a:gd name="T55" fmla="*/ 3 h 48"/>
                <a:gd name="T56" fmla="*/ 18 w 63"/>
                <a:gd name="T57" fmla="*/ 2 h 48"/>
                <a:gd name="T58" fmla="*/ 12 w 63"/>
                <a:gd name="T59" fmla="*/ 0 h 48"/>
                <a:gd name="T60" fmla="*/ 10 w 63"/>
                <a:gd name="T61" fmla="*/ 4 h 48"/>
                <a:gd name="T62" fmla="*/ 10 w 63"/>
                <a:gd name="T63" fmla="*/ 7 h 48"/>
                <a:gd name="T64" fmla="*/ 7 w 63"/>
                <a:gd name="T65" fmla="*/ 9 h 48"/>
                <a:gd name="T66" fmla="*/ 1 w 63"/>
                <a:gd name="T67" fmla="*/ 13 h 48"/>
                <a:gd name="T68" fmla="*/ 0 w 63"/>
                <a:gd name="T69" fmla="*/ 14 h 48"/>
                <a:gd name="T70" fmla="*/ 6 w 63"/>
                <a:gd name="T71" fmla="*/ 21 h 48"/>
                <a:gd name="T72" fmla="*/ 15 w 63"/>
                <a:gd name="T73" fmla="*/ 31 h 48"/>
                <a:gd name="T74" fmla="*/ 21 w 63"/>
                <a:gd name="T75"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48">
                  <a:moveTo>
                    <a:pt x="21" y="25"/>
                  </a:moveTo>
                  <a:cubicBezTo>
                    <a:pt x="21" y="23"/>
                    <a:pt x="23" y="24"/>
                    <a:pt x="25" y="24"/>
                  </a:cubicBezTo>
                  <a:cubicBezTo>
                    <a:pt x="27" y="25"/>
                    <a:pt x="29" y="23"/>
                    <a:pt x="31" y="23"/>
                  </a:cubicBezTo>
                  <a:cubicBezTo>
                    <a:pt x="33" y="23"/>
                    <a:pt x="38" y="29"/>
                    <a:pt x="38" y="31"/>
                  </a:cubicBezTo>
                  <a:cubicBezTo>
                    <a:pt x="38" y="33"/>
                    <a:pt x="38" y="35"/>
                    <a:pt x="39" y="36"/>
                  </a:cubicBezTo>
                  <a:cubicBezTo>
                    <a:pt x="39" y="37"/>
                    <a:pt x="39" y="37"/>
                    <a:pt x="39" y="37"/>
                  </a:cubicBezTo>
                  <a:cubicBezTo>
                    <a:pt x="42" y="36"/>
                    <a:pt x="45" y="36"/>
                    <a:pt x="45" y="36"/>
                  </a:cubicBezTo>
                  <a:cubicBezTo>
                    <a:pt x="46" y="36"/>
                    <a:pt x="48" y="40"/>
                    <a:pt x="48" y="43"/>
                  </a:cubicBezTo>
                  <a:cubicBezTo>
                    <a:pt x="47" y="46"/>
                    <a:pt x="50" y="48"/>
                    <a:pt x="52" y="46"/>
                  </a:cubicBezTo>
                  <a:cubicBezTo>
                    <a:pt x="53" y="44"/>
                    <a:pt x="55" y="42"/>
                    <a:pt x="55" y="43"/>
                  </a:cubicBezTo>
                  <a:cubicBezTo>
                    <a:pt x="55" y="44"/>
                    <a:pt x="56" y="44"/>
                    <a:pt x="57" y="45"/>
                  </a:cubicBezTo>
                  <a:cubicBezTo>
                    <a:pt x="57" y="44"/>
                    <a:pt x="58" y="43"/>
                    <a:pt x="59" y="42"/>
                  </a:cubicBezTo>
                  <a:cubicBezTo>
                    <a:pt x="60" y="41"/>
                    <a:pt x="57" y="39"/>
                    <a:pt x="58" y="37"/>
                  </a:cubicBezTo>
                  <a:cubicBezTo>
                    <a:pt x="59" y="35"/>
                    <a:pt x="61" y="38"/>
                    <a:pt x="62" y="37"/>
                  </a:cubicBezTo>
                  <a:cubicBezTo>
                    <a:pt x="63" y="35"/>
                    <a:pt x="60" y="32"/>
                    <a:pt x="61" y="31"/>
                  </a:cubicBezTo>
                  <a:cubicBezTo>
                    <a:pt x="61" y="30"/>
                    <a:pt x="61" y="28"/>
                    <a:pt x="59" y="27"/>
                  </a:cubicBezTo>
                  <a:cubicBezTo>
                    <a:pt x="58" y="27"/>
                    <a:pt x="59" y="23"/>
                    <a:pt x="59" y="21"/>
                  </a:cubicBezTo>
                  <a:cubicBezTo>
                    <a:pt x="59" y="20"/>
                    <a:pt x="58" y="20"/>
                    <a:pt x="58" y="20"/>
                  </a:cubicBezTo>
                  <a:cubicBezTo>
                    <a:pt x="57" y="18"/>
                    <a:pt x="58" y="15"/>
                    <a:pt x="56" y="15"/>
                  </a:cubicBezTo>
                  <a:cubicBezTo>
                    <a:pt x="54" y="15"/>
                    <a:pt x="55" y="12"/>
                    <a:pt x="56" y="12"/>
                  </a:cubicBezTo>
                  <a:cubicBezTo>
                    <a:pt x="58" y="11"/>
                    <a:pt x="53" y="10"/>
                    <a:pt x="53" y="8"/>
                  </a:cubicBezTo>
                  <a:cubicBezTo>
                    <a:pt x="53" y="6"/>
                    <a:pt x="51" y="2"/>
                    <a:pt x="50" y="2"/>
                  </a:cubicBezTo>
                  <a:cubicBezTo>
                    <a:pt x="49" y="1"/>
                    <a:pt x="45" y="6"/>
                    <a:pt x="44" y="6"/>
                  </a:cubicBezTo>
                  <a:cubicBezTo>
                    <a:pt x="42" y="6"/>
                    <a:pt x="39" y="3"/>
                    <a:pt x="38" y="5"/>
                  </a:cubicBezTo>
                  <a:cubicBezTo>
                    <a:pt x="37" y="8"/>
                    <a:pt x="35" y="4"/>
                    <a:pt x="33" y="6"/>
                  </a:cubicBezTo>
                  <a:cubicBezTo>
                    <a:pt x="32" y="8"/>
                    <a:pt x="31" y="4"/>
                    <a:pt x="31" y="4"/>
                  </a:cubicBezTo>
                  <a:cubicBezTo>
                    <a:pt x="31" y="4"/>
                    <a:pt x="31" y="3"/>
                    <a:pt x="31" y="2"/>
                  </a:cubicBezTo>
                  <a:cubicBezTo>
                    <a:pt x="31" y="3"/>
                    <a:pt x="30" y="3"/>
                    <a:pt x="30" y="3"/>
                  </a:cubicBezTo>
                  <a:cubicBezTo>
                    <a:pt x="26" y="4"/>
                    <a:pt x="18" y="3"/>
                    <a:pt x="18" y="2"/>
                  </a:cubicBezTo>
                  <a:cubicBezTo>
                    <a:pt x="17" y="1"/>
                    <a:pt x="12" y="0"/>
                    <a:pt x="12" y="0"/>
                  </a:cubicBezTo>
                  <a:cubicBezTo>
                    <a:pt x="12" y="0"/>
                    <a:pt x="12" y="3"/>
                    <a:pt x="10" y="4"/>
                  </a:cubicBezTo>
                  <a:cubicBezTo>
                    <a:pt x="8" y="4"/>
                    <a:pt x="10" y="7"/>
                    <a:pt x="10" y="7"/>
                  </a:cubicBezTo>
                  <a:cubicBezTo>
                    <a:pt x="10" y="8"/>
                    <a:pt x="9" y="9"/>
                    <a:pt x="7" y="9"/>
                  </a:cubicBezTo>
                  <a:cubicBezTo>
                    <a:pt x="6" y="8"/>
                    <a:pt x="2" y="12"/>
                    <a:pt x="1" y="13"/>
                  </a:cubicBezTo>
                  <a:cubicBezTo>
                    <a:pt x="0" y="13"/>
                    <a:pt x="0" y="13"/>
                    <a:pt x="0" y="14"/>
                  </a:cubicBezTo>
                  <a:cubicBezTo>
                    <a:pt x="3" y="16"/>
                    <a:pt x="2" y="19"/>
                    <a:pt x="6" y="21"/>
                  </a:cubicBezTo>
                  <a:cubicBezTo>
                    <a:pt x="9" y="23"/>
                    <a:pt x="13" y="27"/>
                    <a:pt x="15" y="31"/>
                  </a:cubicBezTo>
                  <a:cubicBezTo>
                    <a:pt x="18" y="29"/>
                    <a:pt x="21" y="27"/>
                    <a:pt x="21" y="2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7" name="Freeform 55">
              <a:extLst>
                <a:ext uri="{FF2B5EF4-FFF2-40B4-BE49-F238E27FC236}">
                  <a16:creationId xmlns:a16="http://schemas.microsoft.com/office/drawing/2014/main" id="{FB80A949-E1E3-5CF8-37E9-ECB34E1969E6}"/>
                </a:ext>
              </a:extLst>
            </p:cNvPr>
            <p:cNvSpPr>
              <a:spLocks/>
            </p:cNvSpPr>
            <p:nvPr/>
          </p:nvSpPr>
          <p:spPr bwMode="auto">
            <a:xfrm>
              <a:off x="4332288" y="4119563"/>
              <a:ext cx="177800" cy="134938"/>
            </a:xfrm>
            <a:custGeom>
              <a:avLst/>
              <a:gdLst>
                <a:gd name="T0" fmla="*/ 21 w 63"/>
                <a:gd name="T1" fmla="*/ 25 h 48"/>
                <a:gd name="T2" fmla="*/ 25 w 63"/>
                <a:gd name="T3" fmla="*/ 24 h 48"/>
                <a:gd name="T4" fmla="*/ 31 w 63"/>
                <a:gd name="T5" fmla="*/ 23 h 48"/>
                <a:gd name="T6" fmla="*/ 38 w 63"/>
                <a:gd name="T7" fmla="*/ 31 h 48"/>
                <a:gd name="T8" fmla="*/ 39 w 63"/>
                <a:gd name="T9" fmla="*/ 36 h 48"/>
                <a:gd name="T10" fmla="*/ 39 w 63"/>
                <a:gd name="T11" fmla="*/ 37 h 48"/>
                <a:gd name="T12" fmla="*/ 45 w 63"/>
                <a:gd name="T13" fmla="*/ 36 h 48"/>
                <a:gd name="T14" fmla="*/ 48 w 63"/>
                <a:gd name="T15" fmla="*/ 43 h 48"/>
                <a:gd name="T16" fmla="*/ 52 w 63"/>
                <a:gd name="T17" fmla="*/ 46 h 48"/>
                <a:gd name="T18" fmla="*/ 55 w 63"/>
                <a:gd name="T19" fmla="*/ 43 h 48"/>
                <a:gd name="T20" fmla="*/ 57 w 63"/>
                <a:gd name="T21" fmla="*/ 45 h 48"/>
                <a:gd name="T22" fmla="*/ 59 w 63"/>
                <a:gd name="T23" fmla="*/ 42 h 48"/>
                <a:gd name="T24" fmla="*/ 58 w 63"/>
                <a:gd name="T25" fmla="*/ 37 h 48"/>
                <a:gd name="T26" fmla="*/ 62 w 63"/>
                <a:gd name="T27" fmla="*/ 37 h 48"/>
                <a:gd name="T28" fmla="*/ 61 w 63"/>
                <a:gd name="T29" fmla="*/ 31 h 48"/>
                <a:gd name="T30" fmla="*/ 59 w 63"/>
                <a:gd name="T31" fmla="*/ 27 h 48"/>
                <a:gd name="T32" fmla="*/ 59 w 63"/>
                <a:gd name="T33" fmla="*/ 21 h 48"/>
                <a:gd name="T34" fmla="*/ 58 w 63"/>
                <a:gd name="T35" fmla="*/ 20 h 48"/>
                <a:gd name="T36" fmla="*/ 56 w 63"/>
                <a:gd name="T37" fmla="*/ 15 h 48"/>
                <a:gd name="T38" fmla="*/ 56 w 63"/>
                <a:gd name="T39" fmla="*/ 12 h 48"/>
                <a:gd name="T40" fmla="*/ 53 w 63"/>
                <a:gd name="T41" fmla="*/ 8 h 48"/>
                <a:gd name="T42" fmla="*/ 50 w 63"/>
                <a:gd name="T43" fmla="*/ 2 h 48"/>
                <a:gd name="T44" fmla="*/ 44 w 63"/>
                <a:gd name="T45" fmla="*/ 6 h 48"/>
                <a:gd name="T46" fmla="*/ 38 w 63"/>
                <a:gd name="T47" fmla="*/ 5 h 48"/>
                <a:gd name="T48" fmla="*/ 33 w 63"/>
                <a:gd name="T49" fmla="*/ 6 h 48"/>
                <a:gd name="T50" fmla="*/ 31 w 63"/>
                <a:gd name="T51" fmla="*/ 4 h 48"/>
                <a:gd name="T52" fmla="*/ 31 w 63"/>
                <a:gd name="T53" fmla="*/ 2 h 48"/>
                <a:gd name="T54" fmla="*/ 30 w 63"/>
                <a:gd name="T55" fmla="*/ 3 h 48"/>
                <a:gd name="T56" fmla="*/ 18 w 63"/>
                <a:gd name="T57" fmla="*/ 2 h 48"/>
                <a:gd name="T58" fmla="*/ 12 w 63"/>
                <a:gd name="T59" fmla="*/ 0 h 48"/>
                <a:gd name="T60" fmla="*/ 10 w 63"/>
                <a:gd name="T61" fmla="*/ 4 h 48"/>
                <a:gd name="T62" fmla="*/ 10 w 63"/>
                <a:gd name="T63" fmla="*/ 7 h 48"/>
                <a:gd name="T64" fmla="*/ 7 w 63"/>
                <a:gd name="T65" fmla="*/ 9 h 48"/>
                <a:gd name="T66" fmla="*/ 1 w 63"/>
                <a:gd name="T67" fmla="*/ 13 h 48"/>
                <a:gd name="T68" fmla="*/ 0 w 63"/>
                <a:gd name="T69" fmla="*/ 14 h 48"/>
                <a:gd name="T70" fmla="*/ 6 w 63"/>
                <a:gd name="T71" fmla="*/ 21 h 48"/>
                <a:gd name="T72" fmla="*/ 15 w 63"/>
                <a:gd name="T73" fmla="*/ 31 h 48"/>
                <a:gd name="T74" fmla="*/ 21 w 63"/>
                <a:gd name="T75"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48">
                  <a:moveTo>
                    <a:pt x="21" y="25"/>
                  </a:moveTo>
                  <a:cubicBezTo>
                    <a:pt x="21" y="23"/>
                    <a:pt x="23" y="24"/>
                    <a:pt x="25" y="24"/>
                  </a:cubicBezTo>
                  <a:cubicBezTo>
                    <a:pt x="27" y="25"/>
                    <a:pt x="29" y="23"/>
                    <a:pt x="31" y="23"/>
                  </a:cubicBezTo>
                  <a:cubicBezTo>
                    <a:pt x="33" y="23"/>
                    <a:pt x="38" y="29"/>
                    <a:pt x="38" y="31"/>
                  </a:cubicBezTo>
                  <a:cubicBezTo>
                    <a:pt x="38" y="33"/>
                    <a:pt x="38" y="35"/>
                    <a:pt x="39" y="36"/>
                  </a:cubicBezTo>
                  <a:cubicBezTo>
                    <a:pt x="39" y="37"/>
                    <a:pt x="39" y="37"/>
                    <a:pt x="39" y="37"/>
                  </a:cubicBezTo>
                  <a:cubicBezTo>
                    <a:pt x="42" y="36"/>
                    <a:pt x="45" y="36"/>
                    <a:pt x="45" y="36"/>
                  </a:cubicBezTo>
                  <a:cubicBezTo>
                    <a:pt x="46" y="36"/>
                    <a:pt x="48" y="40"/>
                    <a:pt x="48" y="43"/>
                  </a:cubicBezTo>
                  <a:cubicBezTo>
                    <a:pt x="47" y="46"/>
                    <a:pt x="50" y="48"/>
                    <a:pt x="52" y="46"/>
                  </a:cubicBezTo>
                  <a:cubicBezTo>
                    <a:pt x="53" y="44"/>
                    <a:pt x="55" y="42"/>
                    <a:pt x="55" y="43"/>
                  </a:cubicBezTo>
                  <a:cubicBezTo>
                    <a:pt x="55" y="44"/>
                    <a:pt x="56" y="44"/>
                    <a:pt x="57" y="45"/>
                  </a:cubicBezTo>
                  <a:cubicBezTo>
                    <a:pt x="57" y="44"/>
                    <a:pt x="58" y="43"/>
                    <a:pt x="59" y="42"/>
                  </a:cubicBezTo>
                  <a:cubicBezTo>
                    <a:pt x="60" y="41"/>
                    <a:pt x="57" y="39"/>
                    <a:pt x="58" y="37"/>
                  </a:cubicBezTo>
                  <a:cubicBezTo>
                    <a:pt x="59" y="35"/>
                    <a:pt x="61" y="38"/>
                    <a:pt x="62" y="37"/>
                  </a:cubicBezTo>
                  <a:cubicBezTo>
                    <a:pt x="63" y="35"/>
                    <a:pt x="60" y="32"/>
                    <a:pt x="61" y="31"/>
                  </a:cubicBezTo>
                  <a:cubicBezTo>
                    <a:pt x="61" y="30"/>
                    <a:pt x="61" y="28"/>
                    <a:pt x="59" y="27"/>
                  </a:cubicBezTo>
                  <a:cubicBezTo>
                    <a:pt x="58" y="27"/>
                    <a:pt x="59" y="23"/>
                    <a:pt x="59" y="21"/>
                  </a:cubicBezTo>
                  <a:cubicBezTo>
                    <a:pt x="59" y="20"/>
                    <a:pt x="58" y="20"/>
                    <a:pt x="58" y="20"/>
                  </a:cubicBezTo>
                  <a:cubicBezTo>
                    <a:pt x="57" y="18"/>
                    <a:pt x="58" y="15"/>
                    <a:pt x="56" y="15"/>
                  </a:cubicBezTo>
                  <a:cubicBezTo>
                    <a:pt x="54" y="15"/>
                    <a:pt x="55" y="12"/>
                    <a:pt x="56" y="12"/>
                  </a:cubicBezTo>
                  <a:cubicBezTo>
                    <a:pt x="58" y="11"/>
                    <a:pt x="53" y="10"/>
                    <a:pt x="53" y="8"/>
                  </a:cubicBezTo>
                  <a:cubicBezTo>
                    <a:pt x="53" y="6"/>
                    <a:pt x="51" y="2"/>
                    <a:pt x="50" y="2"/>
                  </a:cubicBezTo>
                  <a:cubicBezTo>
                    <a:pt x="49" y="1"/>
                    <a:pt x="45" y="6"/>
                    <a:pt x="44" y="6"/>
                  </a:cubicBezTo>
                  <a:cubicBezTo>
                    <a:pt x="42" y="6"/>
                    <a:pt x="39" y="3"/>
                    <a:pt x="38" y="5"/>
                  </a:cubicBezTo>
                  <a:cubicBezTo>
                    <a:pt x="37" y="8"/>
                    <a:pt x="35" y="4"/>
                    <a:pt x="33" y="6"/>
                  </a:cubicBezTo>
                  <a:cubicBezTo>
                    <a:pt x="32" y="8"/>
                    <a:pt x="31" y="4"/>
                    <a:pt x="31" y="4"/>
                  </a:cubicBezTo>
                  <a:cubicBezTo>
                    <a:pt x="31" y="4"/>
                    <a:pt x="31" y="3"/>
                    <a:pt x="31" y="2"/>
                  </a:cubicBezTo>
                  <a:cubicBezTo>
                    <a:pt x="31" y="3"/>
                    <a:pt x="30" y="3"/>
                    <a:pt x="30" y="3"/>
                  </a:cubicBezTo>
                  <a:cubicBezTo>
                    <a:pt x="26" y="4"/>
                    <a:pt x="18" y="3"/>
                    <a:pt x="18" y="2"/>
                  </a:cubicBezTo>
                  <a:cubicBezTo>
                    <a:pt x="17" y="1"/>
                    <a:pt x="12" y="0"/>
                    <a:pt x="12" y="0"/>
                  </a:cubicBezTo>
                  <a:cubicBezTo>
                    <a:pt x="12" y="0"/>
                    <a:pt x="12" y="3"/>
                    <a:pt x="10" y="4"/>
                  </a:cubicBezTo>
                  <a:cubicBezTo>
                    <a:pt x="8" y="4"/>
                    <a:pt x="10" y="7"/>
                    <a:pt x="10" y="7"/>
                  </a:cubicBezTo>
                  <a:cubicBezTo>
                    <a:pt x="10" y="8"/>
                    <a:pt x="9" y="9"/>
                    <a:pt x="7" y="9"/>
                  </a:cubicBezTo>
                  <a:cubicBezTo>
                    <a:pt x="6" y="8"/>
                    <a:pt x="2" y="12"/>
                    <a:pt x="1" y="13"/>
                  </a:cubicBezTo>
                  <a:cubicBezTo>
                    <a:pt x="0" y="13"/>
                    <a:pt x="0" y="13"/>
                    <a:pt x="0" y="14"/>
                  </a:cubicBezTo>
                  <a:cubicBezTo>
                    <a:pt x="3" y="16"/>
                    <a:pt x="2" y="19"/>
                    <a:pt x="6" y="21"/>
                  </a:cubicBezTo>
                  <a:cubicBezTo>
                    <a:pt x="9" y="23"/>
                    <a:pt x="13" y="27"/>
                    <a:pt x="15" y="31"/>
                  </a:cubicBezTo>
                  <a:cubicBezTo>
                    <a:pt x="18" y="29"/>
                    <a:pt x="21" y="27"/>
                    <a:pt x="21" y="2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8" name="Freeform 56">
              <a:extLst>
                <a:ext uri="{FF2B5EF4-FFF2-40B4-BE49-F238E27FC236}">
                  <a16:creationId xmlns:a16="http://schemas.microsoft.com/office/drawing/2014/main" id="{AD033ACC-A662-7AFA-5A53-A0915B409D24}"/>
                </a:ext>
              </a:extLst>
            </p:cNvPr>
            <p:cNvSpPr>
              <a:spLocks/>
            </p:cNvSpPr>
            <p:nvPr/>
          </p:nvSpPr>
          <p:spPr bwMode="auto">
            <a:xfrm>
              <a:off x="4416426" y="4219576"/>
              <a:ext cx="98425" cy="96838"/>
            </a:xfrm>
            <a:custGeom>
              <a:avLst/>
              <a:gdLst>
                <a:gd name="T0" fmla="*/ 28 w 35"/>
                <a:gd name="T1" fmla="*/ 19 h 34"/>
                <a:gd name="T2" fmla="*/ 26 w 35"/>
                <a:gd name="T3" fmla="*/ 17 h 34"/>
                <a:gd name="T4" fmla="*/ 27 w 35"/>
                <a:gd name="T5" fmla="*/ 11 h 34"/>
                <a:gd name="T6" fmla="*/ 27 w 35"/>
                <a:gd name="T7" fmla="*/ 9 h 34"/>
                <a:gd name="T8" fmla="*/ 25 w 35"/>
                <a:gd name="T9" fmla="*/ 7 h 34"/>
                <a:gd name="T10" fmla="*/ 22 w 35"/>
                <a:gd name="T11" fmla="*/ 10 h 34"/>
                <a:gd name="T12" fmla="*/ 18 w 35"/>
                <a:gd name="T13" fmla="*/ 7 h 34"/>
                <a:gd name="T14" fmla="*/ 15 w 35"/>
                <a:gd name="T15" fmla="*/ 0 h 34"/>
                <a:gd name="T16" fmla="*/ 9 w 35"/>
                <a:gd name="T17" fmla="*/ 1 h 34"/>
                <a:gd name="T18" fmla="*/ 8 w 35"/>
                <a:gd name="T19" fmla="*/ 5 h 34"/>
                <a:gd name="T20" fmla="*/ 2 w 35"/>
                <a:gd name="T21" fmla="*/ 11 h 34"/>
                <a:gd name="T22" fmla="*/ 0 w 35"/>
                <a:gd name="T23" fmla="*/ 14 h 34"/>
                <a:gd name="T24" fmla="*/ 11 w 35"/>
                <a:gd name="T25" fmla="*/ 21 h 34"/>
                <a:gd name="T26" fmla="*/ 30 w 35"/>
                <a:gd name="T27" fmla="*/ 33 h 34"/>
                <a:gd name="T28" fmla="*/ 32 w 35"/>
                <a:gd name="T29" fmla="*/ 34 h 34"/>
                <a:gd name="T30" fmla="*/ 35 w 35"/>
                <a:gd name="T31" fmla="*/ 26 h 34"/>
                <a:gd name="T32" fmla="*/ 28 w 35"/>
                <a:gd name="T33"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28" y="19"/>
                  </a:moveTo>
                  <a:cubicBezTo>
                    <a:pt x="26" y="18"/>
                    <a:pt x="24" y="18"/>
                    <a:pt x="26" y="17"/>
                  </a:cubicBezTo>
                  <a:cubicBezTo>
                    <a:pt x="27" y="16"/>
                    <a:pt x="27" y="14"/>
                    <a:pt x="27" y="11"/>
                  </a:cubicBezTo>
                  <a:cubicBezTo>
                    <a:pt x="26" y="10"/>
                    <a:pt x="27" y="9"/>
                    <a:pt x="27" y="9"/>
                  </a:cubicBezTo>
                  <a:cubicBezTo>
                    <a:pt x="26" y="8"/>
                    <a:pt x="25" y="8"/>
                    <a:pt x="25" y="7"/>
                  </a:cubicBezTo>
                  <a:cubicBezTo>
                    <a:pt x="25" y="6"/>
                    <a:pt x="23" y="8"/>
                    <a:pt x="22" y="10"/>
                  </a:cubicBezTo>
                  <a:cubicBezTo>
                    <a:pt x="20" y="12"/>
                    <a:pt x="17" y="10"/>
                    <a:pt x="18" y="7"/>
                  </a:cubicBezTo>
                  <a:cubicBezTo>
                    <a:pt x="18" y="4"/>
                    <a:pt x="16" y="0"/>
                    <a:pt x="15" y="0"/>
                  </a:cubicBezTo>
                  <a:cubicBezTo>
                    <a:pt x="15" y="0"/>
                    <a:pt x="12" y="0"/>
                    <a:pt x="9" y="1"/>
                  </a:cubicBezTo>
                  <a:cubicBezTo>
                    <a:pt x="10" y="2"/>
                    <a:pt x="9" y="4"/>
                    <a:pt x="8" y="5"/>
                  </a:cubicBezTo>
                  <a:cubicBezTo>
                    <a:pt x="8" y="7"/>
                    <a:pt x="4" y="9"/>
                    <a:pt x="2" y="11"/>
                  </a:cubicBezTo>
                  <a:cubicBezTo>
                    <a:pt x="1" y="11"/>
                    <a:pt x="1" y="12"/>
                    <a:pt x="0" y="14"/>
                  </a:cubicBezTo>
                  <a:cubicBezTo>
                    <a:pt x="3" y="16"/>
                    <a:pt x="7" y="18"/>
                    <a:pt x="11" y="21"/>
                  </a:cubicBezTo>
                  <a:cubicBezTo>
                    <a:pt x="17" y="26"/>
                    <a:pt x="26" y="32"/>
                    <a:pt x="30" y="33"/>
                  </a:cubicBezTo>
                  <a:cubicBezTo>
                    <a:pt x="31" y="34"/>
                    <a:pt x="32" y="34"/>
                    <a:pt x="32" y="34"/>
                  </a:cubicBezTo>
                  <a:cubicBezTo>
                    <a:pt x="33" y="29"/>
                    <a:pt x="35" y="28"/>
                    <a:pt x="35" y="26"/>
                  </a:cubicBezTo>
                  <a:cubicBezTo>
                    <a:pt x="35" y="23"/>
                    <a:pt x="31" y="21"/>
                    <a:pt x="28" y="1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59" name="Freeform 57">
              <a:extLst>
                <a:ext uri="{FF2B5EF4-FFF2-40B4-BE49-F238E27FC236}">
                  <a16:creationId xmlns:a16="http://schemas.microsoft.com/office/drawing/2014/main" id="{B787FE13-D350-9295-3C68-48A21C85DD8F}"/>
                </a:ext>
              </a:extLst>
            </p:cNvPr>
            <p:cNvSpPr>
              <a:spLocks/>
            </p:cNvSpPr>
            <p:nvPr/>
          </p:nvSpPr>
          <p:spPr bwMode="auto">
            <a:xfrm>
              <a:off x="4416426" y="4219576"/>
              <a:ext cx="98425" cy="96838"/>
            </a:xfrm>
            <a:custGeom>
              <a:avLst/>
              <a:gdLst>
                <a:gd name="T0" fmla="*/ 28 w 35"/>
                <a:gd name="T1" fmla="*/ 19 h 34"/>
                <a:gd name="T2" fmla="*/ 26 w 35"/>
                <a:gd name="T3" fmla="*/ 17 h 34"/>
                <a:gd name="T4" fmla="*/ 27 w 35"/>
                <a:gd name="T5" fmla="*/ 11 h 34"/>
                <a:gd name="T6" fmla="*/ 27 w 35"/>
                <a:gd name="T7" fmla="*/ 9 h 34"/>
                <a:gd name="T8" fmla="*/ 25 w 35"/>
                <a:gd name="T9" fmla="*/ 7 h 34"/>
                <a:gd name="T10" fmla="*/ 22 w 35"/>
                <a:gd name="T11" fmla="*/ 10 h 34"/>
                <a:gd name="T12" fmla="*/ 18 w 35"/>
                <a:gd name="T13" fmla="*/ 7 h 34"/>
                <a:gd name="T14" fmla="*/ 15 w 35"/>
                <a:gd name="T15" fmla="*/ 0 h 34"/>
                <a:gd name="T16" fmla="*/ 9 w 35"/>
                <a:gd name="T17" fmla="*/ 1 h 34"/>
                <a:gd name="T18" fmla="*/ 8 w 35"/>
                <a:gd name="T19" fmla="*/ 5 h 34"/>
                <a:gd name="T20" fmla="*/ 2 w 35"/>
                <a:gd name="T21" fmla="*/ 11 h 34"/>
                <a:gd name="T22" fmla="*/ 0 w 35"/>
                <a:gd name="T23" fmla="*/ 14 h 34"/>
                <a:gd name="T24" fmla="*/ 11 w 35"/>
                <a:gd name="T25" fmla="*/ 21 h 34"/>
                <a:gd name="T26" fmla="*/ 30 w 35"/>
                <a:gd name="T27" fmla="*/ 33 h 34"/>
                <a:gd name="T28" fmla="*/ 32 w 35"/>
                <a:gd name="T29" fmla="*/ 34 h 34"/>
                <a:gd name="T30" fmla="*/ 35 w 35"/>
                <a:gd name="T31" fmla="*/ 26 h 34"/>
                <a:gd name="T32" fmla="*/ 28 w 35"/>
                <a:gd name="T33"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28" y="19"/>
                  </a:moveTo>
                  <a:cubicBezTo>
                    <a:pt x="26" y="18"/>
                    <a:pt x="24" y="18"/>
                    <a:pt x="26" y="17"/>
                  </a:cubicBezTo>
                  <a:cubicBezTo>
                    <a:pt x="27" y="16"/>
                    <a:pt x="27" y="14"/>
                    <a:pt x="27" y="11"/>
                  </a:cubicBezTo>
                  <a:cubicBezTo>
                    <a:pt x="26" y="10"/>
                    <a:pt x="27" y="9"/>
                    <a:pt x="27" y="9"/>
                  </a:cubicBezTo>
                  <a:cubicBezTo>
                    <a:pt x="26" y="8"/>
                    <a:pt x="25" y="8"/>
                    <a:pt x="25" y="7"/>
                  </a:cubicBezTo>
                  <a:cubicBezTo>
                    <a:pt x="25" y="6"/>
                    <a:pt x="23" y="8"/>
                    <a:pt x="22" y="10"/>
                  </a:cubicBezTo>
                  <a:cubicBezTo>
                    <a:pt x="20" y="12"/>
                    <a:pt x="17" y="10"/>
                    <a:pt x="18" y="7"/>
                  </a:cubicBezTo>
                  <a:cubicBezTo>
                    <a:pt x="18" y="4"/>
                    <a:pt x="16" y="0"/>
                    <a:pt x="15" y="0"/>
                  </a:cubicBezTo>
                  <a:cubicBezTo>
                    <a:pt x="15" y="0"/>
                    <a:pt x="12" y="0"/>
                    <a:pt x="9" y="1"/>
                  </a:cubicBezTo>
                  <a:cubicBezTo>
                    <a:pt x="10" y="2"/>
                    <a:pt x="9" y="4"/>
                    <a:pt x="8" y="5"/>
                  </a:cubicBezTo>
                  <a:cubicBezTo>
                    <a:pt x="8" y="7"/>
                    <a:pt x="4" y="9"/>
                    <a:pt x="2" y="11"/>
                  </a:cubicBezTo>
                  <a:cubicBezTo>
                    <a:pt x="1" y="11"/>
                    <a:pt x="1" y="12"/>
                    <a:pt x="0" y="14"/>
                  </a:cubicBezTo>
                  <a:cubicBezTo>
                    <a:pt x="3" y="16"/>
                    <a:pt x="7" y="18"/>
                    <a:pt x="11" y="21"/>
                  </a:cubicBezTo>
                  <a:cubicBezTo>
                    <a:pt x="17" y="26"/>
                    <a:pt x="26" y="32"/>
                    <a:pt x="30" y="33"/>
                  </a:cubicBezTo>
                  <a:cubicBezTo>
                    <a:pt x="31" y="34"/>
                    <a:pt x="32" y="34"/>
                    <a:pt x="32" y="34"/>
                  </a:cubicBezTo>
                  <a:cubicBezTo>
                    <a:pt x="33" y="29"/>
                    <a:pt x="35" y="28"/>
                    <a:pt x="35" y="26"/>
                  </a:cubicBezTo>
                  <a:cubicBezTo>
                    <a:pt x="35" y="23"/>
                    <a:pt x="31" y="21"/>
                    <a:pt x="28" y="1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0" name="Freeform 58">
              <a:extLst>
                <a:ext uri="{FF2B5EF4-FFF2-40B4-BE49-F238E27FC236}">
                  <a16:creationId xmlns:a16="http://schemas.microsoft.com/office/drawing/2014/main" id="{00F048D5-0B7D-9A0E-EDDC-526B7CDF200A}"/>
                </a:ext>
              </a:extLst>
            </p:cNvPr>
            <p:cNvSpPr>
              <a:spLocks/>
            </p:cNvSpPr>
            <p:nvPr/>
          </p:nvSpPr>
          <p:spPr bwMode="auto">
            <a:xfrm>
              <a:off x="4375151" y="4183063"/>
              <a:ext cx="69850" cy="76200"/>
            </a:xfrm>
            <a:custGeom>
              <a:avLst/>
              <a:gdLst>
                <a:gd name="T0" fmla="*/ 23 w 25"/>
                <a:gd name="T1" fmla="*/ 18 h 27"/>
                <a:gd name="T2" fmla="*/ 24 w 25"/>
                <a:gd name="T3" fmla="*/ 13 h 27"/>
                <a:gd name="T4" fmla="*/ 23 w 25"/>
                <a:gd name="T5" fmla="*/ 8 h 27"/>
                <a:gd name="T6" fmla="*/ 16 w 25"/>
                <a:gd name="T7" fmla="*/ 0 h 27"/>
                <a:gd name="T8" fmla="*/ 10 w 25"/>
                <a:gd name="T9" fmla="*/ 1 h 27"/>
                <a:gd name="T10" fmla="*/ 6 w 25"/>
                <a:gd name="T11" fmla="*/ 2 h 27"/>
                <a:gd name="T12" fmla="*/ 0 w 25"/>
                <a:gd name="T13" fmla="*/ 8 h 27"/>
                <a:gd name="T14" fmla="*/ 1 w 25"/>
                <a:gd name="T15" fmla="*/ 12 h 27"/>
                <a:gd name="T16" fmla="*/ 8 w 25"/>
                <a:gd name="T17" fmla="*/ 22 h 27"/>
                <a:gd name="T18" fmla="*/ 15 w 25"/>
                <a:gd name="T19" fmla="*/ 27 h 27"/>
                <a:gd name="T20" fmla="*/ 17 w 25"/>
                <a:gd name="T21" fmla="*/ 24 h 27"/>
                <a:gd name="T22" fmla="*/ 23 w 25"/>
                <a:gd name="T2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3" y="18"/>
                  </a:moveTo>
                  <a:cubicBezTo>
                    <a:pt x="24" y="17"/>
                    <a:pt x="25" y="15"/>
                    <a:pt x="24" y="13"/>
                  </a:cubicBezTo>
                  <a:cubicBezTo>
                    <a:pt x="23" y="12"/>
                    <a:pt x="23" y="10"/>
                    <a:pt x="23" y="8"/>
                  </a:cubicBezTo>
                  <a:cubicBezTo>
                    <a:pt x="23" y="6"/>
                    <a:pt x="18" y="0"/>
                    <a:pt x="16" y="0"/>
                  </a:cubicBezTo>
                  <a:cubicBezTo>
                    <a:pt x="14" y="0"/>
                    <a:pt x="12" y="2"/>
                    <a:pt x="10" y="1"/>
                  </a:cubicBezTo>
                  <a:cubicBezTo>
                    <a:pt x="8" y="1"/>
                    <a:pt x="6" y="0"/>
                    <a:pt x="6" y="2"/>
                  </a:cubicBezTo>
                  <a:cubicBezTo>
                    <a:pt x="6" y="4"/>
                    <a:pt x="3" y="6"/>
                    <a:pt x="0" y="8"/>
                  </a:cubicBezTo>
                  <a:cubicBezTo>
                    <a:pt x="1" y="9"/>
                    <a:pt x="1" y="10"/>
                    <a:pt x="1" y="12"/>
                  </a:cubicBezTo>
                  <a:cubicBezTo>
                    <a:pt x="3" y="18"/>
                    <a:pt x="5" y="20"/>
                    <a:pt x="8" y="22"/>
                  </a:cubicBezTo>
                  <a:cubicBezTo>
                    <a:pt x="9" y="23"/>
                    <a:pt x="12" y="25"/>
                    <a:pt x="15" y="27"/>
                  </a:cubicBezTo>
                  <a:cubicBezTo>
                    <a:pt x="16" y="25"/>
                    <a:pt x="16" y="24"/>
                    <a:pt x="17" y="24"/>
                  </a:cubicBezTo>
                  <a:cubicBezTo>
                    <a:pt x="19" y="22"/>
                    <a:pt x="23" y="20"/>
                    <a:pt x="23" y="1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1" name="Freeform 59">
              <a:extLst>
                <a:ext uri="{FF2B5EF4-FFF2-40B4-BE49-F238E27FC236}">
                  <a16:creationId xmlns:a16="http://schemas.microsoft.com/office/drawing/2014/main" id="{D90D845F-AD75-1A35-77E6-A015ADEC6EE3}"/>
                </a:ext>
              </a:extLst>
            </p:cNvPr>
            <p:cNvSpPr>
              <a:spLocks/>
            </p:cNvSpPr>
            <p:nvPr/>
          </p:nvSpPr>
          <p:spPr bwMode="auto">
            <a:xfrm>
              <a:off x="4375151" y="4183063"/>
              <a:ext cx="69850" cy="76200"/>
            </a:xfrm>
            <a:custGeom>
              <a:avLst/>
              <a:gdLst>
                <a:gd name="T0" fmla="*/ 23 w 25"/>
                <a:gd name="T1" fmla="*/ 18 h 27"/>
                <a:gd name="T2" fmla="*/ 24 w 25"/>
                <a:gd name="T3" fmla="*/ 13 h 27"/>
                <a:gd name="T4" fmla="*/ 23 w 25"/>
                <a:gd name="T5" fmla="*/ 8 h 27"/>
                <a:gd name="T6" fmla="*/ 16 w 25"/>
                <a:gd name="T7" fmla="*/ 0 h 27"/>
                <a:gd name="T8" fmla="*/ 10 w 25"/>
                <a:gd name="T9" fmla="*/ 1 h 27"/>
                <a:gd name="T10" fmla="*/ 6 w 25"/>
                <a:gd name="T11" fmla="*/ 2 h 27"/>
                <a:gd name="T12" fmla="*/ 0 w 25"/>
                <a:gd name="T13" fmla="*/ 8 h 27"/>
                <a:gd name="T14" fmla="*/ 1 w 25"/>
                <a:gd name="T15" fmla="*/ 12 h 27"/>
                <a:gd name="T16" fmla="*/ 8 w 25"/>
                <a:gd name="T17" fmla="*/ 22 h 27"/>
                <a:gd name="T18" fmla="*/ 15 w 25"/>
                <a:gd name="T19" fmla="*/ 27 h 27"/>
                <a:gd name="T20" fmla="*/ 17 w 25"/>
                <a:gd name="T21" fmla="*/ 24 h 27"/>
                <a:gd name="T22" fmla="*/ 23 w 25"/>
                <a:gd name="T2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3" y="18"/>
                  </a:moveTo>
                  <a:cubicBezTo>
                    <a:pt x="24" y="17"/>
                    <a:pt x="25" y="15"/>
                    <a:pt x="24" y="13"/>
                  </a:cubicBezTo>
                  <a:cubicBezTo>
                    <a:pt x="23" y="12"/>
                    <a:pt x="23" y="10"/>
                    <a:pt x="23" y="8"/>
                  </a:cubicBezTo>
                  <a:cubicBezTo>
                    <a:pt x="23" y="6"/>
                    <a:pt x="18" y="0"/>
                    <a:pt x="16" y="0"/>
                  </a:cubicBezTo>
                  <a:cubicBezTo>
                    <a:pt x="14" y="0"/>
                    <a:pt x="12" y="2"/>
                    <a:pt x="10" y="1"/>
                  </a:cubicBezTo>
                  <a:cubicBezTo>
                    <a:pt x="8" y="1"/>
                    <a:pt x="6" y="0"/>
                    <a:pt x="6" y="2"/>
                  </a:cubicBezTo>
                  <a:cubicBezTo>
                    <a:pt x="6" y="4"/>
                    <a:pt x="3" y="6"/>
                    <a:pt x="0" y="8"/>
                  </a:cubicBezTo>
                  <a:cubicBezTo>
                    <a:pt x="1" y="9"/>
                    <a:pt x="1" y="10"/>
                    <a:pt x="1" y="12"/>
                  </a:cubicBezTo>
                  <a:cubicBezTo>
                    <a:pt x="3" y="18"/>
                    <a:pt x="5" y="20"/>
                    <a:pt x="8" y="22"/>
                  </a:cubicBezTo>
                  <a:cubicBezTo>
                    <a:pt x="9" y="23"/>
                    <a:pt x="12" y="25"/>
                    <a:pt x="15" y="27"/>
                  </a:cubicBezTo>
                  <a:cubicBezTo>
                    <a:pt x="16" y="25"/>
                    <a:pt x="16" y="24"/>
                    <a:pt x="17" y="24"/>
                  </a:cubicBezTo>
                  <a:cubicBezTo>
                    <a:pt x="19" y="22"/>
                    <a:pt x="23" y="20"/>
                    <a:pt x="23" y="1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2" name="Freeform 60">
              <a:extLst>
                <a:ext uri="{FF2B5EF4-FFF2-40B4-BE49-F238E27FC236}">
                  <a16:creationId xmlns:a16="http://schemas.microsoft.com/office/drawing/2014/main" id="{5CFCFCC9-34AC-B66D-4CDA-80D98293F291}"/>
                </a:ext>
              </a:extLst>
            </p:cNvPr>
            <p:cNvSpPr>
              <a:spLocks/>
            </p:cNvSpPr>
            <p:nvPr/>
          </p:nvSpPr>
          <p:spPr bwMode="auto">
            <a:xfrm>
              <a:off x="4284663" y="3743326"/>
              <a:ext cx="200025" cy="161925"/>
            </a:xfrm>
            <a:custGeom>
              <a:avLst/>
              <a:gdLst>
                <a:gd name="T0" fmla="*/ 34 w 71"/>
                <a:gd name="T1" fmla="*/ 44 h 57"/>
                <a:gd name="T2" fmla="*/ 42 w 71"/>
                <a:gd name="T3" fmla="*/ 38 h 57"/>
                <a:gd name="T4" fmla="*/ 42 w 71"/>
                <a:gd name="T5" fmla="*/ 15 h 57"/>
                <a:gd name="T6" fmla="*/ 71 w 71"/>
                <a:gd name="T7" fmla="*/ 15 h 57"/>
                <a:gd name="T8" fmla="*/ 71 w 71"/>
                <a:gd name="T9" fmla="*/ 3 h 57"/>
                <a:gd name="T10" fmla="*/ 65 w 71"/>
                <a:gd name="T11" fmla="*/ 0 h 57"/>
                <a:gd name="T12" fmla="*/ 34 w 71"/>
                <a:gd name="T13" fmla="*/ 0 h 57"/>
                <a:gd name="T14" fmla="*/ 29 w 71"/>
                <a:gd name="T15" fmla="*/ 8 h 57"/>
                <a:gd name="T16" fmla="*/ 18 w 71"/>
                <a:gd name="T17" fmla="*/ 23 h 57"/>
                <a:gd name="T18" fmla="*/ 3 w 71"/>
                <a:gd name="T19" fmla="*/ 49 h 57"/>
                <a:gd name="T20" fmla="*/ 0 w 71"/>
                <a:gd name="T21" fmla="*/ 57 h 57"/>
                <a:gd name="T22" fmla="*/ 34 w 71"/>
                <a:gd name="T23" fmla="*/ 57 h 57"/>
                <a:gd name="T24" fmla="*/ 34 w 71"/>
                <a:gd name="T25"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7">
                  <a:moveTo>
                    <a:pt x="34" y="44"/>
                  </a:moveTo>
                  <a:cubicBezTo>
                    <a:pt x="34" y="42"/>
                    <a:pt x="42" y="40"/>
                    <a:pt x="42" y="38"/>
                  </a:cubicBezTo>
                  <a:cubicBezTo>
                    <a:pt x="42" y="15"/>
                    <a:pt x="42" y="15"/>
                    <a:pt x="42" y="15"/>
                  </a:cubicBezTo>
                  <a:cubicBezTo>
                    <a:pt x="42" y="15"/>
                    <a:pt x="70" y="16"/>
                    <a:pt x="71" y="15"/>
                  </a:cubicBezTo>
                  <a:cubicBezTo>
                    <a:pt x="71" y="15"/>
                    <a:pt x="71" y="9"/>
                    <a:pt x="71" y="3"/>
                  </a:cubicBezTo>
                  <a:cubicBezTo>
                    <a:pt x="70" y="1"/>
                    <a:pt x="71" y="0"/>
                    <a:pt x="65" y="0"/>
                  </a:cubicBezTo>
                  <a:cubicBezTo>
                    <a:pt x="34" y="0"/>
                    <a:pt x="34" y="0"/>
                    <a:pt x="34" y="0"/>
                  </a:cubicBezTo>
                  <a:cubicBezTo>
                    <a:pt x="31" y="2"/>
                    <a:pt x="30" y="5"/>
                    <a:pt x="29" y="8"/>
                  </a:cubicBezTo>
                  <a:cubicBezTo>
                    <a:pt x="27" y="12"/>
                    <a:pt x="18" y="17"/>
                    <a:pt x="18" y="23"/>
                  </a:cubicBezTo>
                  <a:cubicBezTo>
                    <a:pt x="17" y="29"/>
                    <a:pt x="9" y="37"/>
                    <a:pt x="3" y="49"/>
                  </a:cubicBezTo>
                  <a:cubicBezTo>
                    <a:pt x="1" y="53"/>
                    <a:pt x="1" y="55"/>
                    <a:pt x="0" y="57"/>
                  </a:cubicBezTo>
                  <a:cubicBezTo>
                    <a:pt x="34" y="57"/>
                    <a:pt x="34" y="57"/>
                    <a:pt x="34" y="57"/>
                  </a:cubicBezTo>
                  <a:lnTo>
                    <a:pt x="34" y="44"/>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3" name="Freeform 61">
              <a:extLst>
                <a:ext uri="{FF2B5EF4-FFF2-40B4-BE49-F238E27FC236}">
                  <a16:creationId xmlns:a16="http://schemas.microsoft.com/office/drawing/2014/main" id="{5D120C0B-B862-B321-B642-6A4156129B85}"/>
                </a:ext>
              </a:extLst>
            </p:cNvPr>
            <p:cNvSpPr>
              <a:spLocks/>
            </p:cNvSpPr>
            <p:nvPr/>
          </p:nvSpPr>
          <p:spPr bwMode="auto">
            <a:xfrm>
              <a:off x="4284663" y="3743326"/>
              <a:ext cx="200025" cy="161925"/>
            </a:xfrm>
            <a:custGeom>
              <a:avLst/>
              <a:gdLst>
                <a:gd name="T0" fmla="*/ 34 w 71"/>
                <a:gd name="T1" fmla="*/ 44 h 57"/>
                <a:gd name="T2" fmla="*/ 42 w 71"/>
                <a:gd name="T3" fmla="*/ 38 h 57"/>
                <a:gd name="T4" fmla="*/ 42 w 71"/>
                <a:gd name="T5" fmla="*/ 15 h 57"/>
                <a:gd name="T6" fmla="*/ 71 w 71"/>
                <a:gd name="T7" fmla="*/ 15 h 57"/>
                <a:gd name="T8" fmla="*/ 71 w 71"/>
                <a:gd name="T9" fmla="*/ 3 h 57"/>
                <a:gd name="T10" fmla="*/ 65 w 71"/>
                <a:gd name="T11" fmla="*/ 0 h 57"/>
                <a:gd name="T12" fmla="*/ 34 w 71"/>
                <a:gd name="T13" fmla="*/ 0 h 57"/>
                <a:gd name="T14" fmla="*/ 29 w 71"/>
                <a:gd name="T15" fmla="*/ 8 h 57"/>
                <a:gd name="T16" fmla="*/ 18 w 71"/>
                <a:gd name="T17" fmla="*/ 23 h 57"/>
                <a:gd name="T18" fmla="*/ 3 w 71"/>
                <a:gd name="T19" fmla="*/ 49 h 57"/>
                <a:gd name="T20" fmla="*/ 0 w 71"/>
                <a:gd name="T21" fmla="*/ 57 h 57"/>
                <a:gd name="T22" fmla="*/ 34 w 71"/>
                <a:gd name="T23" fmla="*/ 57 h 57"/>
                <a:gd name="T24" fmla="*/ 34 w 71"/>
                <a:gd name="T25"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7">
                  <a:moveTo>
                    <a:pt x="34" y="44"/>
                  </a:moveTo>
                  <a:cubicBezTo>
                    <a:pt x="34" y="42"/>
                    <a:pt x="42" y="40"/>
                    <a:pt x="42" y="38"/>
                  </a:cubicBezTo>
                  <a:cubicBezTo>
                    <a:pt x="42" y="15"/>
                    <a:pt x="42" y="15"/>
                    <a:pt x="42" y="15"/>
                  </a:cubicBezTo>
                  <a:cubicBezTo>
                    <a:pt x="42" y="15"/>
                    <a:pt x="70" y="16"/>
                    <a:pt x="71" y="15"/>
                  </a:cubicBezTo>
                  <a:cubicBezTo>
                    <a:pt x="71" y="15"/>
                    <a:pt x="71" y="9"/>
                    <a:pt x="71" y="3"/>
                  </a:cubicBezTo>
                  <a:cubicBezTo>
                    <a:pt x="70" y="1"/>
                    <a:pt x="71" y="0"/>
                    <a:pt x="65" y="0"/>
                  </a:cubicBezTo>
                  <a:cubicBezTo>
                    <a:pt x="34" y="0"/>
                    <a:pt x="34" y="0"/>
                    <a:pt x="34" y="0"/>
                  </a:cubicBezTo>
                  <a:cubicBezTo>
                    <a:pt x="31" y="2"/>
                    <a:pt x="30" y="5"/>
                    <a:pt x="29" y="8"/>
                  </a:cubicBezTo>
                  <a:cubicBezTo>
                    <a:pt x="27" y="12"/>
                    <a:pt x="18" y="17"/>
                    <a:pt x="18" y="23"/>
                  </a:cubicBezTo>
                  <a:cubicBezTo>
                    <a:pt x="17" y="29"/>
                    <a:pt x="9" y="37"/>
                    <a:pt x="3" y="49"/>
                  </a:cubicBezTo>
                  <a:cubicBezTo>
                    <a:pt x="1" y="53"/>
                    <a:pt x="1" y="55"/>
                    <a:pt x="0" y="57"/>
                  </a:cubicBezTo>
                  <a:cubicBezTo>
                    <a:pt x="34" y="57"/>
                    <a:pt x="34" y="57"/>
                    <a:pt x="34" y="57"/>
                  </a:cubicBezTo>
                  <a:lnTo>
                    <a:pt x="34" y="44"/>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4" name="Freeform 62">
              <a:extLst>
                <a:ext uri="{FF2B5EF4-FFF2-40B4-BE49-F238E27FC236}">
                  <a16:creationId xmlns:a16="http://schemas.microsoft.com/office/drawing/2014/main" id="{5E7D72B0-4755-0157-8FB7-C8AC299DBE90}"/>
                </a:ext>
              </a:extLst>
            </p:cNvPr>
            <p:cNvSpPr>
              <a:spLocks/>
            </p:cNvSpPr>
            <p:nvPr/>
          </p:nvSpPr>
          <p:spPr bwMode="auto">
            <a:xfrm>
              <a:off x="4284663" y="3752851"/>
              <a:ext cx="287338" cy="315913"/>
            </a:xfrm>
            <a:custGeom>
              <a:avLst/>
              <a:gdLst>
                <a:gd name="T0" fmla="*/ 8 w 102"/>
                <a:gd name="T1" fmla="*/ 97 h 112"/>
                <a:gd name="T2" fmla="*/ 16 w 102"/>
                <a:gd name="T3" fmla="*/ 97 h 112"/>
                <a:gd name="T4" fmla="*/ 22 w 102"/>
                <a:gd name="T5" fmla="*/ 96 h 112"/>
                <a:gd name="T6" fmla="*/ 27 w 102"/>
                <a:gd name="T7" fmla="*/ 100 h 112"/>
                <a:gd name="T8" fmla="*/ 30 w 102"/>
                <a:gd name="T9" fmla="*/ 100 h 112"/>
                <a:gd name="T10" fmla="*/ 36 w 102"/>
                <a:gd name="T11" fmla="*/ 108 h 112"/>
                <a:gd name="T12" fmla="*/ 40 w 102"/>
                <a:gd name="T13" fmla="*/ 112 h 112"/>
                <a:gd name="T14" fmla="*/ 44 w 102"/>
                <a:gd name="T15" fmla="*/ 109 h 112"/>
                <a:gd name="T16" fmla="*/ 49 w 102"/>
                <a:gd name="T17" fmla="*/ 108 h 112"/>
                <a:gd name="T18" fmla="*/ 54 w 102"/>
                <a:gd name="T19" fmla="*/ 107 h 112"/>
                <a:gd name="T20" fmla="*/ 59 w 102"/>
                <a:gd name="T21" fmla="*/ 107 h 112"/>
                <a:gd name="T22" fmla="*/ 65 w 102"/>
                <a:gd name="T23" fmla="*/ 106 h 112"/>
                <a:gd name="T24" fmla="*/ 98 w 102"/>
                <a:gd name="T25" fmla="*/ 105 h 112"/>
                <a:gd name="T26" fmla="*/ 99 w 102"/>
                <a:gd name="T27" fmla="*/ 98 h 112"/>
                <a:gd name="T28" fmla="*/ 96 w 102"/>
                <a:gd name="T29" fmla="*/ 95 h 112"/>
                <a:gd name="T30" fmla="*/ 88 w 102"/>
                <a:gd name="T31" fmla="*/ 21 h 112"/>
                <a:gd name="T32" fmla="*/ 102 w 102"/>
                <a:gd name="T33" fmla="*/ 21 h 112"/>
                <a:gd name="T34" fmla="*/ 73 w 102"/>
                <a:gd name="T35" fmla="*/ 2 h 112"/>
                <a:gd name="T36" fmla="*/ 71 w 102"/>
                <a:gd name="T37" fmla="*/ 0 h 112"/>
                <a:gd name="T38" fmla="*/ 71 w 102"/>
                <a:gd name="T39" fmla="*/ 12 h 112"/>
                <a:gd name="T40" fmla="*/ 42 w 102"/>
                <a:gd name="T41" fmla="*/ 12 h 112"/>
                <a:gd name="T42" fmla="*/ 42 w 102"/>
                <a:gd name="T43" fmla="*/ 35 h 112"/>
                <a:gd name="T44" fmla="*/ 34 w 102"/>
                <a:gd name="T45" fmla="*/ 41 h 112"/>
                <a:gd name="T46" fmla="*/ 34 w 102"/>
                <a:gd name="T47" fmla="*/ 54 h 112"/>
                <a:gd name="T48" fmla="*/ 0 w 102"/>
                <a:gd name="T49" fmla="*/ 54 h 112"/>
                <a:gd name="T50" fmla="*/ 5 w 102"/>
                <a:gd name="T51" fmla="*/ 64 h 112"/>
                <a:gd name="T52" fmla="*/ 7 w 102"/>
                <a:gd name="T53" fmla="*/ 77 h 112"/>
                <a:gd name="T54" fmla="*/ 4 w 102"/>
                <a:gd name="T55" fmla="*/ 94 h 112"/>
                <a:gd name="T56" fmla="*/ 3 w 102"/>
                <a:gd name="T57" fmla="*/ 101 h 112"/>
                <a:gd name="T58" fmla="*/ 3 w 102"/>
                <a:gd name="T59" fmla="*/ 101 h 112"/>
                <a:gd name="T60" fmla="*/ 8 w 102"/>
                <a:gd name="T61"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112">
                  <a:moveTo>
                    <a:pt x="8" y="97"/>
                  </a:moveTo>
                  <a:cubicBezTo>
                    <a:pt x="11" y="98"/>
                    <a:pt x="16" y="97"/>
                    <a:pt x="16" y="97"/>
                  </a:cubicBezTo>
                  <a:cubicBezTo>
                    <a:pt x="16" y="97"/>
                    <a:pt x="20" y="95"/>
                    <a:pt x="22" y="96"/>
                  </a:cubicBezTo>
                  <a:cubicBezTo>
                    <a:pt x="25" y="98"/>
                    <a:pt x="27" y="100"/>
                    <a:pt x="27" y="100"/>
                  </a:cubicBezTo>
                  <a:cubicBezTo>
                    <a:pt x="30" y="100"/>
                    <a:pt x="30" y="100"/>
                    <a:pt x="30" y="100"/>
                  </a:cubicBezTo>
                  <a:cubicBezTo>
                    <a:pt x="30" y="100"/>
                    <a:pt x="32" y="107"/>
                    <a:pt x="36" y="108"/>
                  </a:cubicBezTo>
                  <a:cubicBezTo>
                    <a:pt x="38" y="109"/>
                    <a:pt x="39" y="111"/>
                    <a:pt x="40" y="112"/>
                  </a:cubicBezTo>
                  <a:cubicBezTo>
                    <a:pt x="42" y="112"/>
                    <a:pt x="44" y="111"/>
                    <a:pt x="44" y="109"/>
                  </a:cubicBezTo>
                  <a:cubicBezTo>
                    <a:pt x="44" y="107"/>
                    <a:pt x="46" y="104"/>
                    <a:pt x="49" y="108"/>
                  </a:cubicBezTo>
                  <a:cubicBezTo>
                    <a:pt x="53" y="111"/>
                    <a:pt x="53" y="108"/>
                    <a:pt x="54" y="107"/>
                  </a:cubicBezTo>
                  <a:cubicBezTo>
                    <a:pt x="55" y="106"/>
                    <a:pt x="57" y="107"/>
                    <a:pt x="59" y="107"/>
                  </a:cubicBezTo>
                  <a:cubicBezTo>
                    <a:pt x="62" y="107"/>
                    <a:pt x="65" y="106"/>
                    <a:pt x="65" y="106"/>
                  </a:cubicBezTo>
                  <a:cubicBezTo>
                    <a:pt x="65" y="106"/>
                    <a:pt x="96" y="106"/>
                    <a:pt x="98" y="105"/>
                  </a:cubicBezTo>
                  <a:cubicBezTo>
                    <a:pt x="99" y="105"/>
                    <a:pt x="99" y="98"/>
                    <a:pt x="99" y="98"/>
                  </a:cubicBezTo>
                  <a:cubicBezTo>
                    <a:pt x="96" y="95"/>
                    <a:pt x="96" y="95"/>
                    <a:pt x="96" y="95"/>
                  </a:cubicBezTo>
                  <a:cubicBezTo>
                    <a:pt x="88" y="21"/>
                    <a:pt x="88" y="21"/>
                    <a:pt x="88" y="21"/>
                  </a:cubicBezTo>
                  <a:cubicBezTo>
                    <a:pt x="102" y="21"/>
                    <a:pt x="102" y="21"/>
                    <a:pt x="102" y="21"/>
                  </a:cubicBezTo>
                  <a:cubicBezTo>
                    <a:pt x="87" y="11"/>
                    <a:pt x="74" y="3"/>
                    <a:pt x="73" y="2"/>
                  </a:cubicBezTo>
                  <a:cubicBezTo>
                    <a:pt x="72" y="1"/>
                    <a:pt x="71" y="1"/>
                    <a:pt x="71" y="0"/>
                  </a:cubicBezTo>
                  <a:cubicBezTo>
                    <a:pt x="71" y="6"/>
                    <a:pt x="71" y="12"/>
                    <a:pt x="71" y="12"/>
                  </a:cubicBezTo>
                  <a:cubicBezTo>
                    <a:pt x="70" y="13"/>
                    <a:pt x="42" y="12"/>
                    <a:pt x="42" y="12"/>
                  </a:cubicBezTo>
                  <a:cubicBezTo>
                    <a:pt x="42" y="35"/>
                    <a:pt x="42" y="35"/>
                    <a:pt x="42" y="35"/>
                  </a:cubicBezTo>
                  <a:cubicBezTo>
                    <a:pt x="42" y="37"/>
                    <a:pt x="34" y="39"/>
                    <a:pt x="34" y="41"/>
                  </a:cubicBezTo>
                  <a:cubicBezTo>
                    <a:pt x="34" y="54"/>
                    <a:pt x="34" y="54"/>
                    <a:pt x="34" y="54"/>
                  </a:cubicBezTo>
                  <a:cubicBezTo>
                    <a:pt x="0" y="54"/>
                    <a:pt x="0" y="54"/>
                    <a:pt x="0" y="54"/>
                  </a:cubicBezTo>
                  <a:cubicBezTo>
                    <a:pt x="0" y="60"/>
                    <a:pt x="3" y="62"/>
                    <a:pt x="5" y="64"/>
                  </a:cubicBezTo>
                  <a:cubicBezTo>
                    <a:pt x="8" y="67"/>
                    <a:pt x="3" y="72"/>
                    <a:pt x="7" y="77"/>
                  </a:cubicBezTo>
                  <a:cubicBezTo>
                    <a:pt x="11" y="83"/>
                    <a:pt x="6" y="91"/>
                    <a:pt x="4" y="94"/>
                  </a:cubicBezTo>
                  <a:cubicBezTo>
                    <a:pt x="3" y="95"/>
                    <a:pt x="3" y="98"/>
                    <a:pt x="3" y="101"/>
                  </a:cubicBezTo>
                  <a:cubicBezTo>
                    <a:pt x="3" y="101"/>
                    <a:pt x="3" y="101"/>
                    <a:pt x="3" y="101"/>
                  </a:cubicBezTo>
                  <a:cubicBezTo>
                    <a:pt x="6" y="100"/>
                    <a:pt x="5" y="96"/>
                    <a:pt x="8" y="9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5" name="Freeform 63">
              <a:extLst>
                <a:ext uri="{FF2B5EF4-FFF2-40B4-BE49-F238E27FC236}">
                  <a16:creationId xmlns:a16="http://schemas.microsoft.com/office/drawing/2014/main" id="{E34CA348-D523-1B01-A0E2-1FC1208A8F67}"/>
                </a:ext>
              </a:extLst>
            </p:cNvPr>
            <p:cNvSpPr>
              <a:spLocks/>
            </p:cNvSpPr>
            <p:nvPr/>
          </p:nvSpPr>
          <p:spPr bwMode="auto">
            <a:xfrm>
              <a:off x="4284663" y="3752851"/>
              <a:ext cx="287338" cy="315913"/>
            </a:xfrm>
            <a:custGeom>
              <a:avLst/>
              <a:gdLst>
                <a:gd name="T0" fmla="*/ 8 w 102"/>
                <a:gd name="T1" fmla="*/ 97 h 112"/>
                <a:gd name="T2" fmla="*/ 16 w 102"/>
                <a:gd name="T3" fmla="*/ 97 h 112"/>
                <a:gd name="T4" fmla="*/ 22 w 102"/>
                <a:gd name="T5" fmla="*/ 96 h 112"/>
                <a:gd name="T6" fmla="*/ 27 w 102"/>
                <a:gd name="T7" fmla="*/ 100 h 112"/>
                <a:gd name="T8" fmla="*/ 30 w 102"/>
                <a:gd name="T9" fmla="*/ 100 h 112"/>
                <a:gd name="T10" fmla="*/ 36 w 102"/>
                <a:gd name="T11" fmla="*/ 108 h 112"/>
                <a:gd name="T12" fmla="*/ 40 w 102"/>
                <a:gd name="T13" fmla="*/ 112 h 112"/>
                <a:gd name="T14" fmla="*/ 44 w 102"/>
                <a:gd name="T15" fmla="*/ 109 h 112"/>
                <a:gd name="T16" fmla="*/ 49 w 102"/>
                <a:gd name="T17" fmla="*/ 108 h 112"/>
                <a:gd name="T18" fmla="*/ 54 w 102"/>
                <a:gd name="T19" fmla="*/ 107 h 112"/>
                <a:gd name="T20" fmla="*/ 59 w 102"/>
                <a:gd name="T21" fmla="*/ 107 h 112"/>
                <a:gd name="T22" fmla="*/ 65 w 102"/>
                <a:gd name="T23" fmla="*/ 106 h 112"/>
                <a:gd name="T24" fmla="*/ 98 w 102"/>
                <a:gd name="T25" fmla="*/ 105 h 112"/>
                <a:gd name="T26" fmla="*/ 99 w 102"/>
                <a:gd name="T27" fmla="*/ 98 h 112"/>
                <a:gd name="T28" fmla="*/ 96 w 102"/>
                <a:gd name="T29" fmla="*/ 95 h 112"/>
                <a:gd name="T30" fmla="*/ 88 w 102"/>
                <a:gd name="T31" fmla="*/ 21 h 112"/>
                <a:gd name="T32" fmla="*/ 102 w 102"/>
                <a:gd name="T33" fmla="*/ 21 h 112"/>
                <a:gd name="T34" fmla="*/ 73 w 102"/>
                <a:gd name="T35" fmla="*/ 2 h 112"/>
                <a:gd name="T36" fmla="*/ 71 w 102"/>
                <a:gd name="T37" fmla="*/ 0 h 112"/>
                <a:gd name="T38" fmla="*/ 71 w 102"/>
                <a:gd name="T39" fmla="*/ 12 h 112"/>
                <a:gd name="T40" fmla="*/ 42 w 102"/>
                <a:gd name="T41" fmla="*/ 12 h 112"/>
                <a:gd name="T42" fmla="*/ 42 w 102"/>
                <a:gd name="T43" fmla="*/ 35 h 112"/>
                <a:gd name="T44" fmla="*/ 34 w 102"/>
                <a:gd name="T45" fmla="*/ 41 h 112"/>
                <a:gd name="T46" fmla="*/ 34 w 102"/>
                <a:gd name="T47" fmla="*/ 54 h 112"/>
                <a:gd name="T48" fmla="*/ 0 w 102"/>
                <a:gd name="T49" fmla="*/ 54 h 112"/>
                <a:gd name="T50" fmla="*/ 5 w 102"/>
                <a:gd name="T51" fmla="*/ 64 h 112"/>
                <a:gd name="T52" fmla="*/ 7 w 102"/>
                <a:gd name="T53" fmla="*/ 77 h 112"/>
                <a:gd name="T54" fmla="*/ 4 w 102"/>
                <a:gd name="T55" fmla="*/ 94 h 112"/>
                <a:gd name="T56" fmla="*/ 3 w 102"/>
                <a:gd name="T57" fmla="*/ 101 h 112"/>
                <a:gd name="T58" fmla="*/ 3 w 102"/>
                <a:gd name="T59" fmla="*/ 101 h 112"/>
                <a:gd name="T60" fmla="*/ 8 w 102"/>
                <a:gd name="T61"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112">
                  <a:moveTo>
                    <a:pt x="8" y="97"/>
                  </a:moveTo>
                  <a:cubicBezTo>
                    <a:pt x="11" y="98"/>
                    <a:pt x="16" y="97"/>
                    <a:pt x="16" y="97"/>
                  </a:cubicBezTo>
                  <a:cubicBezTo>
                    <a:pt x="16" y="97"/>
                    <a:pt x="20" y="95"/>
                    <a:pt x="22" y="96"/>
                  </a:cubicBezTo>
                  <a:cubicBezTo>
                    <a:pt x="25" y="98"/>
                    <a:pt x="27" y="100"/>
                    <a:pt x="27" y="100"/>
                  </a:cubicBezTo>
                  <a:cubicBezTo>
                    <a:pt x="30" y="100"/>
                    <a:pt x="30" y="100"/>
                    <a:pt x="30" y="100"/>
                  </a:cubicBezTo>
                  <a:cubicBezTo>
                    <a:pt x="30" y="100"/>
                    <a:pt x="32" y="107"/>
                    <a:pt x="36" y="108"/>
                  </a:cubicBezTo>
                  <a:cubicBezTo>
                    <a:pt x="38" y="109"/>
                    <a:pt x="39" y="111"/>
                    <a:pt x="40" y="112"/>
                  </a:cubicBezTo>
                  <a:cubicBezTo>
                    <a:pt x="42" y="112"/>
                    <a:pt x="44" y="111"/>
                    <a:pt x="44" y="109"/>
                  </a:cubicBezTo>
                  <a:cubicBezTo>
                    <a:pt x="44" y="107"/>
                    <a:pt x="46" y="104"/>
                    <a:pt x="49" y="108"/>
                  </a:cubicBezTo>
                  <a:cubicBezTo>
                    <a:pt x="53" y="111"/>
                    <a:pt x="53" y="108"/>
                    <a:pt x="54" y="107"/>
                  </a:cubicBezTo>
                  <a:cubicBezTo>
                    <a:pt x="55" y="106"/>
                    <a:pt x="57" y="107"/>
                    <a:pt x="59" y="107"/>
                  </a:cubicBezTo>
                  <a:cubicBezTo>
                    <a:pt x="62" y="107"/>
                    <a:pt x="65" y="106"/>
                    <a:pt x="65" y="106"/>
                  </a:cubicBezTo>
                  <a:cubicBezTo>
                    <a:pt x="65" y="106"/>
                    <a:pt x="96" y="106"/>
                    <a:pt x="98" y="105"/>
                  </a:cubicBezTo>
                  <a:cubicBezTo>
                    <a:pt x="99" y="105"/>
                    <a:pt x="99" y="98"/>
                    <a:pt x="99" y="98"/>
                  </a:cubicBezTo>
                  <a:cubicBezTo>
                    <a:pt x="96" y="95"/>
                    <a:pt x="96" y="95"/>
                    <a:pt x="96" y="95"/>
                  </a:cubicBezTo>
                  <a:cubicBezTo>
                    <a:pt x="88" y="21"/>
                    <a:pt x="88" y="21"/>
                    <a:pt x="88" y="21"/>
                  </a:cubicBezTo>
                  <a:cubicBezTo>
                    <a:pt x="102" y="21"/>
                    <a:pt x="102" y="21"/>
                    <a:pt x="102" y="21"/>
                  </a:cubicBezTo>
                  <a:cubicBezTo>
                    <a:pt x="87" y="11"/>
                    <a:pt x="74" y="3"/>
                    <a:pt x="73" y="2"/>
                  </a:cubicBezTo>
                  <a:cubicBezTo>
                    <a:pt x="72" y="1"/>
                    <a:pt x="71" y="1"/>
                    <a:pt x="71" y="0"/>
                  </a:cubicBezTo>
                  <a:cubicBezTo>
                    <a:pt x="71" y="6"/>
                    <a:pt x="71" y="12"/>
                    <a:pt x="71" y="12"/>
                  </a:cubicBezTo>
                  <a:cubicBezTo>
                    <a:pt x="70" y="13"/>
                    <a:pt x="42" y="12"/>
                    <a:pt x="42" y="12"/>
                  </a:cubicBezTo>
                  <a:cubicBezTo>
                    <a:pt x="42" y="35"/>
                    <a:pt x="42" y="35"/>
                    <a:pt x="42" y="35"/>
                  </a:cubicBezTo>
                  <a:cubicBezTo>
                    <a:pt x="42" y="37"/>
                    <a:pt x="34" y="39"/>
                    <a:pt x="34" y="41"/>
                  </a:cubicBezTo>
                  <a:cubicBezTo>
                    <a:pt x="34" y="54"/>
                    <a:pt x="34" y="54"/>
                    <a:pt x="34" y="54"/>
                  </a:cubicBezTo>
                  <a:cubicBezTo>
                    <a:pt x="0" y="54"/>
                    <a:pt x="0" y="54"/>
                    <a:pt x="0" y="54"/>
                  </a:cubicBezTo>
                  <a:cubicBezTo>
                    <a:pt x="0" y="60"/>
                    <a:pt x="3" y="62"/>
                    <a:pt x="5" y="64"/>
                  </a:cubicBezTo>
                  <a:cubicBezTo>
                    <a:pt x="8" y="67"/>
                    <a:pt x="3" y="72"/>
                    <a:pt x="7" y="77"/>
                  </a:cubicBezTo>
                  <a:cubicBezTo>
                    <a:pt x="11" y="83"/>
                    <a:pt x="6" y="91"/>
                    <a:pt x="4" y="94"/>
                  </a:cubicBezTo>
                  <a:cubicBezTo>
                    <a:pt x="3" y="95"/>
                    <a:pt x="3" y="98"/>
                    <a:pt x="3" y="101"/>
                  </a:cubicBezTo>
                  <a:cubicBezTo>
                    <a:pt x="3" y="101"/>
                    <a:pt x="3" y="101"/>
                    <a:pt x="3" y="101"/>
                  </a:cubicBezTo>
                  <a:cubicBezTo>
                    <a:pt x="6" y="100"/>
                    <a:pt x="5" y="96"/>
                    <a:pt x="8" y="9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6" name="Freeform 64">
              <a:extLst>
                <a:ext uri="{FF2B5EF4-FFF2-40B4-BE49-F238E27FC236}">
                  <a16:creationId xmlns:a16="http://schemas.microsoft.com/office/drawing/2014/main" id="{2C3DD43A-7255-B943-7663-737440187971}"/>
                </a:ext>
              </a:extLst>
            </p:cNvPr>
            <p:cNvSpPr>
              <a:spLocks/>
            </p:cNvSpPr>
            <p:nvPr/>
          </p:nvSpPr>
          <p:spPr bwMode="auto">
            <a:xfrm>
              <a:off x="4397376" y="3811588"/>
              <a:ext cx="396875" cy="371475"/>
            </a:xfrm>
            <a:custGeom>
              <a:avLst/>
              <a:gdLst>
                <a:gd name="T0" fmla="*/ 133 w 141"/>
                <a:gd name="T1" fmla="*/ 55 h 132"/>
                <a:gd name="T2" fmla="*/ 129 w 141"/>
                <a:gd name="T3" fmla="*/ 46 h 132"/>
                <a:gd name="T4" fmla="*/ 120 w 141"/>
                <a:gd name="T5" fmla="*/ 43 h 132"/>
                <a:gd name="T6" fmla="*/ 114 w 141"/>
                <a:gd name="T7" fmla="*/ 35 h 132"/>
                <a:gd name="T8" fmla="*/ 62 w 141"/>
                <a:gd name="T9" fmla="*/ 0 h 132"/>
                <a:gd name="T10" fmla="*/ 48 w 141"/>
                <a:gd name="T11" fmla="*/ 0 h 132"/>
                <a:gd name="T12" fmla="*/ 56 w 141"/>
                <a:gd name="T13" fmla="*/ 74 h 132"/>
                <a:gd name="T14" fmla="*/ 59 w 141"/>
                <a:gd name="T15" fmla="*/ 77 h 132"/>
                <a:gd name="T16" fmla="*/ 58 w 141"/>
                <a:gd name="T17" fmla="*/ 84 h 132"/>
                <a:gd name="T18" fmla="*/ 25 w 141"/>
                <a:gd name="T19" fmla="*/ 85 h 132"/>
                <a:gd name="T20" fmla="*/ 19 w 141"/>
                <a:gd name="T21" fmla="*/ 86 h 132"/>
                <a:gd name="T22" fmla="*/ 14 w 141"/>
                <a:gd name="T23" fmla="*/ 86 h 132"/>
                <a:gd name="T24" fmla="*/ 9 w 141"/>
                <a:gd name="T25" fmla="*/ 87 h 132"/>
                <a:gd name="T26" fmla="*/ 4 w 141"/>
                <a:gd name="T27" fmla="*/ 88 h 132"/>
                <a:gd name="T28" fmla="*/ 0 w 141"/>
                <a:gd name="T29" fmla="*/ 91 h 132"/>
                <a:gd name="T30" fmla="*/ 1 w 141"/>
                <a:gd name="T31" fmla="*/ 93 h 132"/>
                <a:gd name="T32" fmla="*/ 2 w 141"/>
                <a:gd name="T33" fmla="*/ 95 h 132"/>
                <a:gd name="T34" fmla="*/ 3 w 141"/>
                <a:gd name="T35" fmla="*/ 101 h 132"/>
                <a:gd name="T36" fmla="*/ 8 w 141"/>
                <a:gd name="T37" fmla="*/ 106 h 132"/>
                <a:gd name="T38" fmla="*/ 8 w 141"/>
                <a:gd name="T39" fmla="*/ 113 h 132"/>
                <a:gd name="T40" fmla="*/ 10 w 141"/>
                <a:gd name="T41" fmla="*/ 115 h 132"/>
                <a:gd name="T42" fmla="*/ 15 w 141"/>
                <a:gd name="T43" fmla="*/ 114 h 132"/>
                <a:gd name="T44" fmla="*/ 21 w 141"/>
                <a:gd name="T45" fmla="*/ 115 h 132"/>
                <a:gd name="T46" fmla="*/ 27 w 141"/>
                <a:gd name="T47" fmla="*/ 111 h 132"/>
                <a:gd name="T48" fmla="*/ 30 w 141"/>
                <a:gd name="T49" fmla="*/ 117 h 132"/>
                <a:gd name="T50" fmla="*/ 33 w 141"/>
                <a:gd name="T51" fmla="*/ 121 h 132"/>
                <a:gd name="T52" fmla="*/ 33 w 141"/>
                <a:gd name="T53" fmla="*/ 124 h 132"/>
                <a:gd name="T54" fmla="*/ 35 w 141"/>
                <a:gd name="T55" fmla="*/ 129 h 132"/>
                <a:gd name="T56" fmla="*/ 39 w 141"/>
                <a:gd name="T57" fmla="*/ 129 h 132"/>
                <a:gd name="T58" fmla="*/ 43 w 141"/>
                <a:gd name="T59" fmla="*/ 130 h 132"/>
                <a:gd name="T60" fmla="*/ 48 w 141"/>
                <a:gd name="T61" fmla="*/ 128 h 132"/>
                <a:gd name="T62" fmla="*/ 52 w 141"/>
                <a:gd name="T63" fmla="*/ 128 h 132"/>
                <a:gd name="T64" fmla="*/ 55 w 141"/>
                <a:gd name="T65" fmla="*/ 129 h 132"/>
                <a:gd name="T66" fmla="*/ 58 w 141"/>
                <a:gd name="T67" fmla="*/ 128 h 132"/>
                <a:gd name="T68" fmla="*/ 60 w 141"/>
                <a:gd name="T69" fmla="*/ 122 h 132"/>
                <a:gd name="T70" fmla="*/ 59 w 141"/>
                <a:gd name="T71" fmla="*/ 116 h 132"/>
                <a:gd name="T72" fmla="*/ 66 w 141"/>
                <a:gd name="T73" fmla="*/ 113 h 132"/>
                <a:gd name="T74" fmla="*/ 69 w 141"/>
                <a:gd name="T75" fmla="*/ 108 h 132"/>
                <a:gd name="T76" fmla="*/ 72 w 141"/>
                <a:gd name="T77" fmla="*/ 102 h 132"/>
                <a:gd name="T78" fmla="*/ 77 w 141"/>
                <a:gd name="T79" fmla="*/ 102 h 132"/>
                <a:gd name="T80" fmla="*/ 81 w 141"/>
                <a:gd name="T81" fmla="*/ 98 h 132"/>
                <a:gd name="T82" fmla="*/ 85 w 141"/>
                <a:gd name="T83" fmla="*/ 96 h 132"/>
                <a:gd name="T84" fmla="*/ 88 w 141"/>
                <a:gd name="T85" fmla="*/ 94 h 132"/>
                <a:gd name="T86" fmla="*/ 95 w 141"/>
                <a:gd name="T87" fmla="*/ 91 h 132"/>
                <a:gd name="T88" fmla="*/ 101 w 141"/>
                <a:gd name="T89" fmla="*/ 88 h 132"/>
                <a:gd name="T90" fmla="*/ 112 w 141"/>
                <a:gd name="T91" fmla="*/ 89 h 132"/>
                <a:gd name="T92" fmla="*/ 119 w 141"/>
                <a:gd name="T93" fmla="*/ 87 h 132"/>
                <a:gd name="T94" fmla="*/ 132 w 141"/>
                <a:gd name="T95" fmla="*/ 85 h 132"/>
                <a:gd name="T96" fmla="*/ 137 w 141"/>
                <a:gd name="T97" fmla="*/ 82 h 132"/>
                <a:gd name="T98" fmla="*/ 140 w 141"/>
                <a:gd name="T99" fmla="*/ 75 h 132"/>
                <a:gd name="T100" fmla="*/ 140 w 141"/>
                <a:gd name="T101" fmla="*/ 53 h 132"/>
                <a:gd name="T102" fmla="*/ 133 w 141"/>
                <a:gd name="T103" fmla="*/ 5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32">
                  <a:moveTo>
                    <a:pt x="133" y="55"/>
                  </a:moveTo>
                  <a:cubicBezTo>
                    <a:pt x="133" y="55"/>
                    <a:pt x="133" y="48"/>
                    <a:pt x="129" y="46"/>
                  </a:cubicBezTo>
                  <a:cubicBezTo>
                    <a:pt x="125" y="43"/>
                    <a:pt x="120" y="43"/>
                    <a:pt x="120" y="43"/>
                  </a:cubicBezTo>
                  <a:cubicBezTo>
                    <a:pt x="120" y="43"/>
                    <a:pt x="117" y="37"/>
                    <a:pt x="114" y="35"/>
                  </a:cubicBezTo>
                  <a:cubicBezTo>
                    <a:pt x="113" y="34"/>
                    <a:pt x="85" y="15"/>
                    <a:pt x="62" y="0"/>
                  </a:cubicBezTo>
                  <a:cubicBezTo>
                    <a:pt x="48" y="0"/>
                    <a:pt x="48" y="0"/>
                    <a:pt x="48" y="0"/>
                  </a:cubicBezTo>
                  <a:cubicBezTo>
                    <a:pt x="56" y="74"/>
                    <a:pt x="56" y="74"/>
                    <a:pt x="56" y="74"/>
                  </a:cubicBezTo>
                  <a:cubicBezTo>
                    <a:pt x="59" y="77"/>
                    <a:pt x="59" y="77"/>
                    <a:pt x="59" y="77"/>
                  </a:cubicBezTo>
                  <a:cubicBezTo>
                    <a:pt x="59" y="77"/>
                    <a:pt x="59" y="84"/>
                    <a:pt x="58" y="84"/>
                  </a:cubicBezTo>
                  <a:cubicBezTo>
                    <a:pt x="56" y="85"/>
                    <a:pt x="25" y="85"/>
                    <a:pt x="25" y="85"/>
                  </a:cubicBezTo>
                  <a:cubicBezTo>
                    <a:pt x="25" y="85"/>
                    <a:pt x="22" y="86"/>
                    <a:pt x="19" y="86"/>
                  </a:cubicBezTo>
                  <a:cubicBezTo>
                    <a:pt x="17" y="86"/>
                    <a:pt x="15" y="85"/>
                    <a:pt x="14" y="86"/>
                  </a:cubicBezTo>
                  <a:cubicBezTo>
                    <a:pt x="13" y="87"/>
                    <a:pt x="13" y="90"/>
                    <a:pt x="9" y="87"/>
                  </a:cubicBezTo>
                  <a:cubicBezTo>
                    <a:pt x="6" y="83"/>
                    <a:pt x="4" y="86"/>
                    <a:pt x="4" y="88"/>
                  </a:cubicBezTo>
                  <a:cubicBezTo>
                    <a:pt x="4" y="90"/>
                    <a:pt x="2" y="91"/>
                    <a:pt x="0" y="91"/>
                  </a:cubicBezTo>
                  <a:cubicBezTo>
                    <a:pt x="0" y="92"/>
                    <a:pt x="1" y="93"/>
                    <a:pt x="1" y="93"/>
                  </a:cubicBezTo>
                  <a:cubicBezTo>
                    <a:pt x="2" y="95"/>
                    <a:pt x="2" y="95"/>
                    <a:pt x="2" y="95"/>
                  </a:cubicBezTo>
                  <a:cubicBezTo>
                    <a:pt x="2" y="95"/>
                    <a:pt x="2" y="99"/>
                    <a:pt x="3" y="101"/>
                  </a:cubicBezTo>
                  <a:cubicBezTo>
                    <a:pt x="5" y="102"/>
                    <a:pt x="8" y="105"/>
                    <a:pt x="8" y="106"/>
                  </a:cubicBezTo>
                  <a:cubicBezTo>
                    <a:pt x="8" y="107"/>
                    <a:pt x="8" y="113"/>
                    <a:pt x="8" y="113"/>
                  </a:cubicBezTo>
                  <a:cubicBezTo>
                    <a:pt x="8" y="113"/>
                    <a:pt x="9" y="117"/>
                    <a:pt x="10" y="115"/>
                  </a:cubicBezTo>
                  <a:cubicBezTo>
                    <a:pt x="12" y="113"/>
                    <a:pt x="14" y="117"/>
                    <a:pt x="15" y="114"/>
                  </a:cubicBezTo>
                  <a:cubicBezTo>
                    <a:pt x="16" y="112"/>
                    <a:pt x="19" y="115"/>
                    <a:pt x="21" y="115"/>
                  </a:cubicBezTo>
                  <a:cubicBezTo>
                    <a:pt x="22" y="115"/>
                    <a:pt x="26" y="110"/>
                    <a:pt x="27" y="111"/>
                  </a:cubicBezTo>
                  <a:cubicBezTo>
                    <a:pt x="28" y="111"/>
                    <a:pt x="30" y="115"/>
                    <a:pt x="30" y="117"/>
                  </a:cubicBezTo>
                  <a:cubicBezTo>
                    <a:pt x="30" y="119"/>
                    <a:pt x="35" y="120"/>
                    <a:pt x="33" y="121"/>
                  </a:cubicBezTo>
                  <a:cubicBezTo>
                    <a:pt x="32" y="121"/>
                    <a:pt x="31" y="124"/>
                    <a:pt x="33" y="124"/>
                  </a:cubicBezTo>
                  <a:cubicBezTo>
                    <a:pt x="35" y="124"/>
                    <a:pt x="34" y="127"/>
                    <a:pt x="35" y="129"/>
                  </a:cubicBezTo>
                  <a:cubicBezTo>
                    <a:pt x="36" y="130"/>
                    <a:pt x="38" y="131"/>
                    <a:pt x="39" y="129"/>
                  </a:cubicBezTo>
                  <a:cubicBezTo>
                    <a:pt x="40" y="127"/>
                    <a:pt x="42" y="129"/>
                    <a:pt x="43" y="130"/>
                  </a:cubicBezTo>
                  <a:cubicBezTo>
                    <a:pt x="44" y="132"/>
                    <a:pt x="47" y="130"/>
                    <a:pt x="48" y="128"/>
                  </a:cubicBezTo>
                  <a:cubicBezTo>
                    <a:pt x="48" y="126"/>
                    <a:pt x="52" y="125"/>
                    <a:pt x="52" y="128"/>
                  </a:cubicBezTo>
                  <a:cubicBezTo>
                    <a:pt x="52" y="130"/>
                    <a:pt x="53" y="130"/>
                    <a:pt x="55" y="129"/>
                  </a:cubicBezTo>
                  <a:cubicBezTo>
                    <a:pt x="56" y="128"/>
                    <a:pt x="57" y="128"/>
                    <a:pt x="58" y="128"/>
                  </a:cubicBezTo>
                  <a:cubicBezTo>
                    <a:pt x="58" y="125"/>
                    <a:pt x="59" y="122"/>
                    <a:pt x="60" y="122"/>
                  </a:cubicBezTo>
                  <a:cubicBezTo>
                    <a:pt x="61" y="120"/>
                    <a:pt x="58" y="117"/>
                    <a:pt x="59" y="116"/>
                  </a:cubicBezTo>
                  <a:cubicBezTo>
                    <a:pt x="61" y="116"/>
                    <a:pt x="65" y="117"/>
                    <a:pt x="66" y="113"/>
                  </a:cubicBezTo>
                  <a:cubicBezTo>
                    <a:pt x="67" y="110"/>
                    <a:pt x="69" y="108"/>
                    <a:pt x="69" y="108"/>
                  </a:cubicBezTo>
                  <a:cubicBezTo>
                    <a:pt x="69" y="108"/>
                    <a:pt x="69" y="100"/>
                    <a:pt x="72" y="102"/>
                  </a:cubicBezTo>
                  <a:cubicBezTo>
                    <a:pt x="74" y="103"/>
                    <a:pt x="77" y="105"/>
                    <a:pt x="77" y="102"/>
                  </a:cubicBezTo>
                  <a:cubicBezTo>
                    <a:pt x="77" y="99"/>
                    <a:pt x="80" y="101"/>
                    <a:pt x="81" y="98"/>
                  </a:cubicBezTo>
                  <a:cubicBezTo>
                    <a:pt x="81" y="95"/>
                    <a:pt x="83" y="95"/>
                    <a:pt x="85" y="96"/>
                  </a:cubicBezTo>
                  <a:cubicBezTo>
                    <a:pt x="86" y="96"/>
                    <a:pt x="88" y="96"/>
                    <a:pt x="88" y="94"/>
                  </a:cubicBezTo>
                  <a:cubicBezTo>
                    <a:pt x="88" y="93"/>
                    <a:pt x="92" y="93"/>
                    <a:pt x="95" y="91"/>
                  </a:cubicBezTo>
                  <a:cubicBezTo>
                    <a:pt x="98" y="89"/>
                    <a:pt x="100" y="87"/>
                    <a:pt x="101" y="88"/>
                  </a:cubicBezTo>
                  <a:cubicBezTo>
                    <a:pt x="103" y="90"/>
                    <a:pt x="111" y="89"/>
                    <a:pt x="112" y="89"/>
                  </a:cubicBezTo>
                  <a:cubicBezTo>
                    <a:pt x="113" y="88"/>
                    <a:pt x="116" y="86"/>
                    <a:pt x="119" y="87"/>
                  </a:cubicBezTo>
                  <a:cubicBezTo>
                    <a:pt x="122" y="87"/>
                    <a:pt x="129" y="85"/>
                    <a:pt x="132" y="85"/>
                  </a:cubicBezTo>
                  <a:cubicBezTo>
                    <a:pt x="135" y="85"/>
                    <a:pt x="136" y="83"/>
                    <a:pt x="137" y="82"/>
                  </a:cubicBezTo>
                  <a:cubicBezTo>
                    <a:pt x="138" y="81"/>
                    <a:pt x="139" y="76"/>
                    <a:pt x="140" y="75"/>
                  </a:cubicBezTo>
                  <a:cubicBezTo>
                    <a:pt x="141" y="75"/>
                    <a:pt x="140" y="59"/>
                    <a:pt x="140" y="53"/>
                  </a:cubicBezTo>
                  <a:cubicBezTo>
                    <a:pt x="137" y="54"/>
                    <a:pt x="133" y="55"/>
                    <a:pt x="133" y="5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7" name="Freeform 65">
              <a:extLst>
                <a:ext uri="{FF2B5EF4-FFF2-40B4-BE49-F238E27FC236}">
                  <a16:creationId xmlns:a16="http://schemas.microsoft.com/office/drawing/2014/main" id="{991043D7-3062-65DF-022C-486D2C048615}"/>
                </a:ext>
              </a:extLst>
            </p:cNvPr>
            <p:cNvSpPr>
              <a:spLocks/>
            </p:cNvSpPr>
            <p:nvPr/>
          </p:nvSpPr>
          <p:spPr bwMode="auto">
            <a:xfrm>
              <a:off x="4397376" y="3811588"/>
              <a:ext cx="396875" cy="371475"/>
            </a:xfrm>
            <a:custGeom>
              <a:avLst/>
              <a:gdLst>
                <a:gd name="T0" fmla="*/ 133 w 141"/>
                <a:gd name="T1" fmla="*/ 55 h 132"/>
                <a:gd name="T2" fmla="*/ 129 w 141"/>
                <a:gd name="T3" fmla="*/ 46 h 132"/>
                <a:gd name="T4" fmla="*/ 120 w 141"/>
                <a:gd name="T5" fmla="*/ 43 h 132"/>
                <a:gd name="T6" fmla="*/ 114 w 141"/>
                <a:gd name="T7" fmla="*/ 35 h 132"/>
                <a:gd name="T8" fmla="*/ 62 w 141"/>
                <a:gd name="T9" fmla="*/ 0 h 132"/>
                <a:gd name="T10" fmla="*/ 48 w 141"/>
                <a:gd name="T11" fmla="*/ 0 h 132"/>
                <a:gd name="T12" fmla="*/ 56 w 141"/>
                <a:gd name="T13" fmla="*/ 74 h 132"/>
                <a:gd name="T14" fmla="*/ 59 w 141"/>
                <a:gd name="T15" fmla="*/ 77 h 132"/>
                <a:gd name="T16" fmla="*/ 58 w 141"/>
                <a:gd name="T17" fmla="*/ 84 h 132"/>
                <a:gd name="T18" fmla="*/ 25 w 141"/>
                <a:gd name="T19" fmla="*/ 85 h 132"/>
                <a:gd name="T20" fmla="*/ 19 w 141"/>
                <a:gd name="T21" fmla="*/ 86 h 132"/>
                <a:gd name="T22" fmla="*/ 14 w 141"/>
                <a:gd name="T23" fmla="*/ 86 h 132"/>
                <a:gd name="T24" fmla="*/ 9 w 141"/>
                <a:gd name="T25" fmla="*/ 87 h 132"/>
                <a:gd name="T26" fmla="*/ 4 w 141"/>
                <a:gd name="T27" fmla="*/ 88 h 132"/>
                <a:gd name="T28" fmla="*/ 0 w 141"/>
                <a:gd name="T29" fmla="*/ 91 h 132"/>
                <a:gd name="T30" fmla="*/ 1 w 141"/>
                <a:gd name="T31" fmla="*/ 93 h 132"/>
                <a:gd name="T32" fmla="*/ 2 w 141"/>
                <a:gd name="T33" fmla="*/ 95 h 132"/>
                <a:gd name="T34" fmla="*/ 3 w 141"/>
                <a:gd name="T35" fmla="*/ 101 h 132"/>
                <a:gd name="T36" fmla="*/ 8 w 141"/>
                <a:gd name="T37" fmla="*/ 106 h 132"/>
                <a:gd name="T38" fmla="*/ 8 w 141"/>
                <a:gd name="T39" fmla="*/ 113 h 132"/>
                <a:gd name="T40" fmla="*/ 10 w 141"/>
                <a:gd name="T41" fmla="*/ 115 h 132"/>
                <a:gd name="T42" fmla="*/ 15 w 141"/>
                <a:gd name="T43" fmla="*/ 114 h 132"/>
                <a:gd name="T44" fmla="*/ 21 w 141"/>
                <a:gd name="T45" fmla="*/ 115 h 132"/>
                <a:gd name="T46" fmla="*/ 27 w 141"/>
                <a:gd name="T47" fmla="*/ 111 h 132"/>
                <a:gd name="T48" fmla="*/ 30 w 141"/>
                <a:gd name="T49" fmla="*/ 117 h 132"/>
                <a:gd name="T50" fmla="*/ 33 w 141"/>
                <a:gd name="T51" fmla="*/ 121 h 132"/>
                <a:gd name="T52" fmla="*/ 33 w 141"/>
                <a:gd name="T53" fmla="*/ 124 h 132"/>
                <a:gd name="T54" fmla="*/ 35 w 141"/>
                <a:gd name="T55" fmla="*/ 129 h 132"/>
                <a:gd name="T56" fmla="*/ 39 w 141"/>
                <a:gd name="T57" fmla="*/ 129 h 132"/>
                <a:gd name="T58" fmla="*/ 43 w 141"/>
                <a:gd name="T59" fmla="*/ 130 h 132"/>
                <a:gd name="T60" fmla="*/ 48 w 141"/>
                <a:gd name="T61" fmla="*/ 128 h 132"/>
                <a:gd name="T62" fmla="*/ 52 w 141"/>
                <a:gd name="T63" fmla="*/ 128 h 132"/>
                <a:gd name="T64" fmla="*/ 55 w 141"/>
                <a:gd name="T65" fmla="*/ 129 h 132"/>
                <a:gd name="T66" fmla="*/ 58 w 141"/>
                <a:gd name="T67" fmla="*/ 128 h 132"/>
                <a:gd name="T68" fmla="*/ 60 w 141"/>
                <a:gd name="T69" fmla="*/ 122 h 132"/>
                <a:gd name="T70" fmla="*/ 59 w 141"/>
                <a:gd name="T71" fmla="*/ 116 h 132"/>
                <a:gd name="T72" fmla="*/ 66 w 141"/>
                <a:gd name="T73" fmla="*/ 113 h 132"/>
                <a:gd name="T74" fmla="*/ 69 w 141"/>
                <a:gd name="T75" fmla="*/ 108 h 132"/>
                <a:gd name="T76" fmla="*/ 72 w 141"/>
                <a:gd name="T77" fmla="*/ 102 h 132"/>
                <a:gd name="T78" fmla="*/ 77 w 141"/>
                <a:gd name="T79" fmla="*/ 102 h 132"/>
                <a:gd name="T80" fmla="*/ 81 w 141"/>
                <a:gd name="T81" fmla="*/ 98 h 132"/>
                <a:gd name="T82" fmla="*/ 85 w 141"/>
                <a:gd name="T83" fmla="*/ 96 h 132"/>
                <a:gd name="T84" fmla="*/ 88 w 141"/>
                <a:gd name="T85" fmla="*/ 94 h 132"/>
                <a:gd name="T86" fmla="*/ 95 w 141"/>
                <a:gd name="T87" fmla="*/ 91 h 132"/>
                <a:gd name="T88" fmla="*/ 101 w 141"/>
                <a:gd name="T89" fmla="*/ 88 h 132"/>
                <a:gd name="T90" fmla="*/ 112 w 141"/>
                <a:gd name="T91" fmla="*/ 89 h 132"/>
                <a:gd name="T92" fmla="*/ 119 w 141"/>
                <a:gd name="T93" fmla="*/ 87 h 132"/>
                <a:gd name="T94" fmla="*/ 132 w 141"/>
                <a:gd name="T95" fmla="*/ 85 h 132"/>
                <a:gd name="T96" fmla="*/ 137 w 141"/>
                <a:gd name="T97" fmla="*/ 82 h 132"/>
                <a:gd name="T98" fmla="*/ 140 w 141"/>
                <a:gd name="T99" fmla="*/ 75 h 132"/>
                <a:gd name="T100" fmla="*/ 140 w 141"/>
                <a:gd name="T101" fmla="*/ 53 h 132"/>
                <a:gd name="T102" fmla="*/ 133 w 141"/>
                <a:gd name="T103" fmla="*/ 5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32">
                  <a:moveTo>
                    <a:pt x="133" y="55"/>
                  </a:moveTo>
                  <a:cubicBezTo>
                    <a:pt x="133" y="55"/>
                    <a:pt x="133" y="48"/>
                    <a:pt x="129" y="46"/>
                  </a:cubicBezTo>
                  <a:cubicBezTo>
                    <a:pt x="125" y="43"/>
                    <a:pt x="120" y="43"/>
                    <a:pt x="120" y="43"/>
                  </a:cubicBezTo>
                  <a:cubicBezTo>
                    <a:pt x="120" y="43"/>
                    <a:pt x="117" y="37"/>
                    <a:pt x="114" y="35"/>
                  </a:cubicBezTo>
                  <a:cubicBezTo>
                    <a:pt x="113" y="34"/>
                    <a:pt x="85" y="15"/>
                    <a:pt x="62" y="0"/>
                  </a:cubicBezTo>
                  <a:cubicBezTo>
                    <a:pt x="48" y="0"/>
                    <a:pt x="48" y="0"/>
                    <a:pt x="48" y="0"/>
                  </a:cubicBezTo>
                  <a:cubicBezTo>
                    <a:pt x="56" y="74"/>
                    <a:pt x="56" y="74"/>
                    <a:pt x="56" y="74"/>
                  </a:cubicBezTo>
                  <a:cubicBezTo>
                    <a:pt x="59" y="77"/>
                    <a:pt x="59" y="77"/>
                    <a:pt x="59" y="77"/>
                  </a:cubicBezTo>
                  <a:cubicBezTo>
                    <a:pt x="59" y="77"/>
                    <a:pt x="59" y="84"/>
                    <a:pt x="58" y="84"/>
                  </a:cubicBezTo>
                  <a:cubicBezTo>
                    <a:pt x="56" y="85"/>
                    <a:pt x="25" y="85"/>
                    <a:pt x="25" y="85"/>
                  </a:cubicBezTo>
                  <a:cubicBezTo>
                    <a:pt x="25" y="85"/>
                    <a:pt x="22" y="86"/>
                    <a:pt x="19" y="86"/>
                  </a:cubicBezTo>
                  <a:cubicBezTo>
                    <a:pt x="17" y="86"/>
                    <a:pt x="15" y="85"/>
                    <a:pt x="14" y="86"/>
                  </a:cubicBezTo>
                  <a:cubicBezTo>
                    <a:pt x="13" y="87"/>
                    <a:pt x="13" y="90"/>
                    <a:pt x="9" y="87"/>
                  </a:cubicBezTo>
                  <a:cubicBezTo>
                    <a:pt x="6" y="83"/>
                    <a:pt x="4" y="86"/>
                    <a:pt x="4" y="88"/>
                  </a:cubicBezTo>
                  <a:cubicBezTo>
                    <a:pt x="4" y="90"/>
                    <a:pt x="2" y="91"/>
                    <a:pt x="0" y="91"/>
                  </a:cubicBezTo>
                  <a:cubicBezTo>
                    <a:pt x="0" y="92"/>
                    <a:pt x="1" y="93"/>
                    <a:pt x="1" y="93"/>
                  </a:cubicBezTo>
                  <a:cubicBezTo>
                    <a:pt x="2" y="95"/>
                    <a:pt x="2" y="95"/>
                    <a:pt x="2" y="95"/>
                  </a:cubicBezTo>
                  <a:cubicBezTo>
                    <a:pt x="2" y="95"/>
                    <a:pt x="2" y="99"/>
                    <a:pt x="3" y="101"/>
                  </a:cubicBezTo>
                  <a:cubicBezTo>
                    <a:pt x="5" y="102"/>
                    <a:pt x="8" y="105"/>
                    <a:pt x="8" y="106"/>
                  </a:cubicBezTo>
                  <a:cubicBezTo>
                    <a:pt x="8" y="107"/>
                    <a:pt x="8" y="113"/>
                    <a:pt x="8" y="113"/>
                  </a:cubicBezTo>
                  <a:cubicBezTo>
                    <a:pt x="8" y="113"/>
                    <a:pt x="9" y="117"/>
                    <a:pt x="10" y="115"/>
                  </a:cubicBezTo>
                  <a:cubicBezTo>
                    <a:pt x="12" y="113"/>
                    <a:pt x="14" y="117"/>
                    <a:pt x="15" y="114"/>
                  </a:cubicBezTo>
                  <a:cubicBezTo>
                    <a:pt x="16" y="112"/>
                    <a:pt x="19" y="115"/>
                    <a:pt x="21" y="115"/>
                  </a:cubicBezTo>
                  <a:cubicBezTo>
                    <a:pt x="22" y="115"/>
                    <a:pt x="26" y="110"/>
                    <a:pt x="27" y="111"/>
                  </a:cubicBezTo>
                  <a:cubicBezTo>
                    <a:pt x="28" y="111"/>
                    <a:pt x="30" y="115"/>
                    <a:pt x="30" y="117"/>
                  </a:cubicBezTo>
                  <a:cubicBezTo>
                    <a:pt x="30" y="119"/>
                    <a:pt x="35" y="120"/>
                    <a:pt x="33" y="121"/>
                  </a:cubicBezTo>
                  <a:cubicBezTo>
                    <a:pt x="32" y="121"/>
                    <a:pt x="31" y="124"/>
                    <a:pt x="33" y="124"/>
                  </a:cubicBezTo>
                  <a:cubicBezTo>
                    <a:pt x="35" y="124"/>
                    <a:pt x="34" y="127"/>
                    <a:pt x="35" y="129"/>
                  </a:cubicBezTo>
                  <a:cubicBezTo>
                    <a:pt x="36" y="130"/>
                    <a:pt x="38" y="131"/>
                    <a:pt x="39" y="129"/>
                  </a:cubicBezTo>
                  <a:cubicBezTo>
                    <a:pt x="40" y="127"/>
                    <a:pt x="42" y="129"/>
                    <a:pt x="43" y="130"/>
                  </a:cubicBezTo>
                  <a:cubicBezTo>
                    <a:pt x="44" y="132"/>
                    <a:pt x="47" y="130"/>
                    <a:pt x="48" y="128"/>
                  </a:cubicBezTo>
                  <a:cubicBezTo>
                    <a:pt x="48" y="126"/>
                    <a:pt x="52" y="125"/>
                    <a:pt x="52" y="128"/>
                  </a:cubicBezTo>
                  <a:cubicBezTo>
                    <a:pt x="52" y="130"/>
                    <a:pt x="53" y="130"/>
                    <a:pt x="55" y="129"/>
                  </a:cubicBezTo>
                  <a:cubicBezTo>
                    <a:pt x="56" y="128"/>
                    <a:pt x="57" y="128"/>
                    <a:pt x="58" y="128"/>
                  </a:cubicBezTo>
                  <a:cubicBezTo>
                    <a:pt x="58" y="125"/>
                    <a:pt x="59" y="122"/>
                    <a:pt x="60" y="122"/>
                  </a:cubicBezTo>
                  <a:cubicBezTo>
                    <a:pt x="61" y="120"/>
                    <a:pt x="58" y="117"/>
                    <a:pt x="59" y="116"/>
                  </a:cubicBezTo>
                  <a:cubicBezTo>
                    <a:pt x="61" y="116"/>
                    <a:pt x="65" y="117"/>
                    <a:pt x="66" y="113"/>
                  </a:cubicBezTo>
                  <a:cubicBezTo>
                    <a:pt x="67" y="110"/>
                    <a:pt x="69" y="108"/>
                    <a:pt x="69" y="108"/>
                  </a:cubicBezTo>
                  <a:cubicBezTo>
                    <a:pt x="69" y="108"/>
                    <a:pt x="69" y="100"/>
                    <a:pt x="72" y="102"/>
                  </a:cubicBezTo>
                  <a:cubicBezTo>
                    <a:pt x="74" y="103"/>
                    <a:pt x="77" y="105"/>
                    <a:pt x="77" y="102"/>
                  </a:cubicBezTo>
                  <a:cubicBezTo>
                    <a:pt x="77" y="99"/>
                    <a:pt x="80" y="101"/>
                    <a:pt x="81" y="98"/>
                  </a:cubicBezTo>
                  <a:cubicBezTo>
                    <a:pt x="81" y="95"/>
                    <a:pt x="83" y="95"/>
                    <a:pt x="85" y="96"/>
                  </a:cubicBezTo>
                  <a:cubicBezTo>
                    <a:pt x="86" y="96"/>
                    <a:pt x="88" y="96"/>
                    <a:pt x="88" y="94"/>
                  </a:cubicBezTo>
                  <a:cubicBezTo>
                    <a:pt x="88" y="93"/>
                    <a:pt x="92" y="93"/>
                    <a:pt x="95" y="91"/>
                  </a:cubicBezTo>
                  <a:cubicBezTo>
                    <a:pt x="98" y="89"/>
                    <a:pt x="100" y="87"/>
                    <a:pt x="101" y="88"/>
                  </a:cubicBezTo>
                  <a:cubicBezTo>
                    <a:pt x="103" y="90"/>
                    <a:pt x="111" y="89"/>
                    <a:pt x="112" y="89"/>
                  </a:cubicBezTo>
                  <a:cubicBezTo>
                    <a:pt x="113" y="88"/>
                    <a:pt x="116" y="86"/>
                    <a:pt x="119" y="87"/>
                  </a:cubicBezTo>
                  <a:cubicBezTo>
                    <a:pt x="122" y="87"/>
                    <a:pt x="129" y="85"/>
                    <a:pt x="132" y="85"/>
                  </a:cubicBezTo>
                  <a:cubicBezTo>
                    <a:pt x="135" y="85"/>
                    <a:pt x="136" y="83"/>
                    <a:pt x="137" y="82"/>
                  </a:cubicBezTo>
                  <a:cubicBezTo>
                    <a:pt x="138" y="81"/>
                    <a:pt x="139" y="76"/>
                    <a:pt x="140" y="75"/>
                  </a:cubicBezTo>
                  <a:cubicBezTo>
                    <a:pt x="141" y="75"/>
                    <a:pt x="140" y="59"/>
                    <a:pt x="140" y="53"/>
                  </a:cubicBezTo>
                  <a:cubicBezTo>
                    <a:pt x="137" y="54"/>
                    <a:pt x="133" y="55"/>
                    <a:pt x="133" y="5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8" name="Freeform 66">
              <a:extLst>
                <a:ext uri="{FF2B5EF4-FFF2-40B4-BE49-F238E27FC236}">
                  <a16:creationId xmlns:a16="http://schemas.microsoft.com/office/drawing/2014/main" id="{89606787-89D5-4FB7-81CE-382BC30413A1}"/>
                </a:ext>
              </a:extLst>
            </p:cNvPr>
            <p:cNvSpPr>
              <a:spLocks/>
            </p:cNvSpPr>
            <p:nvPr/>
          </p:nvSpPr>
          <p:spPr bwMode="auto">
            <a:xfrm>
              <a:off x="4560888" y="4056063"/>
              <a:ext cx="193675" cy="141288"/>
            </a:xfrm>
            <a:custGeom>
              <a:avLst/>
              <a:gdLst>
                <a:gd name="T0" fmla="*/ 68 w 69"/>
                <a:gd name="T1" fmla="*/ 28 h 50"/>
                <a:gd name="T2" fmla="*/ 65 w 69"/>
                <a:gd name="T3" fmla="*/ 26 h 50"/>
                <a:gd name="T4" fmla="*/ 64 w 69"/>
                <a:gd name="T5" fmla="*/ 22 h 50"/>
                <a:gd name="T6" fmla="*/ 60 w 69"/>
                <a:gd name="T7" fmla="*/ 22 h 50"/>
                <a:gd name="T8" fmla="*/ 57 w 69"/>
                <a:gd name="T9" fmla="*/ 19 h 50"/>
                <a:gd name="T10" fmla="*/ 55 w 69"/>
                <a:gd name="T11" fmla="*/ 16 h 50"/>
                <a:gd name="T12" fmla="*/ 51 w 69"/>
                <a:gd name="T13" fmla="*/ 12 h 50"/>
                <a:gd name="T14" fmla="*/ 49 w 69"/>
                <a:gd name="T15" fmla="*/ 7 h 50"/>
                <a:gd name="T16" fmla="*/ 48 w 69"/>
                <a:gd name="T17" fmla="*/ 2 h 50"/>
                <a:gd name="T18" fmla="*/ 43 w 69"/>
                <a:gd name="T19" fmla="*/ 1 h 50"/>
                <a:gd name="T20" fmla="*/ 37 w 69"/>
                <a:gd name="T21" fmla="*/ 4 h 50"/>
                <a:gd name="T22" fmla="*/ 30 w 69"/>
                <a:gd name="T23" fmla="*/ 7 h 50"/>
                <a:gd name="T24" fmla="*/ 27 w 69"/>
                <a:gd name="T25" fmla="*/ 9 h 50"/>
                <a:gd name="T26" fmla="*/ 23 w 69"/>
                <a:gd name="T27" fmla="*/ 11 h 50"/>
                <a:gd name="T28" fmla="*/ 19 w 69"/>
                <a:gd name="T29" fmla="*/ 15 h 50"/>
                <a:gd name="T30" fmla="*/ 14 w 69"/>
                <a:gd name="T31" fmla="*/ 15 h 50"/>
                <a:gd name="T32" fmla="*/ 11 w 69"/>
                <a:gd name="T33" fmla="*/ 21 h 50"/>
                <a:gd name="T34" fmla="*/ 8 w 69"/>
                <a:gd name="T35" fmla="*/ 26 h 50"/>
                <a:gd name="T36" fmla="*/ 1 w 69"/>
                <a:gd name="T37" fmla="*/ 29 h 50"/>
                <a:gd name="T38" fmla="*/ 2 w 69"/>
                <a:gd name="T39" fmla="*/ 35 h 50"/>
                <a:gd name="T40" fmla="*/ 0 w 69"/>
                <a:gd name="T41" fmla="*/ 41 h 50"/>
                <a:gd name="T42" fmla="*/ 4 w 69"/>
                <a:gd name="T43" fmla="*/ 44 h 50"/>
                <a:gd name="T44" fmla="*/ 11 w 69"/>
                <a:gd name="T45" fmla="*/ 47 h 50"/>
                <a:gd name="T46" fmla="*/ 21 w 69"/>
                <a:gd name="T47" fmla="*/ 46 h 50"/>
                <a:gd name="T48" fmla="*/ 24 w 69"/>
                <a:gd name="T49" fmla="*/ 45 h 50"/>
                <a:gd name="T50" fmla="*/ 22 w 69"/>
                <a:gd name="T51" fmla="*/ 37 h 50"/>
                <a:gd name="T52" fmla="*/ 44 w 69"/>
                <a:gd name="T53" fmla="*/ 37 h 50"/>
                <a:gd name="T54" fmla="*/ 47 w 69"/>
                <a:gd name="T55" fmla="*/ 35 h 50"/>
                <a:gd name="T56" fmla="*/ 54 w 69"/>
                <a:gd name="T57" fmla="*/ 36 h 50"/>
                <a:gd name="T58" fmla="*/ 59 w 69"/>
                <a:gd name="T59" fmla="*/ 33 h 50"/>
                <a:gd name="T60" fmla="*/ 66 w 69"/>
                <a:gd name="T61" fmla="*/ 31 h 50"/>
                <a:gd name="T62" fmla="*/ 68 w 69"/>
                <a:gd name="T63" fmla="*/ 28 h 50"/>
                <a:gd name="T64" fmla="*/ 68 w 69"/>
                <a:gd name="T6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68" y="28"/>
                  </a:moveTo>
                  <a:cubicBezTo>
                    <a:pt x="67" y="27"/>
                    <a:pt x="65" y="26"/>
                    <a:pt x="65" y="26"/>
                  </a:cubicBezTo>
                  <a:cubicBezTo>
                    <a:pt x="64" y="26"/>
                    <a:pt x="65" y="22"/>
                    <a:pt x="64" y="22"/>
                  </a:cubicBezTo>
                  <a:cubicBezTo>
                    <a:pt x="64" y="21"/>
                    <a:pt x="62" y="23"/>
                    <a:pt x="60" y="22"/>
                  </a:cubicBezTo>
                  <a:cubicBezTo>
                    <a:pt x="59" y="22"/>
                    <a:pt x="58" y="19"/>
                    <a:pt x="57" y="19"/>
                  </a:cubicBezTo>
                  <a:cubicBezTo>
                    <a:pt x="55" y="19"/>
                    <a:pt x="55" y="18"/>
                    <a:pt x="55" y="16"/>
                  </a:cubicBezTo>
                  <a:cubicBezTo>
                    <a:pt x="55" y="14"/>
                    <a:pt x="53" y="13"/>
                    <a:pt x="51" y="12"/>
                  </a:cubicBezTo>
                  <a:cubicBezTo>
                    <a:pt x="50" y="11"/>
                    <a:pt x="49" y="7"/>
                    <a:pt x="49" y="7"/>
                  </a:cubicBezTo>
                  <a:cubicBezTo>
                    <a:pt x="48" y="7"/>
                    <a:pt x="48" y="4"/>
                    <a:pt x="48" y="2"/>
                  </a:cubicBezTo>
                  <a:cubicBezTo>
                    <a:pt x="46" y="2"/>
                    <a:pt x="44" y="2"/>
                    <a:pt x="43" y="1"/>
                  </a:cubicBezTo>
                  <a:cubicBezTo>
                    <a:pt x="42" y="0"/>
                    <a:pt x="40" y="2"/>
                    <a:pt x="37" y="4"/>
                  </a:cubicBezTo>
                  <a:cubicBezTo>
                    <a:pt x="34" y="6"/>
                    <a:pt x="30" y="6"/>
                    <a:pt x="30" y="7"/>
                  </a:cubicBezTo>
                  <a:cubicBezTo>
                    <a:pt x="30" y="9"/>
                    <a:pt x="28" y="9"/>
                    <a:pt x="27" y="9"/>
                  </a:cubicBezTo>
                  <a:cubicBezTo>
                    <a:pt x="25" y="8"/>
                    <a:pt x="23" y="8"/>
                    <a:pt x="23" y="11"/>
                  </a:cubicBezTo>
                  <a:cubicBezTo>
                    <a:pt x="22" y="14"/>
                    <a:pt x="19" y="12"/>
                    <a:pt x="19" y="15"/>
                  </a:cubicBezTo>
                  <a:cubicBezTo>
                    <a:pt x="19" y="18"/>
                    <a:pt x="16" y="16"/>
                    <a:pt x="14" y="15"/>
                  </a:cubicBezTo>
                  <a:cubicBezTo>
                    <a:pt x="11" y="13"/>
                    <a:pt x="11" y="21"/>
                    <a:pt x="11" y="21"/>
                  </a:cubicBezTo>
                  <a:cubicBezTo>
                    <a:pt x="11" y="21"/>
                    <a:pt x="9" y="23"/>
                    <a:pt x="8" y="26"/>
                  </a:cubicBezTo>
                  <a:cubicBezTo>
                    <a:pt x="7" y="30"/>
                    <a:pt x="3" y="29"/>
                    <a:pt x="1" y="29"/>
                  </a:cubicBezTo>
                  <a:cubicBezTo>
                    <a:pt x="0" y="30"/>
                    <a:pt x="3" y="33"/>
                    <a:pt x="2" y="35"/>
                  </a:cubicBezTo>
                  <a:cubicBezTo>
                    <a:pt x="1" y="35"/>
                    <a:pt x="0" y="38"/>
                    <a:pt x="0" y="41"/>
                  </a:cubicBezTo>
                  <a:cubicBezTo>
                    <a:pt x="1" y="41"/>
                    <a:pt x="3" y="43"/>
                    <a:pt x="4" y="44"/>
                  </a:cubicBezTo>
                  <a:cubicBezTo>
                    <a:pt x="4" y="45"/>
                    <a:pt x="9" y="50"/>
                    <a:pt x="11" y="47"/>
                  </a:cubicBezTo>
                  <a:cubicBezTo>
                    <a:pt x="13" y="45"/>
                    <a:pt x="20" y="44"/>
                    <a:pt x="21" y="46"/>
                  </a:cubicBezTo>
                  <a:cubicBezTo>
                    <a:pt x="23" y="47"/>
                    <a:pt x="24" y="47"/>
                    <a:pt x="24" y="45"/>
                  </a:cubicBezTo>
                  <a:cubicBezTo>
                    <a:pt x="24" y="44"/>
                    <a:pt x="21" y="38"/>
                    <a:pt x="22" y="37"/>
                  </a:cubicBezTo>
                  <a:cubicBezTo>
                    <a:pt x="23" y="35"/>
                    <a:pt x="43" y="36"/>
                    <a:pt x="44" y="37"/>
                  </a:cubicBezTo>
                  <a:cubicBezTo>
                    <a:pt x="44" y="39"/>
                    <a:pt x="44" y="35"/>
                    <a:pt x="47" y="35"/>
                  </a:cubicBezTo>
                  <a:cubicBezTo>
                    <a:pt x="49" y="35"/>
                    <a:pt x="53" y="37"/>
                    <a:pt x="54" y="36"/>
                  </a:cubicBezTo>
                  <a:cubicBezTo>
                    <a:pt x="56" y="36"/>
                    <a:pt x="58" y="33"/>
                    <a:pt x="59" y="33"/>
                  </a:cubicBezTo>
                  <a:cubicBezTo>
                    <a:pt x="61" y="33"/>
                    <a:pt x="65" y="33"/>
                    <a:pt x="66" y="31"/>
                  </a:cubicBezTo>
                  <a:cubicBezTo>
                    <a:pt x="67" y="30"/>
                    <a:pt x="69" y="30"/>
                    <a:pt x="68" y="28"/>
                  </a:cubicBezTo>
                  <a:cubicBezTo>
                    <a:pt x="68" y="28"/>
                    <a:pt x="68" y="28"/>
                    <a:pt x="68" y="2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69" name="Freeform 67">
              <a:extLst>
                <a:ext uri="{FF2B5EF4-FFF2-40B4-BE49-F238E27FC236}">
                  <a16:creationId xmlns:a16="http://schemas.microsoft.com/office/drawing/2014/main" id="{45D0312D-2195-EE48-3622-C614EA4D891B}"/>
                </a:ext>
              </a:extLst>
            </p:cNvPr>
            <p:cNvSpPr>
              <a:spLocks/>
            </p:cNvSpPr>
            <p:nvPr/>
          </p:nvSpPr>
          <p:spPr bwMode="auto">
            <a:xfrm>
              <a:off x="4560888" y="4056063"/>
              <a:ext cx="193675" cy="141288"/>
            </a:xfrm>
            <a:custGeom>
              <a:avLst/>
              <a:gdLst>
                <a:gd name="T0" fmla="*/ 68 w 69"/>
                <a:gd name="T1" fmla="*/ 28 h 50"/>
                <a:gd name="T2" fmla="*/ 65 w 69"/>
                <a:gd name="T3" fmla="*/ 26 h 50"/>
                <a:gd name="T4" fmla="*/ 64 w 69"/>
                <a:gd name="T5" fmla="*/ 22 h 50"/>
                <a:gd name="T6" fmla="*/ 60 w 69"/>
                <a:gd name="T7" fmla="*/ 22 h 50"/>
                <a:gd name="T8" fmla="*/ 57 w 69"/>
                <a:gd name="T9" fmla="*/ 19 h 50"/>
                <a:gd name="T10" fmla="*/ 55 w 69"/>
                <a:gd name="T11" fmla="*/ 16 h 50"/>
                <a:gd name="T12" fmla="*/ 51 w 69"/>
                <a:gd name="T13" fmla="*/ 12 h 50"/>
                <a:gd name="T14" fmla="*/ 49 w 69"/>
                <a:gd name="T15" fmla="*/ 7 h 50"/>
                <a:gd name="T16" fmla="*/ 48 w 69"/>
                <a:gd name="T17" fmla="*/ 2 h 50"/>
                <a:gd name="T18" fmla="*/ 43 w 69"/>
                <a:gd name="T19" fmla="*/ 1 h 50"/>
                <a:gd name="T20" fmla="*/ 37 w 69"/>
                <a:gd name="T21" fmla="*/ 4 h 50"/>
                <a:gd name="T22" fmla="*/ 30 w 69"/>
                <a:gd name="T23" fmla="*/ 7 h 50"/>
                <a:gd name="T24" fmla="*/ 27 w 69"/>
                <a:gd name="T25" fmla="*/ 9 h 50"/>
                <a:gd name="T26" fmla="*/ 23 w 69"/>
                <a:gd name="T27" fmla="*/ 11 h 50"/>
                <a:gd name="T28" fmla="*/ 19 w 69"/>
                <a:gd name="T29" fmla="*/ 15 h 50"/>
                <a:gd name="T30" fmla="*/ 14 w 69"/>
                <a:gd name="T31" fmla="*/ 15 h 50"/>
                <a:gd name="T32" fmla="*/ 11 w 69"/>
                <a:gd name="T33" fmla="*/ 21 h 50"/>
                <a:gd name="T34" fmla="*/ 8 w 69"/>
                <a:gd name="T35" fmla="*/ 26 h 50"/>
                <a:gd name="T36" fmla="*/ 1 w 69"/>
                <a:gd name="T37" fmla="*/ 29 h 50"/>
                <a:gd name="T38" fmla="*/ 2 w 69"/>
                <a:gd name="T39" fmla="*/ 35 h 50"/>
                <a:gd name="T40" fmla="*/ 0 w 69"/>
                <a:gd name="T41" fmla="*/ 41 h 50"/>
                <a:gd name="T42" fmla="*/ 4 w 69"/>
                <a:gd name="T43" fmla="*/ 44 h 50"/>
                <a:gd name="T44" fmla="*/ 11 w 69"/>
                <a:gd name="T45" fmla="*/ 47 h 50"/>
                <a:gd name="T46" fmla="*/ 21 w 69"/>
                <a:gd name="T47" fmla="*/ 46 h 50"/>
                <a:gd name="T48" fmla="*/ 24 w 69"/>
                <a:gd name="T49" fmla="*/ 45 h 50"/>
                <a:gd name="T50" fmla="*/ 22 w 69"/>
                <a:gd name="T51" fmla="*/ 37 h 50"/>
                <a:gd name="T52" fmla="*/ 44 w 69"/>
                <a:gd name="T53" fmla="*/ 37 h 50"/>
                <a:gd name="T54" fmla="*/ 47 w 69"/>
                <a:gd name="T55" fmla="*/ 35 h 50"/>
                <a:gd name="T56" fmla="*/ 54 w 69"/>
                <a:gd name="T57" fmla="*/ 36 h 50"/>
                <a:gd name="T58" fmla="*/ 59 w 69"/>
                <a:gd name="T59" fmla="*/ 33 h 50"/>
                <a:gd name="T60" fmla="*/ 66 w 69"/>
                <a:gd name="T61" fmla="*/ 31 h 50"/>
                <a:gd name="T62" fmla="*/ 68 w 69"/>
                <a:gd name="T63" fmla="*/ 28 h 50"/>
                <a:gd name="T64" fmla="*/ 68 w 69"/>
                <a:gd name="T6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68" y="28"/>
                  </a:moveTo>
                  <a:cubicBezTo>
                    <a:pt x="67" y="27"/>
                    <a:pt x="65" y="26"/>
                    <a:pt x="65" y="26"/>
                  </a:cubicBezTo>
                  <a:cubicBezTo>
                    <a:pt x="64" y="26"/>
                    <a:pt x="65" y="22"/>
                    <a:pt x="64" y="22"/>
                  </a:cubicBezTo>
                  <a:cubicBezTo>
                    <a:pt x="64" y="21"/>
                    <a:pt x="62" y="23"/>
                    <a:pt x="60" y="22"/>
                  </a:cubicBezTo>
                  <a:cubicBezTo>
                    <a:pt x="59" y="22"/>
                    <a:pt x="58" y="19"/>
                    <a:pt x="57" y="19"/>
                  </a:cubicBezTo>
                  <a:cubicBezTo>
                    <a:pt x="55" y="19"/>
                    <a:pt x="55" y="18"/>
                    <a:pt x="55" y="16"/>
                  </a:cubicBezTo>
                  <a:cubicBezTo>
                    <a:pt x="55" y="14"/>
                    <a:pt x="53" y="13"/>
                    <a:pt x="51" y="12"/>
                  </a:cubicBezTo>
                  <a:cubicBezTo>
                    <a:pt x="50" y="11"/>
                    <a:pt x="49" y="7"/>
                    <a:pt x="49" y="7"/>
                  </a:cubicBezTo>
                  <a:cubicBezTo>
                    <a:pt x="48" y="7"/>
                    <a:pt x="48" y="4"/>
                    <a:pt x="48" y="2"/>
                  </a:cubicBezTo>
                  <a:cubicBezTo>
                    <a:pt x="46" y="2"/>
                    <a:pt x="44" y="2"/>
                    <a:pt x="43" y="1"/>
                  </a:cubicBezTo>
                  <a:cubicBezTo>
                    <a:pt x="42" y="0"/>
                    <a:pt x="40" y="2"/>
                    <a:pt x="37" y="4"/>
                  </a:cubicBezTo>
                  <a:cubicBezTo>
                    <a:pt x="34" y="6"/>
                    <a:pt x="30" y="6"/>
                    <a:pt x="30" y="7"/>
                  </a:cubicBezTo>
                  <a:cubicBezTo>
                    <a:pt x="30" y="9"/>
                    <a:pt x="28" y="9"/>
                    <a:pt x="27" y="9"/>
                  </a:cubicBezTo>
                  <a:cubicBezTo>
                    <a:pt x="25" y="8"/>
                    <a:pt x="23" y="8"/>
                    <a:pt x="23" y="11"/>
                  </a:cubicBezTo>
                  <a:cubicBezTo>
                    <a:pt x="22" y="14"/>
                    <a:pt x="19" y="12"/>
                    <a:pt x="19" y="15"/>
                  </a:cubicBezTo>
                  <a:cubicBezTo>
                    <a:pt x="19" y="18"/>
                    <a:pt x="16" y="16"/>
                    <a:pt x="14" y="15"/>
                  </a:cubicBezTo>
                  <a:cubicBezTo>
                    <a:pt x="11" y="13"/>
                    <a:pt x="11" y="21"/>
                    <a:pt x="11" y="21"/>
                  </a:cubicBezTo>
                  <a:cubicBezTo>
                    <a:pt x="11" y="21"/>
                    <a:pt x="9" y="23"/>
                    <a:pt x="8" y="26"/>
                  </a:cubicBezTo>
                  <a:cubicBezTo>
                    <a:pt x="7" y="30"/>
                    <a:pt x="3" y="29"/>
                    <a:pt x="1" y="29"/>
                  </a:cubicBezTo>
                  <a:cubicBezTo>
                    <a:pt x="0" y="30"/>
                    <a:pt x="3" y="33"/>
                    <a:pt x="2" y="35"/>
                  </a:cubicBezTo>
                  <a:cubicBezTo>
                    <a:pt x="1" y="35"/>
                    <a:pt x="0" y="38"/>
                    <a:pt x="0" y="41"/>
                  </a:cubicBezTo>
                  <a:cubicBezTo>
                    <a:pt x="1" y="41"/>
                    <a:pt x="3" y="43"/>
                    <a:pt x="4" y="44"/>
                  </a:cubicBezTo>
                  <a:cubicBezTo>
                    <a:pt x="4" y="45"/>
                    <a:pt x="9" y="50"/>
                    <a:pt x="11" y="47"/>
                  </a:cubicBezTo>
                  <a:cubicBezTo>
                    <a:pt x="13" y="45"/>
                    <a:pt x="20" y="44"/>
                    <a:pt x="21" y="46"/>
                  </a:cubicBezTo>
                  <a:cubicBezTo>
                    <a:pt x="23" y="47"/>
                    <a:pt x="24" y="47"/>
                    <a:pt x="24" y="45"/>
                  </a:cubicBezTo>
                  <a:cubicBezTo>
                    <a:pt x="24" y="44"/>
                    <a:pt x="21" y="38"/>
                    <a:pt x="22" y="37"/>
                  </a:cubicBezTo>
                  <a:cubicBezTo>
                    <a:pt x="23" y="35"/>
                    <a:pt x="43" y="36"/>
                    <a:pt x="44" y="37"/>
                  </a:cubicBezTo>
                  <a:cubicBezTo>
                    <a:pt x="44" y="39"/>
                    <a:pt x="44" y="35"/>
                    <a:pt x="47" y="35"/>
                  </a:cubicBezTo>
                  <a:cubicBezTo>
                    <a:pt x="49" y="35"/>
                    <a:pt x="53" y="37"/>
                    <a:pt x="54" y="36"/>
                  </a:cubicBezTo>
                  <a:cubicBezTo>
                    <a:pt x="56" y="36"/>
                    <a:pt x="58" y="33"/>
                    <a:pt x="59" y="33"/>
                  </a:cubicBezTo>
                  <a:cubicBezTo>
                    <a:pt x="61" y="33"/>
                    <a:pt x="65" y="33"/>
                    <a:pt x="66" y="31"/>
                  </a:cubicBezTo>
                  <a:cubicBezTo>
                    <a:pt x="67" y="30"/>
                    <a:pt x="69" y="30"/>
                    <a:pt x="68" y="28"/>
                  </a:cubicBezTo>
                  <a:cubicBezTo>
                    <a:pt x="68" y="28"/>
                    <a:pt x="68" y="28"/>
                    <a:pt x="68" y="2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0" name="Freeform 68">
              <a:extLst>
                <a:ext uri="{FF2B5EF4-FFF2-40B4-BE49-F238E27FC236}">
                  <a16:creationId xmlns:a16="http://schemas.microsoft.com/office/drawing/2014/main" id="{FEDE6622-67ED-F11E-0779-1202719A681B}"/>
                </a:ext>
              </a:extLst>
            </p:cNvPr>
            <p:cNvSpPr>
              <a:spLocks/>
            </p:cNvSpPr>
            <p:nvPr/>
          </p:nvSpPr>
          <p:spPr bwMode="auto">
            <a:xfrm>
              <a:off x="4695826" y="3851276"/>
              <a:ext cx="368300" cy="287338"/>
            </a:xfrm>
            <a:custGeom>
              <a:avLst/>
              <a:gdLst>
                <a:gd name="T0" fmla="*/ 125 w 131"/>
                <a:gd name="T1" fmla="*/ 15 h 102"/>
                <a:gd name="T2" fmla="*/ 124 w 131"/>
                <a:gd name="T3" fmla="*/ 4 h 102"/>
                <a:gd name="T4" fmla="*/ 118 w 131"/>
                <a:gd name="T5" fmla="*/ 7 h 102"/>
                <a:gd name="T6" fmla="*/ 112 w 131"/>
                <a:gd name="T7" fmla="*/ 2 h 102"/>
                <a:gd name="T8" fmla="*/ 100 w 131"/>
                <a:gd name="T9" fmla="*/ 0 h 102"/>
                <a:gd name="T10" fmla="*/ 64 w 131"/>
                <a:gd name="T11" fmla="*/ 22 h 102"/>
                <a:gd name="T12" fmla="*/ 49 w 131"/>
                <a:gd name="T13" fmla="*/ 35 h 102"/>
                <a:gd name="T14" fmla="*/ 36 w 131"/>
                <a:gd name="T15" fmla="*/ 39 h 102"/>
                <a:gd name="T16" fmla="*/ 34 w 131"/>
                <a:gd name="T17" fmla="*/ 39 h 102"/>
                <a:gd name="T18" fmla="*/ 34 w 131"/>
                <a:gd name="T19" fmla="*/ 61 h 102"/>
                <a:gd name="T20" fmla="*/ 31 w 131"/>
                <a:gd name="T21" fmla="*/ 68 h 102"/>
                <a:gd name="T22" fmla="*/ 26 w 131"/>
                <a:gd name="T23" fmla="*/ 71 h 102"/>
                <a:gd name="T24" fmla="*/ 13 w 131"/>
                <a:gd name="T25" fmla="*/ 73 h 102"/>
                <a:gd name="T26" fmla="*/ 6 w 131"/>
                <a:gd name="T27" fmla="*/ 75 h 102"/>
                <a:gd name="T28" fmla="*/ 0 w 131"/>
                <a:gd name="T29" fmla="*/ 75 h 102"/>
                <a:gd name="T30" fmla="*/ 1 w 131"/>
                <a:gd name="T31" fmla="*/ 80 h 102"/>
                <a:gd name="T32" fmla="*/ 3 w 131"/>
                <a:gd name="T33" fmla="*/ 85 h 102"/>
                <a:gd name="T34" fmla="*/ 7 w 131"/>
                <a:gd name="T35" fmla="*/ 89 h 102"/>
                <a:gd name="T36" fmla="*/ 9 w 131"/>
                <a:gd name="T37" fmla="*/ 92 h 102"/>
                <a:gd name="T38" fmla="*/ 12 w 131"/>
                <a:gd name="T39" fmla="*/ 95 h 102"/>
                <a:gd name="T40" fmla="*/ 16 w 131"/>
                <a:gd name="T41" fmla="*/ 95 h 102"/>
                <a:gd name="T42" fmla="*/ 17 w 131"/>
                <a:gd name="T43" fmla="*/ 99 h 102"/>
                <a:gd name="T44" fmla="*/ 20 w 131"/>
                <a:gd name="T45" fmla="*/ 101 h 102"/>
                <a:gd name="T46" fmla="*/ 23 w 131"/>
                <a:gd name="T47" fmla="*/ 97 h 102"/>
                <a:gd name="T48" fmla="*/ 26 w 131"/>
                <a:gd name="T49" fmla="*/ 101 h 102"/>
                <a:gd name="T50" fmla="*/ 30 w 131"/>
                <a:gd name="T51" fmla="*/ 100 h 102"/>
                <a:gd name="T52" fmla="*/ 33 w 131"/>
                <a:gd name="T53" fmla="*/ 94 h 102"/>
                <a:gd name="T54" fmla="*/ 35 w 131"/>
                <a:gd name="T55" fmla="*/ 87 h 102"/>
                <a:gd name="T56" fmla="*/ 43 w 131"/>
                <a:gd name="T57" fmla="*/ 87 h 102"/>
                <a:gd name="T58" fmla="*/ 48 w 131"/>
                <a:gd name="T59" fmla="*/ 85 h 102"/>
                <a:gd name="T60" fmla="*/ 55 w 131"/>
                <a:gd name="T61" fmla="*/ 87 h 102"/>
                <a:gd name="T62" fmla="*/ 59 w 131"/>
                <a:gd name="T63" fmla="*/ 92 h 102"/>
                <a:gd name="T64" fmla="*/ 66 w 131"/>
                <a:gd name="T65" fmla="*/ 90 h 102"/>
                <a:gd name="T66" fmla="*/ 73 w 131"/>
                <a:gd name="T67" fmla="*/ 93 h 102"/>
                <a:gd name="T68" fmla="*/ 81 w 131"/>
                <a:gd name="T69" fmla="*/ 93 h 102"/>
                <a:gd name="T70" fmla="*/ 87 w 131"/>
                <a:gd name="T71" fmla="*/ 89 h 102"/>
                <a:gd name="T72" fmla="*/ 98 w 131"/>
                <a:gd name="T73" fmla="*/ 89 h 102"/>
                <a:gd name="T74" fmla="*/ 105 w 131"/>
                <a:gd name="T75" fmla="*/ 91 h 102"/>
                <a:gd name="T76" fmla="*/ 111 w 131"/>
                <a:gd name="T77" fmla="*/ 86 h 102"/>
                <a:gd name="T78" fmla="*/ 112 w 131"/>
                <a:gd name="T79" fmla="*/ 86 h 102"/>
                <a:gd name="T80" fmla="*/ 112 w 131"/>
                <a:gd name="T81" fmla="*/ 83 h 102"/>
                <a:gd name="T82" fmla="*/ 114 w 131"/>
                <a:gd name="T83" fmla="*/ 76 h 102"/>
                <a:gd name="T84" fmla="*/ 127 w 131"/>
                <a:gd name="T85" fmla="*/ 59 h 102"/>
                <a:gd name="T86" fmla="*/ 128 w 131"/>
                <a:gd name="T87" fmla="*/ 38 h 102"/>
                <a:gd name="T88" fmla="*/ 130 w 131"/>
                <a:gd name="T89" fmla="*/ 29 h 102"/>
                <a:gd name="T90" fmla="*/ 128 w 131"/>
                <a:gd name="T91" fmla="*/ 22 h 102"/>
                <a:gd name="T92" fmla="*/ 125 w 131"/>
                <a:gd name="T93"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 h="102">
                  <a:moveTo>
                    <a:pt x="125" y="15"/>
                  </a:moveTo>
                  <a:cubicBezTo>
                    <a:pt x="125" y="13"/>
                    <a:pt x="125" y="8"/>
                    <a:pt x="124" y="4"/>
                  </a:cubicBezTo>
                  <a:cubicBezTo>
                    <a:pt x="118" y="7"/>
                    <a:pt x="118" y="7"/>
                    <a:pt x="118" y="7"/>
                  </a:cubicBezTo>
                  <a:cubicBezTo>
                    <a:pt x="118" y="7"/>
                    <a:pt x="116" y="5"/>
                    <a:pt x="112" y="2"/>
                  </a:cubicBezTo>
                  <a:cubicBezTo>
                    <a:pt x="109" y="0"/>
                    <a:pt x="100" y="0"/>
                    <a:pt x="100" y="0"/>
                  </a:cubicBezTo>
                  <a:cubicBezTo>
                    <a:pt x="64" y="22"/>
                    <a:pt x="64" y="22"/>
                    <a:pt x="64" y="22"/>
                  </a:cubicBezTo>
                  <a:cubicBezTo>
                    <a:pt x="49" y="35"/>
                    <a:pt x="49" y="35"/>
                    <a:pt x="49" y="35"/>
                  </a:cubicBezTo>
                  <a:cubicBezTo>
                    <a:pt x="49" y="35"/>
                    <a:pt x="38" y="38"/>
                    <a:pt x="36" y="39"/>
                  </a:cubicBezTo>
                  <a:cubicBezTo>
                    <a:pt x="35" y="39"/>
                    <a:pt x="35" y="39"/>
                    <a:pt x="34" y="39"/>
                  </a:cubicBezTo>
                  <a:cubicBezTo>
                    <a:pt x="34" y="45"/>
                    <a:pt x="35" y="61"/>
                    <a:pt x="34" y="61"/>
                  </a:cubicBezTo>
                  <a:cubicBezTo>
                    <a:pt x="33" y="62"/>
                    <a:pt x="32" y="67"/>
                    <a:pt x="31" y="68"/>
                  </a:cubicBezTo>
                  <a:cubicBezTo>
                    <a:pt x="30" y="69"/>
                    <a:pt x="29" y="71"/>
                    <a:pt x="26" y="71"/>
                  </a:cubicBezTo>
                  <a:cubicBezTo>
                    <a:pt x="23" y="71"/>
                    <a:pt x="16" y="73"/>
                    <a:pt x="13" y="73"/>
                  </a:cubicBezTo>
                  <a:cubicBezTo>
                    <a:pt x="10" y="72"/>
                    <a:pt x="7" y="74"/>
                    <a:pt x="6" y="75"/>
                  </a:cubicBezTo>
                  <a:cubicBezTo>
                    <a:pt x="5" y="75"/>
                    <a:pt x="3" y="75"/>
                    <a:pt x="0" y="75"/>
                  </a:cubicBezTo>
                  <a:cubicBezTo>
                    <a:pt x="0" y="77"/>
                    <a:pt x="0" y="80"/>
                    <a:pt x="1" y="80"/>
                  </a:cubicBezTo>
                  <a:cubicBezTo>
                    <a:pt x="1" y="80"/>
                    <a:pt x="2" y="84"/>
                    <a:pt x="3" y="85"/>
                  </a:cubicBezTo>
                  <a:cubicBezTo>
                    <a:pt x="5" y="86"/>
                    <a:pt x="7" y="87"/>
                    <a:pt x="7" y="89"/>
                  </a:cubicBezTo>
                  <a:cubicBezTo>
                    <a:pt x="7" y="91"/>
                    <a:pt x="7" y="92"/>
                    <a:pt x="9" y="92"/>
                  </a:cubicBezTo>
                  <a:cubicBezTo>
                    <a:pt x="10" y="92"/>
                    <a:pt x="11" y="95"/>
                    <a:pt x="12" y="95"/>
                  </a:cubicBezTo>
                  <a:cubicBezTo>
                    <a:pt x="14" y="96"/>
                    <a:pt x="16" y="94"/>
                    <a:pt x="16" y="95"/>
                  </a:cubicBezTo>
                  <a:cubicBezTo>
                    <a:pt x="17" y="95"/>
                    <a:pt x="16" y="99"/>
                    <a:pt x="17" y="99"/>
                  </a:cubicBezTo>
                  <a:cubicBezTo>
                    <a:pt x="17" y="99"/>
                    <a:pt x="19" y="100"/>
                    <a:pt x="20" y="101"/>
                  </a:cubicBezTo>
                  <a:cubicBezTo>
                    <a:pt x="20" y="99"/>
                    <a:pt x="21" y="96"/>
                    <a:pt x="23" y="97"/>
                  </a:cubicBezTo>
                  <a:cubicBezTo>
                    <a:pt x="26" y="98"/>
                    <a:pt x="24" y="100"/>
                    <a:pt x="26" y="101"/>
                  </a:cubicBezTo>
                  <a:cubicBezTo>
                    <a:pt x="28" y="102"/>
                    <a:pt x="30" y="101"/>
                    <a:pt x="30" y="100"/>
                  </a:cubicBezTo>
                  <a:cubicBezTo>
                    <a:pt x="30" y="98"/>
                    <a:pt x="33" y="94"/>
                    <a:pt x="33" y="94"/>
                  </a:cubicBezTo>
                  <a:cubicBezTo>
                    <a:pt x="34" y="93"/>
                    <a:pt x="34" y="88"/>
                    <a:pt x="35" y="87"/>
                  </a:cubicBezTo>
                  <a:cubicBezTo>
                    <a:pt x="37" y="86"/>
                    <a:pt x="41" y="87"/>
                    <a:pt x="43" y="87"/>
                  </a:cubicBezTo>
                  <a:cubicBezTo>
                    <a:pt x="45" y="87"/>
                    <a:pt x="46" y="83"/>
                    <a:pt x="48" y="85"/>
                  </a:cubicBezTo>
                  <a:cubicBezTo>
                    <a:pt x="50" y="87"/>
                    <a:pt x="53" y="85"/>
                    <a:pt x="55" y="87"/>
                  </a:cubicBezTo>
                  <a:cubicBezTo>
                    <a:pt x="56" y="89"/>
                    <a:pt x="57" y="93"/>
                    <a:pt x="59" y="92"/>
                  </a:cubicBezTo>
                  <a:cubicBezTo>
                    <a:pt x="62" y="90"/>
                    <a:pt x="65" y="90"/>
                    <a:pt x="66" y="90"/>
                  </a:cubicBezTo>
                  <a:cubicBezTo>
                    <a:pt x="68" y="90"/>
                    <a:pt x="71" y="93"/>
                    <a:pt x="73" y="93"/>
                  </a:cubicBezTo>
                  <a:cubicBezTo>
                    <a:pt x="74" y="94"/>
                    <a:pt x="79" y="94"/>
                    <a:pt x="81" y="93"/>
                  </a:cubicBezTo>
                  <a:cubicBezTo>
                    <a:pt x="83" y="92"/>
                    <a:pt x="85" y="89"/>
                    <a:pt x="87" y="89"/>
                  </a:cubicBezTo>
                  <a:cubicBezTo>
                    <a:pt x="90" y="89"/>
                    <a:pt x="97" y="89"/>
                    <a:pt x="98" y="89"/>
                  </a:cubicBezTo>
                  <a:cubicBezTo>
                    <a:pt x="100" y="90"/>
                    <a:pt x="103" y="92"/>
                    <a:pt x="105" y="91"/>
                  </a:cubicBezTo>
                  <a:cubicBezTo>
                    <a:pt x="107" y="90"/>
                    <a:pt x="109" y="86"/>
                    <a:pt x="111" y="86"/>
                  </a:cubicBezTo>
                  <a:cubicBezTo>
                    <a:pt x="112" y="85"/>
                    <a:pt x="112" y="86"/>
                    <a:pt x="112" y="86"/>
                  </a:cubicBezTo>
                  <a:cubicBezTo>
                    <a:pt x="112" y="85"/>
                    <a:pt x="112" y="84"/>
                    <a:pt x="112" y="83"/>
                  </a:cubicBezTo>
                  <a:cubicBezTo>
                    <a:pt x="112" y="78"/>
                    <a:pt x="113" y="80"/>
                    <a:pt x="114" y="76"/>
                  </a:cubicBezTo>
                  <a:cubicBezTo>
                    <a:pt x="115" y="71"/>
                    <a:pt x="126" y="59"/>
                    <a:pt x="127" y="59"/>
                  </a:cubicBezTo>
                  <a:cubicBezTo>
                    <a:pt x="128" y="58"/>
                    <a:pt x="128" y="40"/>
                    <a:pt x="128" y="38"/>
                  </a:cubicBezTo>
                  <a:cubicBezTo>
                    <a:pt x="128" y="35"/>
                    <a:pt x="129" y="32"/>
                    <a:pt x="130" y="29"/>
                  </a:cubicBezTo>
                  <a:cubicBezTo>
                    <a:pt x="131" y="25"/>
                    <a:pt x="128" y="26"/>
                    <a:pt x="128" y="22"/>
                  </a:cubicBezTo>
                  <a:cubicBezTo>
                    <a:pt x="129" y="19"/>
                    <a:pt x="125" y="17"/>
                    <a:pt x="125" y="1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1" name="Freeform 69">
              <a:extLst>
                <a:ext uri="{FF2B5EF4-FFF2-40B4-BE49-F238E27FC236}">
                  <a16:creationId xmlns:a16="http://schemas.microsoft.com/office/drawing/2014/main" id="{C3305F93-CEC4-5837-0C2A-6AF52FB42B9E}"/>
                </a:ext>
              </a:extLst>
            </p:cNvPr>
            <p:cNvSpPr>
              <a:spLocks/>
            </p:cNvSpPr>
            <p:nvPr/>
          </p:nvSpPr>
          <p:spPr bwMode="auto">
            <a:xfrm>
              <a:off x="4695826" y="3851276"/>
              <a:ext cx="368300" cy="287338"/>
            </a:xfrm>
            <a:custGeom>
              <a:avLst/>
              <a:gdLst>
                <a:gd name="T0" fmla="*/ 125 w 131"/>
                <a:gd name="T1" fmla="*/ 15 h 102"/>
                <a:gd name="T2" fmla="*/ 124 w 131"/>
                <a:gd name="T3" fmla="*/ 4 h 102"/>
                <a:gd name="T4" fmla="*/ 118 w 131"/>
                <a:gd name="T5" fmla="*/ 7 h 102"/>
                <a:gd name="T6" fmla="*/ 112 w 131"/>
                <a:gd name="T7" fmla="*/ 2 h 102"/>
                <a:gd name="T8" fmla="*/ 100 w 131"/>
                <a:gd name="T9" fmla="*/ 0 h 102"/>
                <a:gd name="T10" fmla="*/ 64 w 131"/>
                <a:gd name="T11" fmla="*/ 22 h 102"/>
                <a:gd name="T12" fmla="*/ 49 w 131"/>
                <a:gd name="T13" fmla="*/ 35 h 102"/>
                <a:gd name="T14" fmla="*/ 36 w 131"/>
                <a:gd name="T15" fmla="*/ 39 h 102"/>
                <a:gd name="T16" fmla="*/ 34 w 131"/>
                <a:gd name="T17" fmla="*/ 39 h 102"/>
                <a:gd name="T18" fmla="*/ 34 w 131"/>
                <a:gd name="T19" fmla="*/ 61 h 102"/>
                <a:gd name="T20" fmla="*/ 31 w 131"/>
                <a:gd name="T21" fmla="*/ 68 h 102"/>
                <a:gd name="T22" fmla="*/ 26 w 131"/>
                <a:gd name="T23" fmla="*/ 71 h 102"/>
                <a:gd name="T24" fmla="*/ 13 w 131"/>
                <a:gd name="T25" fmla="*/ 73 h 102"/>
                <a:gd name="T26" fmla="*/ 6 w 131"/>
                <a:gd name="T27" fmla="*/ 75 h 102"/>
                <a:gd name="T28" fmla="*/ 0 w 131"/>
                <a:gd name="T29" fmla="*/ 75 h 102"/>
                <a:gd name="T30" fmla="*/ 1 w 131"/>
                <a:gd name="T31" fmla="*/ 80 h 102"/>
                <a:gd name="T32" fmla="*/ 3 w 131"/>
                <a:gd name="T33" fmla="*/ 85 h 102"/>
                <a:gd name="T34" fmla="*/ 7 w 131"/>
                <a:gd name="T35" fmla="*/ 89 h 102"/>
                <a:gd name="T36" fmla="*/ 9 w 131"/>
                <a:gd name="T37" fmla="*/ 92 h 102"/>
                <a:gd name="T38" fmla="*/ 12 w 131"/>
                <a:gd name="T39" fmla="*/ 95 h 102"/>
                <a:gd name="T40" fmla="*/ 16 w 131"/>
                <a:gd name="T41" fmla="*/ 95 h 102"/>
                <a:gd name="T42" fmla="*/ 17 w 131"/>
                <a:gd name="T43" fmla="*/ 99 h 102"/>
                <a:gd name="T44" fmla="*/ 20 w 131"/>
                <a:gd name="T45" fmla="*/ 101 h 102"/>
                <a:gd name="T46" fmla="*/ 23 w 131"/>
                <a:gd name="T47" fmla="*/ 97 h 102"/>
                <a:gd name="T48" fmla="*/ 26 w 131"/>
                <a:gd name="T49" fmla="*/ 101 h 102"/>
                <a:gd name="T50" fmla="*/ 30 w 131"/>
                <a:gd name="T51" fmla="*/ 100 h 102"/>
                <a:gd name="T52" fmla="*/ 33 w 131"/>
                <a:gd name="T53" fmla="*/ 94 h 102"/>
                <a:gd name="T54" fmla="*/ 35 w 131"/>
                <a:gd name="T55" fmla="*/ 87 h 102"/>
                <a:gd name="T56" fmla="*/ 43 w 131"/>
                <a:gd name="T57" fmla="*/ 87 h 102"/>
                <a:gd name="T58" fmla="*/ 48 w 131"/>
                <a:gd name="T59" fmla="*/ 85 h 102"/>
                <a:gd name="T60" fmla="*/ 55 w 131"/>
                <a:gd name="T61" fmla="*/ 87 h 102"/>
                <a:gd name="T62" fmla="*/ 59 w 131"/>
                <a:gd name="T63" fmla="*/ 92 h 102"/>
                <a:gd name="T64" fmla="*/ 66 w 131"/>
                <a:gd name="T65" fmla="*/ 90 h 102"/>
                <a:gd name="T66" fmla="*/ 73 w 131"/>
                <a:gd name="T67" fmla="*/ 93 h 102"/>
                <a:gd name="T68" fmla="*/ 81 w 131"/>
                <a:gd name="T69" fmla="*/ 93 h 102"/>
                <a:gd name="T70" fmla="*/ 87 w 131"/>
                <a:gd name="T71" fmla="*/ 89 h 102"/>
                <a:gd name="T72" fmla="*/ 98 w 131"/>
                <a:gd name="T73" fmla="*/ 89 h 102"/>
                <a:gd name="T74" fmla="*/ 105 w 131"/>
                <a:gd name="T75" fmla="*/ 91 h 102"/>
                <a:gd name="T76" fmla="*/ 111 w 131"/>
                <a:gd name="T77" fmla="*/ 86 h 102"/>
                <a:gd name="T78" fmla="*/ 112 w 131"/>
                <a:gd name="T79" fmla="*/ 86 h 102"/>
                <a:gd name="T80" fmla="*/ 112 w 131"/>
                <a:gd name="T81" fmla="*/ 83 h 102"/>
                <a:gd name="T82" fmla="*/ 114 w 131"/>
                <a:gd name="T83" fmla="*/ 76 h 102"/>
                <a:gd name="T84" fmla="*/ 127 w 131"/>
                <a:gd name="T85" fmla="*/ 59 h 102"/>
                <a:gd name="T86" fmla="*/ 128 w 131"/>
                <a:gd name="T87" fmla="*/ 38 h 102"/>
                <a:gd name="T88" fmla="*/ 130 w 131"/>
                <a:gd name="T89" fmla="*/ 29 h 102"/>
                <a:gd name="T90" fmla="*/ 128 w 131"/>
                <a:gd name="T91" fmla="*/ 22 h 102"/>
                <a:gd name="T92" fmla="*/ 125 w 131"/>
                <a:gd name="T93"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 h="102">
                  <a:moveTo>
                    <a:pt x="125" y="15"/>
                  </a:moveTo>
                  <a:cubicBezTo>
                    <a:pt x="125" y="13"/>
                    <a:pt x="125" y="8"/>
                    <a:pt x="124" y="4"/>
                  </a:cubicBezTo>
                  <a:cubicBezTo>
                    <a:pt x="118" y="7"/>
                    <a:pt x="118" y="7"/>
                    <a:pt x="118" y="7"/>
                  </a:cubicBezTo>
                  <a:cubicBezTo>
                    <a:pt x="118" y="7"/>
                    <a:pt x="116" y="5"/>
                    <a:pt x="112" y="2"/>
                  </a:cubicBezTo>
                  <a:cubicBezTo>
                    <a:pt x="109" y="0"/>
                    <a:pt x="100" y="0"/>
                    <a:pt x="100" y="0"/>
                  </a:cubicBezTo>
                  <a:cubicBezTo>
                    <a:pt x="64" y="22"/>
                    <a:pt x="64" y="22"/>
                    <a:pt x="64" y="22"/>
                  </a:cubicBezTo>
                  <a:cubicBezTo>
                    <a:pt x="49" y="35"/>
                    <a:pt x="49" y="35"/>
                    <a:pt x="49" y="35"/>
                  </a:cubicBezTo>
                  <a:cubicBezTo>
                    <a:pt x="49" y="35"/>
                    <a:pt x="38" y="38"/>
                    <a:pt x="36" y="39"/>
                  </a:cubicBezTo>
                  <a:cubicBezTo>
                    <a:pt x="35" y="39"/>
                    <a:pt x="35" y="39"/>
                    <a:pt x="34" y="39"/>
                  </a:cubicBezTo>
                  <a:cubicBezTo>
                    <a:pt x="34" y="45"/>
                    <a:pt x="35" y="61"/>
                    <a:pt x="34" y="61"/>
                  </a:cubicBezTo>
                  <a:cubicBezTo>
                    <a:pt x="33" y="62"/>
                    <a:pt x="32" y="67"/>
                    <a:pt x="31" y="68"/>
                  </a:cubicBezTo>
                  <a:cubicBezTo>
                    <a:pt x="30" y="69"/>
                    <a:pt x="29" y="71"/>
                    <a:pt x="26" y="71"/>
                  </a:cubicBezTo>
                  <a:cubicBezTo>
                    <a:pt x="23" y="71"/>
                    <a:pt x="16" y="73"/>
                    <a:pt x="13" y="73"/>
                  </a:cubicBezTo>
                  <a:cubicBezTo>
                    <a:pt x="10" y="72"/>
                    <a:pt x="7" y="74"/>
                    <a:pt x="6" y="75"/>
                  </a:cubicBezTo>
                  <a:cubicBezTo>
                    <a:pt x="5" y="75"/>
                    <a:pt x="3" y="75"/>
                    <a:pt x="0" y="75"/>
                  </a:cubicBezTo>
                  <a:cubicBezTo>
                    <a:pt x="0" y="77"/>
                    <a:pt x="0" y="80"/>
                    <a:pt x="1" y="80"/>
                  </a:cubicBezTo>
                  <a:cubicBezTo>
                    <a:pt x="1" y="80"/>
                    <a:pt x="2" y="84"/>
                    <a:pt x="3" y="85"/>
                  </a:cubicBezTo>
                  <a:cubicBezTo>
                    <a:pt x="5" y="86"/>
                    <a:pt x="7" y="87"/>
                    <a:pt x="7" y="89"/>
                  </a:cubicBezTo>
                  <a:cubicBezTo>
                    <a:pt x="7" y="91"/>
                    <a:pt x="7" y="92"/>
                    <a:pt x="9" y="92"/>
                  </a:cubicBezTo>
                  <a:cubicBezTo>
                    <a:pt x="10" y="92"/>
                    <a:pt x="11" y="95"/>
                    <a:pt x="12" y="95"/>
                  </a:cubicBezTo>
                  <a:cubicBezTo>
                    <a:pt x="14" y="96"/>
                    <a:pt x="16" y="94"/>
                    <a:pt x="16" y="95"/>
                  </a:cubicBezTo>
                  <a:cubicBezTo>
                    <a:pt x="17" y="95"/>
                    <a:pt x="16" y="99"/>
                    <a:pt x="17" y="99"/>
                  </a:cubicBezTo>
                  <a:cubicBezTo>
                    <a:pt x="17" y="99"/>
                    <a:pt x="19" y="100"/>
                    <a:pt x="20" y="101"/>
                  </a:cubicBezTo>
                  <a:cubicBezTo>
                    <a:pt x="20" y="99"/>
                    <a:pt x="21" y="96"/>
                    <a:pt x="23" y="97"/>
                  </a:cubicBezTo>
                  <a:cubicBezTo>
                    <a:pt x="26" y="98"/>
                    <a:pt x="24" y="100"/>
                    <a:pt x="26" y="101"/>
                  </a:cubicBezTo>
                  <a:cubicBezTo>
                    <a:pt x="28" y="102"/>
                    <a:pt x="30" y="101"/>
                    <a:pt x="30" y="100"/>
                  </a:cubicBezTo>
                  <a:cubicBezTo>
                    <a:pt x="30" y="98"/>
                    <a:pt x="33" y="94"/>
                    <a:pt x="33" y="94"/>
                  </a:cubicBezTo>
                  <a:cubicBezTo>
                    <a:pt x="34" y="93"/>
                    <a:pt x="34" y="88"/>
                    <a:pt x="35" y="87"/>
                  </a:cubicBezTo>
                  <a:cubicBezTo>
                    <a:pt x="37" y="86"/>
                    <a:pt x="41" y="87"/>
                    <a:pt x="43" y="87"/>
                  </a:cubicBezTo>
                  <a:cubicBezTo>
                    <a:pt x="45" y="87"/>
                    <a:pt x="46" y="83"/>
                    <a:pt x="48" y="85"/>
                  </a:cubicBezTo>
                  <a:cubicBezTo>
                    <a:pt x="50" y="87"/>
                    <a:pt x="53" y="85"/>
                    <a:pt x="55" y="87"/>
                  </a:cubicBezTo>
                  <a:cubicBezTo>
                    <a:pt x="56" y="89"/>
                    <a:pt x="57" y="93"/>
                    <a:pt x="59" y="92"/>
                  </a:cubicBezTo>
                  <a:cubicBezTo>
                    <a:pt x="62" y="90"/>
                    <a:pt x="65" y="90"/>
                    <a:pt x="66" y="90"/>
                  </a:cubicBezTo>
                  <a:cubicBezTo>
                    <a:pt x="68" y="90"/>
                    <a:pt x="71" y="93"/>
                    <a:pt x="73" y="93"/>
                  </a:cubicBezTo>
                  <a:cubicBezTo>
                    <a:pt x="74" y="94"/>
                    <a:pt x="79" y="94"/>
                    <a:pt x="81" y="93"/>
                  </a:cubicBezTo>
                  <a:cubicBezTo>
                    <a:pt x="83" y="92"/>
                    <a:pt x="85" y="89"/>
                    <a:pt x="87" y="89"/>
                  </a:cubicBezTo>
                  <a:cubicBezTo>
                    <a:pt x="90" y="89"/>
                    <a:pt x="97" y="89"/>
                    <a:pt x="98" y="89"/>
                  </a:cubicBezTo>
                  <a:cubicBezTo>
                    <a:pt x="100" y="90"/>
                    <a:pt x="103" y="92"/>
                    <a:pt x="105" y="91"/>
                  </a:cubicBezTo>
                  <a:cubicBezTo>
                    <a:pt x="107" y="90"/>
                    <a:pt x="109" y="86"/>
                    <a:pt x="111" y="86"/>
                  </a:cubicBezTo>
                  <a:cubicBezTo>
                    <a:pt x="112" y="85"/>
                    <a:pt x="112" y="86"/>
                    <a:pt x="112" y="86"/>
                  </a:cubicBezTo>
                  <a:cubicBezTo>
                    <a:pt x="112" y="85"/>
                    <a:pt x="112" y="84"/>
                    <a:pt x="112" y="83"/>
                  </a:cubicBezTo>
                  <a:cubicBezTo>
                    <a:pt x="112" y="78"/>
                    <a:pt x="113" y="80"/>
                    <a:pt x="114" y="76"/>
                  </a:cubicBezTo>
                  <a:cubicBezTo>
                    <a:pt x="115" y="71"/>
                    <a:pt x="126" y="59"/>
                    <a:pt x="127" y="59"/>
                  </a:cubicBezTo>
                  <a:cubicBezTo>
                    <a:pt x="128" y="58"/>
                    <a:pt x="128" y="40"/>
                    <a:pt x="128" y="38"/>
                  </a:cubicBezTo>
                  <a:cubicBezTo>
                    <a:pt x="128" y="35"/>
                    <a:pt x="129" y="32"/>
                    <a:pt x="130" y="29"/>
                  </a:cubicBezTo>
                  <a:cubicBezTo>
                    <a:pt x="131" y="25"/>
                    <a:pt x="128" y="26"/>
                    <a:pt x="128" y="22"/>
                  </a:cubicBezTo>
                  <a:cubicBezTo>
                    <a:pt x="129" y="19"/>
                    <a:pt x="125" y="17"/>
                    <a:pt x="125" y="1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2" name="Freeform 70">
              <a:extLst>
                <a:ext uri="{FF2B5EF4-FFF2-40B4-BE49-F238E27FC236}">
                  <a16:creationId xmlns:a16="http://schemas.microsoft.com/office/drawing/2014/main" id="{6561B407-56FA-45C9-16C9-E6AA20AF391E}"/>
                </a:ext>
              </a:extLst>
            </p:cNvPr>
            <p:cNvSpPr>
              <a:spLocks/>
            </p:cNvSpPr>
            <p:nvPr/>
          </p:nvSpPr>
          <p:spPr bwMode="auto">
            <a:xfrm>
              <a:off x="5010151" y="3851276"/>
              <a:ext cx="239713" cy="393700"/>
            </a:xfrm>
            <a:custGeom>
              <a:avLst/>
              <a:gdLst>
                <a:gd name="T0" fmla="*/ 84 w 85"/>
                <a:gd name="T1" fmla="*/ 34 h 140"/>
                <a:gd name="T2" fmla="*/ 20 w 85"/>
                <a:gd name="T3" fmla="*/ 0 h 140"/>
                <a:gd name="T4" fmla="*/ 12 w 85"/>
                <a:gd name="T5" fmla="*/ 4 h 140"/>
                <a:gd name="T6" fmla="*/ 13 w 85"/>
                <a:gd name="T7" fmla="*/ 15 h 140"/>
                <a:gd name="T8" fmla="*/ 16 w 85"/>
                <a:gd name="T9" fmla="*/ 22 h 140"/>
                <a:gd name="T10" fmla="*/ 18 w 85"/>
                <a:gd name="T11" fmla="*/ 29 h 140"/>
                <a:gd name="T12" fmla="*/ 16 w 85"/>
                <a:gd name="T13" fmla="*/ 38 h 140"/>
                <a:gd name="T14" fmla="*/ 15 w 85"/>
                <a:gd name="T15" fmla="*/ 59 h 140"/>
                <a:gd name="T16" fmla="*/ 2 w 85"/>
                <a:gd name="T17" fmla="*/ 76 h 140"/>
                <a:gd name="T18" fmla="*/ 0 w 85"/>
                <a:gd name="T19" fmla="*/ 83 h 140"/>
                <a:gd name="T20" fmla="*/ 0 w 85"/>
                <a:gd name="T21" fmla="*/ 86 h 140"/>
                <a:gd name="T22" fmla="*/ 2 w 85"/>
                <a:gd name="T23" fmla="*/ 87 h 140"/>
                <a:gd name="T24" fmla="*/ 6 w 85"/>
                <a:gd name="T25" fmla="*/ 91 h 140"/>
                <a:gd name="T26" fmla="*/ 11 w 85"/>
                <a:gd name="T27" fmla="*/ 99 h 140"/>
                <a:gd name="T28" fmla="*/ 12 w 85"/>
                <a:gd name="T29" fmla="*/ 106 h 140"/>
                <a:gd name="T30" fmla="*/ 15 w 85"/>
                <a:gd name="T31" fmla="*/ 117 h 140"/>
                <a:gd name="T32" fmla="*/ 12 w 85"/>
                <a:gd name="T33" fmla="*/ 118 h 140"/>
                <a:gd name="T34" fmla="*/ 5 w 85"/>
                <a:gd name="T35" fmla="*/ 119 h 140"/>
                <a:gd name="T36" fmla="*/ 7 w 85"/>
                <a:gd name="T37" fmla="*/ 125 h 140"/>
                <a:gd name="T38" fmla="*/ 14 w 85"/>
                <a:gd name="T39" fmla="*/ 132 h 140"/>
                <a:gd name="T40" fmla="*/ 17 w 85"/>
                <a:gd name="T41" fmla="*/ 139 h 140"/>
                <a:gd name="T42" fmla="*/ 22 w 85"/>
                <a:gd name="T43" fmla="*/ 137 h 140"/>
                <a:gd name="T44" fmla="*/ 27 w 85"/>
                <a:gd name="T45" fmla="*/ 137 h 140"/>
                <a:gd name="T46" fmla="*/ 36 w 85"/>
                <a:gd name="T47" fmla="*/ 134 h 140"/>
                <a:gd name="T48" fmla="*/ 44 w 85"/>
                <a:gd name="T49" fmla="*/ 130 h 140"/>
                <a:gd name="T50" fmla="*/ 44 w 85"/>
                <a:gd name="T51" fmla="*/ 126 h 140"/>
                <a:gd name="T52" fmla="*/ 56 w 85"/>
                <a:gd name="T53" fmla="*/ 123 h 140"/>
                <a:gd name="T54" fmla="*/ 65 w 85"/>
                <a:gd name="T55" fmla="*/ 115 h 140"/>
                <a:gd name="T56" fmla="*/ 66 w 85"/>
                <a:gd name="T57" fmla="*/ 111 h 140"/>
                <a:gd name="T58" fmla="*/ 73 w 85"/>
                <a:gd name="T59" fmla="*/ 108 h 140"/>
                <a:gd name="T60" fmla="*/ 75 w 85"/>
                <a:gd name="T61" fmla="*/ 109 h 140"/>
                <a:gd name="T62" fmla="*/ 74 w 85"/>
                <a:gd name="T63" fmla="*/ 108 h 140"/>
                <a:gd name="T64" fmla="*/ 75 w 85"/>
                <a:gd name="T65" fmla="*/ 105 h 140"/>
                <a:gd name="T66" fmla="*/ 71 w 85"/>
                <a:gd name="T67" fmla="*/ 99 h 140"/>
                <a:gd name="T68" fmla="*/ 70 w 85"/>
                <a:gd name="T69" fmla="*/ 93 h 140"/>
                <a:gd name="T70" fmla="*/ 69 w 85"/>
                <a:gd name="T71" fmla="*/ 89 h 140"/>
                <a:gd name="T72" fmla="*/ 69 w 85"/>
                <a:gd name="T73" fmla="*/ 82 h 140"/>
                <a:gd name="T74" fmla="*/ 73 w 85"/>
                <a:gd name="T75" fmla="*/ 76 h 140"/>
                <a:gd name="T76" fmla="*/ 76 w 85"/>
                <a:gd name="T77" fmla="*/ 71 h 140"/>
                <a:gd name="T78" fmla="*/ 83 w 85"/>
                <a:gd name="T79" fmla="*/ 66 h 140"/>
                <a:gd name="T80" fmla="*/ 84 w 85"/>
                <a:gd name="T81" fmla="*/ 57 h 140"/>
                <a:gd name="T82" fmla="*/ 84 w 85"/>
                <a:gd name="T83" fmla="*/ 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140">
                  <a:moveTo>
                    <a:pt x="84" y="34"/>
                  </a:moveTo>
                  <a:cubicBezTo>
                    <a:pt x="20" y="0"/>
                    <a:pt x="20" y="0"/>
                    <a:pt x="20" y="0"/>
                  </a:cubicBezTo>
                  <a:cubicBezTo>
                    <a:pt x="12" y="4"/>
                    <a:pt x="12" y="4"/>
                    <a:pt x="12" y="4"/>
                  </a:cubicBezTo>
                  <a:cubicBezTo>
                    <a:pt x="13" y="8"/>
                    <a:pt x="13" y="13"/>
                    <a:pt x="13" y="15"/>
                  </a:cubicBezTo>
                  <a:cubicBezTo>
                    <a:pt x="13" y="17"/>
                    <a:pt x="17" y="19"/>
                    <a:pt x="16" y="22"/>
                  </a:cubicBezTo>
                  <a:cubicBezTo>
                    <a:pt x="16" y="26"/>
                    <a:pt x="19" y="25"/>
                    <a:pt x="18" y="29"/>
                  </a:cubicBezTo>
                  <a:cubicBezTo>
                    <a:pt x="17" y="32"/>
                    <a:pt x="16" y="35"/>
                    <a:pt x="16" y="38"/>
                  </a:cubicBezTo>
                  <a:cubicBezTo>
                    <a:pt x="16" y="40"/>
                    <a:pt x="16" y="58"/>
                    <a:pt x="15" y="59"/>
                  </a:cubicBezTo>
                  <a:cubicBezTo>
                    <a:pt x="14" y="59"/>
                    <a:pt x="3" y="71"/>
                    <a:pt x="2" y="76"/>
                  </a:cubicBezTo>
                  <a:cubicBezTo>
                    <a:pt x="1" y="80"/>
                    <a:pt x="0" y="78"/>
                    <a:pt x="0" y="83"/>
                  </a:cubicBezTo>
                  <a:cubicBezTo>
                    <a:pt x="0" y="84"/>
                    <a:pt x="0" y="85"/>
                    <a:pt x="0" y="86"/>
                  </a:cubicBezTo>
                  <a:cubicBezTo>
                    <a:pt x="1" y="86"/>
                    <a:pt x="1" y="87"/>
                    <a:pt x="2" y="87"/>
                  </a:cubicBezTo>
                  <a:cubicBezTo>
                    <a:pt x="3" y="89"/>
                    <a:pt x="3" y="91"/>
                    <a:pt x="6" y="91"/>
                  </a:cubicBezTo>
                  <a:cubicBezTo>
                    <a:pt x="8" y="91"/>
                    <a:pt x="11" y="97"/>
                    <a:pt x="11" y="99"/>
                  </a:cubicBezTo>
                  <a:cubicBezTo>
                    <a:pt x="11" y="101"/>
                    <a:pt x="12" y="102"/>
                    <a:pt x="12" y="106"/>
                  </a:cubicBezTo>
                  <a:cubicBezTo>
                    <a:pt x="12" y="110"/>
                    <a:pt x="14" y="116"/>
                    <a:pt x="15" y="117"/>
                  </a:cubicBezTo>
                  <a:cubicBezTo>
                    <a:pt x="17" y="117"/>
                    <a:pt x="15" y="118"/>
                    <a:pt x="12" y="118"/>
                  </a:cubicBezTo>
                  <a:cubicBezTo>
                    <a:pt x="9" y="118"/>
                    <a:pt x="5" y="118"/>
                    <a:pt x="5" y="119"/>
                  </a:cubicBezTo>
                  <a:cubicBezTo>
                    <a:pt x="5" y="120"/>
                    <a:pt x="4" y="122"/>
                    <a:pt x="7" y="125"/>
                  </a:cubicBezTo>
                  <a:cubicBezTo>
                    <a:pt x="10" y="128"/>
                    <a:pt x="13" y="129"/>
                    <a:pt x="14" y="132"/>
                  </a:cubicBezTo>
                  <a:cubicBezTo>
                    <a:pt x="15" y="135"/>
                    <a:pt x="16" y="138"/>
                    <a:pt x="17" y="139"/>
                  </a:cubicBezTo>
                  <a:cubicBezTo>
                    <a:pt x="18" y="140"/>
                    <a:pt x="20" y="140"/>
                    <a:pt x="22" y="137"/>
                  </a:cubicBezTo>
                  <a:cubicBezTo>
                    <a:pt x="23" y="135"/>
                    <a:pt x="25" y="139"/>
                    <a:pt x="27" y="137"/>
                  </a:cubicBezTo>
                  <a:cubicBezTo>
                    <a:pt x="29" y="135"/>
                    <a:pt x="35" y="135"/>
                    <a:pt x="36" y="134"/>
                  </a:cubicBezTo>
                  <a:cubicBezTo>
                    <a:pt x="38" y="134"/>
                    <a:pt x="42" y="132"/>
                    <a:pt x="44" y="130"/>
                  </a:cubicBezTo>
                  <a:cubicBezTo>
                    <a:pt x="45" y="129"/>
                    <a:pt x="42" y="127"/>
                    <a:pt x="44" y="126"/>
                  </a:cubicBezTo>
                  <a:cubicBezTo>
                    <a:pt x="47" y="125"/>
                    <a:pt x="54" y="127"/>
                    <a:pt x="56" y="123"/>
                  </a:cubicBezTo>
                  <a:cubicBezTo>
                    <a:pt x="59" y="120"/>
                    <a:pt x="63" y="116"/>
                    <a:pt x="65" y="115"/>
                  </a:cubicBezTo>
                  <a:cubicBezTo>
                    <a:pt x="66" y="114"/>
                    <a:pt x="65" y="113"/>
                    <a:pt x="66" y="111"/>
                  </a:cubicBezTo>
                  <a:cubicBezTo>
                    <a:pt x="68" y="109"/>
                    <a:pt x="71" y="107"/>
                    <a:pt x="73" y="108"/>
                  </a:cubicBezTo>
                  <a:cubicBezTo>
                    <a:pt x="74" y="109"/>
                    <a:pt x="74" y="109"/>
                    <a:pt x="75" y="109"/>
                  </a:cubicBezTo>
                  <a:cubicBezTo>
                    <a:pt x="75" y="108"/>
                    <a:pt x="74" y="108"/>
                    <a:pt x="74" y="108"/>
                  </a:cubicBezTo>
                  <a:cubicBezTo>
                    <a:pt x="75" y="105"/>
                    <a:pt x="75" y="105"/>
                    <a:pt x="75" y="105"/>
                  </a:cubicBezTo>
                  <a:cubicBezTo>
                    <a:pt x="75" y="105"/>
                    <a:pt x="71" y="103"/>
                    <a:pt x="71" y="99"/>
                  </a:cubicBezTo>
                  <a:cubicBezTo>
                    <a:pt x="71" y="96"/>
                    <a:pt x="72" y="93"/>
                    <a:pt x="70" y="93"/>
                  </a:cubicBezTo>
                  <a:cubicBezTo>
                    <a:pt x="67" y="93"/>
                    <a:pt x="67" y="91"/>
                    <a:pt x="69" y="89"/>
                  </a:cubicBezTo>
                  <a:cubicBezTo>
                    <a:pt x="71" y="86"/>
                    <a:pt x="66" y="82"/>
                    <a:pt x="69" y="82"/>
                  </a:cubicBezTo>
                  <a:cubicBezTo>
                    <a:pt x="73" y="82"/>
                    <a:pt x="70" y="77"/>
                    <a:pt x="73" y="76"/>
                  </a:cubicBezTo>
                  <a:cubicBezTo>
                    <a:pt x="75" y="76"/>
                    <a:pt x="76" y="74"/>
                    <a:pt x="76" y="71"/>
                  </a:cubicBezTo>
                  <a:cubicBezTo>
                    <a:pt x="76" y="68"/>
                    <a:pt x="82" y="67"/>
                    <a:pt x="83" y="66"/>
                  </a:cubicBezTo>
                  <a:cubicBezTo>
                    <a:pt x="85" y="66"/>
                    <a:pt x="84" y="57"/>
                    <a:pt x="84" y="57"/>
                  </a:cubicBezTo>
                  <a:lnTo>
                    <a:pt x="84" y="34"/>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3" name="Freeform 71">
              <a:extLst>
                <a:ext uri="{FF2B5EF4-FFF2-40B4-BE49-F238E27FC236}">
                  <a16:creationId xmlns:a16="http://schemas.microsoft.com/office/drawing/2014/main" id="{43189819-400A-8098-2927-398B2FC7323B}"/>
                </a:ext>
              </a:extLst>
            </p:cNvPr>
            <p:cNvSpPr>
              <a:spLocks/>
            </p:cNvSpPr>
            <p:nvPr/>
          </p:nvSpPr>
          <p:spPr bwMode="auto">
            <a:xfrm>
              <a:off x="5010151" y="3851276"/>
              <a:ext cx="239713" cy="393700"/>
            </a:xfrm>
            <a:custGeom>
              <a:avLst/>
              <a:gdLst>
                <a:gd name="T0" fmla="*/ 84 w 85"/>
                <a:gd name="T1" fmla="*/ 34 h 140"/>
                <a:gd name="T2" fmla="*/ 20 w 85"/>
                <a:gd name="T3" fmla="*/ 0 h 140"/>
                <a:gd name="T4" fmla="*/ 12 w 85"/>
                <a:gd name="T5" fmla="*/ 4 h 140"/>
                <a:gd name="T6" fmla="*/ 13 w 85"/>
                <a:gd name="T7" fmla="*/ 15 h 140"/>
                <a:gd name="T8" fmla="*/ 16 w 85"/>
                <a:gd name="T9" fmla="*/ 22 h 140"/>
                <a:gd name="T10" fmla="*/ 18 w 85"/>
                <a:gd name="T11" fmla="*/ 29 h 140"/>
                <a:gd name="T12" fmla="*/ 16 w 85"/>
                <a:gd name="T13" fmla="*/ 38 h 140"/>
                <a:gd name="T14" fmla="*/ 15 w 85"/>
                <a:gd name="T15" fmla="*/ 59 h 140"/>
                <a:gd name="T16" fmla="*/ 2 w 85"/>
                <a:gd name="T17" fmla="*/ 76 h 140"/>
                <a:gd name="T18" fmla="*/ 0 w 85"/>
                <a:gd name="T19" fmla="*/ 83 h 140"/>
                <a:gd name="T20" fmla="*/ 0 w 85"/>
                <a:gd name="T21" fmla="*/ 86 h 140"/>
                <a:gd name="T22" fmla="*/ 2 w 85"/>
                <a:gd name="T23" fmla="*/ 87 h 140"/>
                <a:gd name="T24" fmla="*/ 6 w 85"/>
                <a:gd name="T25" fmla="*/ 91 h 140"/>
                <a:gd name="T26" fmla="*/ 11 w 85"/>
                <a:gd name="T27" fmla="*/ 99 h 140"/>
                <a:gd name="T28" fmla="*/ 12 w 85"/>
                <a:gd name="T29" fmla="*/ 106 h 140"/>
                <a:gd name="T30" fmla="*/ 15 w 85"/>
                <a:gd name="T31" fmla="*/ 117 h 140"/>
                <a:gd name="T32" fmla="*/ 12 w 85"/>
                <a:gd name="T33" fmla="*/ 118 h 140"/>
                <a:gd name="T34" fmla="*/ 5 w 85"/>
                <a:gd name="T35" fmla="*/ 119 h 140"/>
                <a:gd name="T36" fmla="*/ 7 w 85"/>
                <a:gd name="T37" fmla="*/ 125 h 140"/>
                <a:gd name="T38" fmla="*/ 14 w 85"/>
                <a:gd name="T39" fmla="*/ 132 h 140"/>
                <a:gd name="T40" fmla="*/ 17 w 85"/>
                <a:gd name="T41" fmla="*/ 139 h 140"/>
                <a:gd name="T42" fmla="*/ 22 w 85"/>
                <a:gd name="T43" fmla="*/ 137 h 140"/>
                <a:gd name="T44" fmla="*/ 27 w 85"/>
                <a:gd name="T45" fmla="*/ 137 h 140"/>
                <a:gd name="T46" fmla="*/ 36 w 85"/>
                <a:gd name="T47" fmla="*/ 134 h 140"/>
                <a:gd name="T48" fmla="*/ 44 w 85"/>
                <a:gd name="T49" fmla="*/ 130 h 140"/>
                <a:gd name="T50" fmla="*/ 44 w 85"/>
                <a:gd name="T51" fmla="*/ 126 h 140"/>
                <a:gd name="T52" fmla="*/ 56 w 85"/>
                <a:gd name="T53" fmla="*/ 123 h 140"/>
                <a:gd name="T54" fmla="*/ 65 w 85"/>
                <a:gd name="T55" fmla="*/ 115 h 140"/>
                <a:gd name="T56" fmla="*/ 66 w 85"/>
                <a:gd name="T57" fmla="*/ 111 h 140"/>
                <a:gd name="T58" fmla="*/ 73 w 85"/>
                <a:gd name="T59" fmla="*/ 108 h 140"/>
                <a:gd name="T60" fmla="*/ 75 w 85"/>
                <a:gd name="T61" fmla="*/ 109 h 140"/>
                <a:gd name="T62" fmla="*/ 74 w 85"/>
                <a:gd name="T63" fmla="*/ 108 h 140"/>
                <a:gd name="T64" fmla="*/ 75 w 85"/>
                <a:gd name="T65" fmla="*/ 105 h 140"/>
                <a:gd name="T66" fmla="*/ 71 w 85"/>
                <a:gd name="T67" fmla="*/ 99 h 140"/>
                <a:gd name="T68" fmla="*/ 70 w 85"/>
                <a:gd name="T69" fmla="*/ 93 h 140"/>
                <a:gd name="T70" fmla="*/ 69 w 85"/>
                <a:gd name="T71" fmla="*/ 89 h 140"/>
                <a:gd name="T72" fmla="*/ 69 w 85"/>
                <a:gd name="T73" fmla="*/ 82 h 140"/>
                <a:gd name="T74" fmla="*/ 73 w 85"/>
                <a:gd name="T75" fmla="*/ 76 h 140"/>
                <a:gd name="T76" fmla="*/ 76 w 85"/>
                <a:gd name="T77" fmla="*/ 71 h 140"/>
                <a:gd name="T78" fmla="*/ 83 w 85"/>
                <a:gd name="T79" fmla="*/ 66 h 140"/>
                <a:gd name="T80" fmla="*/ 84 w 85"/>
                <a:gd name="T81" fmla="*/ 57 h 140"/>
                <a:gd name="T82" fmla="*/ 84 w 85"/>
                <a:gd name="T83" fmla="*/ 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140">
                  <a:moveTo>
                    <a:pt x="84" y="34"/>
                  </a:moveTo>
                  <a:cubicBezTo>
                    <a:pt x="20" y="0"/>
                    <a:pt x="20" y="0"/>
                    <a:pt x="20" y="0"/>
                  </a:cubicBezTo>
                  <a:cubicBezTo>
                    <a:pt x="12" y="4"/>
                    <a:pt x="12" y="4"/>
                    <a:pt x="12" y="4"/>
                  </a:cubicBezTo>
                  <a:cubicBezTo>
                    <a:pt x="13" y="8"/>
                    <a:pt x="13" y="13"/>
                    <a:pt x="13" y="15"/>
                  </a:cubicBezTo>
                  <a:cubicBezTo>
                    <a:pt x="13" y="17"/>
                    <a:pt x="17" y="19"/>
                    <a:pt x="16" y="22"/>
                  </a:cubicBezTo>
                  <a:cubicBezTo>
                    <a:pt x="16" y="26"/>
                    <a:pt x="19" y="25"/>
                    <a:pt x="18" y="29"/>
                  </a:cubicBezTo>
                  <a:cubicBezTo>
                    <a:pt x="17" y="32"/>
                    <a:pt x="16" y="35"/>
                    <a:pt x="16" y="38"/>
                  </a:cubicBezTo>
                  <a:cubicBezTo>
                    <a:pt x="16" y="40"/>
                    <a:pt x="16" y="58"/>
                    <a:pt x="15" y="59"/>
                  </a:cubicBezTo>
                  <a:cubicBezTo>
                    <a:pt x="14" y="59"/>
                    <a:pt x="3" y="71"/>
                    <a:pt x="2" y="76"/>
                  </a:cubicBezTo>
                  <a:cubicBezTo>
                    <a:pt x="1" y="80"/>
                    <a:pt x="0" y="78"/>
                    <a:pt x="0" y="83"/>
                  </a:cubicBezTo>
                  <a:cubicBezTo>
                    <a:pt x="0" y="84"/>
                    <a:pt x="0" y="85"/>
                    <a:pt x="0" y="86"/>
                  </a:cubicBezTo>
                  <a:cubicBezTo>
                    <a:pt x="1" y="86"/>
                    <a:pt x="1" y="87"/>
                    <a:pt x="2" y="87"/>
                  </a:cubicBezTo>
                  <a:cubicBezTo>
                    <a:pt x="3" y="89"/>
                    <a:pt x="3" y="91"/>
                    <a:pt x="6" y="91"/>
                  </a:cubicBezTo>
                  <a:cubicBezTo>
                    <a:pt x="8" y="91"/>
                    <a:pt x="11" y="97"/>
                    <a:pt x="11" y="99"/>
                  </a:cubicBezTo>
                  <a:cubicBezTo>
                    <a:pt x="11" y="101"/>
                    <a:pt x="12" y="102"/>
                    <a:pt x="12" y="106"/>
                  </a:cubicBezTo>
                  <a:cubicBezTo>
                    <a:pt x="12" y="110"/>
                    <a:pt x="14" y="116"/>
                    <a:pt x="15" y="117"/>
                  </a:cubicBezTo>
                  <a:cubicBezTo>
                    <a:pt x="17" y="117"/>
                    <a:pt x="15" y="118"/>
                    <a:pt x="12" y="118"/>
                  </a:cubicBezTo>
                  <a:cubicBezTo>
                    <a:pt x="9" y="118"/>
                    <a:pt x="5" y="118"/>
                    <a:pt x="5" y="119"/>
                  </a:cubicBezTo>
                  <a:cubicBezTo>
                    <a:pt x="5" y="120"/>
                    <a:pt x="4" y="122"/>
                    <a:pt x="7" y="125"/>
                  </a:cubicBezTo>
                  <a:cubicBezTo>
                    <a:pt x="10" y="128"/>
                    <a:pt x="13" y="129"/>
                    <a:pt x="14" y="132"/>
                  </a:cubicBezTo>
                  <a:cubicBezTo>
                    <a:pt x="15" y="135"/>
                    <a:pt x="16" y="138"/>
                    <a:pt x="17" y="139"/>
                  </a:cubicBezTo>
                  <a:cubicBezTo>
                    <a:pt x="18" y="140"/>
                    <a:pt x="20" y="140"/>
                    <a:pt x="22" y="137"/>
                  </a:cubicBezTo>
                  <a:cubicBezTo>
                    <a:pt x="23" y="135"/>
                    <a:pt x="25" y="139"/>
                    <a:pt x="27" y="137"/>
                  </a:cubicBezTo>
                  <a:cubicBezTo>
                    <a:pt x="29" y="135"/>
                    <a:pt x="35" y="135"/>
                    <a:pt x="36" y="134"/>
                  </a:cubicBezTo>
                  <a:cubicBezTo>
                    <a:pt x="38" y="134"/>
                    <a:pt x="42" y="132"/>
                    <a:pt x="44" y="130"/>
                  </a:cubicBezTo>
                  <a:cubicBezTo>
                    <a:pt x="45" y="129"/>
                    <a:pt x="42" y="127"/>
                    <a:pt x="44" y="126"/>
                  </a:cubicBezTo>
                  <a:cubicBezTo>
                    <a:pt x="47" y="125"/>
                    <a:pt x="54" y="127"/>
                    <a:pt x="56" y="123"/>
                  </a:cubicBezTo>
                  <a:cubicBezTo>
                    <a:pt x="59" y="120"/>
                    <a:pt x="63" y="116"/>
                    <a:pt x="65" y="115"/>
                  </a:cubicBezTo>
                  <a:cubicBezTo>
                    <a:pt x="66" y="114"/>
                    <a:pt x="65" y="113"/>
                    <a:pt x="66" y="111"/>
                  </a:cubicBezTo>
                  <a:cubicBezTo>
                    <a:pt x="68" y="109"/>
                    <a:pt x="71" y="107"/>
                    <a:pt x="73" y="108"/>
                  </a:cubicBezTo>
                  <a:cubicBezTo>
                    <a:pt x="74" y="109"/>
                    <a:pt x="74" y="109"/>
                    <a:pt x="75" y="109"/>
                  </a:cubicBezTo>
                  <a:cubicBezTo>
                    <a:pt x="75" y="108"/>
                    <a:pt x="74" y="108"/>
                    <a:pt x="74" y="108"/>
                  </a:cubicBezTo>
                  <a:cubicBezTo>
                    <a:pt x="75" y="105"/>
                    <a:pt x="75" y="105"/>
                    <a:pt x="75" y="105"/>
                  </a:cubicBezTo>
                  <a:cubicBezTo>
                    <a:pt x="75" y="105"/>
                    <a:pt x="71" y="103"/>
                    <a:pt x="71" y="99"/>
                  </a:cubicBezTo>
                  <a:cubicBezTo>
                    <a:pt x="71" y="96"/>
                    <a:pt x="72" y="93"/>
                    <a:pt x="70" y="93"/>
                  </a:cubicBezTo>
                  <a:cubicBezTo>
                    <a:pt x="67" y="93"/>
                    <a:pt x="67" y="91"/>
                    <a:pt x="69" y="89"/>
                  </a:cubicBezTo>
                  <a:cubicBezTo>
                    <a:pt x="71" y="86"/>
                    <a:pt x="66" y="82"/>
                    <a:pt x="69" y="82"/>
                  </a:cubicBezTo>
                  <a:cubicBezTo>
                    <a:pt x="73" y="82"/>
                    <a:pt x="70" y="77"/>
                    <a:pt x="73" y="76"/>
                  </a:cubicBezTo>
                  <a:cubicBezTo>
                    <a:pt x="75" y="76"/>
                    <a:pt x="76" y="74"/>
                    <a:pt x="76" y="71"/>
                  </a:cubicBezTo>
                  <a:cubicBezTo>
                    <a:pt x="76" y="68"/>
                    <a:pt x="82" y="67"/>
                    <a:pt x="83" y="66"/>
                  </a:cubicBezTo>
                  <a:cubicBezTo>
                    <a:pt x="85" y="66"/>
                    <a:pt x="84" y="57"/>
                    <a:pt x="84" y="57"/>
                  </a:cubicBezTo>
                  <a:lnTo>
                    <a:pt x="84" y="34"/>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4" name="Freeform 72">
              <a:extLst>
                <a:ext uri="{FF2B5EF4-FFF2-40B4-BE49-F238E27FC236}">
                  <a16:creationId xmlns:a16="http://schemas.microsoft.com/office/drawing/2014/main" id="{44A5AC68-353F-6108-B70C-30E53D28A8B7}"/>
                </a:ext>
              </a:extLst>
            </p:cNvPr>
            <p:cNvSpPr>
              <a:spLocks/>
            </p:cNvSpPr>
            <p:nvPr/>
          </p:nvSpPr>
          <p:spPr bwMode="auto">
            <a:xfrm>
              <a:off x="5260976" y="3630613"/>
              <a:ext cx="261938" cy="260350"/>
            </a:xfrm>
            <a:custGeom>
              <a:avLst/>
              <a:gdLst>
                <a:gd name="T0" fmla="*/ 87 w 93"/>
                <a:gd name="T1" fmla="*/ 20 h 92"/>
                <a:gd name="T2" fmla="*/ 81 w 93"/>
                <a:gd name="T3" fmla="*/ 5 h 92"/>
                <a:gd name="T4" fmla="*/ 80 w 93"/>
                <a:gd name="T5" fmla="*/ 7 h 92"/>
                <a:gd name="T6" fmla="*/ 71 w 93"/>
                <a:gd name="T7" fmla="*/ 6 h 92"/>
                <a:gd name="T8" fmla="*/ 60 w 93"/>
                <a:gd name="T9" fmla="*/ 4 h 92"/>
                <a:gd name="T10" fmla="*/ 42 w 93"/>
                <a:gd name="T11" fmla="*/ 7 h 92"/>
                <a:gd name="T12" fmla="*/ 33 w 93"/>
                <a:gd name="T13" fmla="*/ 8 h 92"/>
                <a:gd name="T14" fmla="*/ 18 w 93"/>
                <a:gd name="T15" fmla="*/ 3 h 92"/>
                <a:gd name="T16" fmla="*/ 5 w 93"/>
                <a:gd name="T17" fmla="*/ 0 h 92"/>
                <a:gd name="T18" fmla="*/ 4 w 93"/>
                <a:gd name="T19" fmla="*/ 2 h 92"/>
                <a:gd name="T20" fmla="*/ 3 w 93"/>
                <a:gd name="T21" fmla="*/ 13 h 92"/>
                <a:gd name="T22" fmla="*/ 3 w 93"/>
                <a:gd name="T23" fmla="*/ 25 h 92"/>
                <a:gd name="T24" fmla="*/ 3 w 93"/>
                <a:gd name="T25" fmla="*/ 90 h 92"/>
                <a:gd name="T26" fmla="*/ 54 w 93"/>
                <a:gd name="T27" fmla="*/ 90 h 92"/>
                <a:gd name="T28" fmla="*/ 57 w 93"/>
                <a:gd name="T29" fmla="*/ 88 h 92"/>
                <a:gd name="T30" fmla="*/ 61 w 93"/>
                <a:gd name="T31" fmla="*/ 90 h 92"/>
                <a:gd name="T32" fmla="*/ 72 w 93"/>
                <a:gd name="T33" fmla="*/ 90 h 92"/>
                <a:gd name="T34" fmla="*/ 77 w 93"/>
                <a:gd name="T35" fmla="*/ 92 h 92"/>
                <a:gd name="T36" fmla="*/ 82 w 93"/>
                <a:gd name="T37" fmla="*/ 88 h 92"/>
                <a:gd name="T38" fmla="*/ 87 w 93"/>
                <a:gd name="T39" fmla="*/ 82 h 92"/>
                <a:gd name="T40" fmla="*/ 92 w 93"/>
                <a:gd name="T41" fmla="*/ 79 h 92"/>
                <a:gd name="T42" fmla="*/ 92 w 93"/>
                <a:gd name="T43" fmla="*/ 79 h 92"/>
                <a:gd name="T44" fmla="*/ 92 w 93"/>
                <a:gd name="T45" fmla="*/ 75 h 92"/>
                <a:gd name="T46" fmla="*/ 88 w 93"/>
                <a:gd name="T47" fmla="*/ 66 h 92"/>
                <a:gd name="T48" fmla="*/ 79 w 93"/>
                <a:gd name="T49" fmla="*/ 49 h 92"/>
                <a:gd name="T50" fmla="*/ 75 w 93"/>
                <a:gd name="T51" fmla="*/ 40 h 92"/>
                <a:gd name="T52" fmla="*/ 69 w 93"/>
                <a:gd name="T53" fmla="*/ 31 h 92"/>
                <a:gd name="T54" fmla="*/ 66 w 93"/>
                <a:gd name="T55" fmla="*/ 16 h 92"/>
                <a:gd name="T56" fmla="*/ 71 w 93"/>
                <a:gd name="T57" fmla="*/ 26 h 92"/>
                <a:gd name="T58" fmla="*/ 80 w 93"/>
                <a:gd name="T59" fmla="*/ 38 h 92"/>
                <a:gd name="T60" fmla="*/ 85 w 93"/>
                <a:gd name="T61" fmla="*/ 26 h 92"/>
                <a:gd name="T62" fmla="*/ 85 w 93"/>
                <a:gd name="T63" fmla="*/ 26 h 92"/>
                <a:gd name="T64" fmla="*/ 85 w 93"/>
                <a:gd name="T65" fmla="*/ 24 h 92"/>
                <a:gd name="T66" fmla="*/ 87 w 93"/>
                <a:gd name="T67"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2">
                  <a:moveTo>
                    <a:pt x="87" y="20"/>
                  </a:moveTo>
                  <a:cubicBezTo>
                    <a:pt x="81" y="5"/>
                    <a:pt x="81" y="5"/>
                    <a:pt x="81" y="5"/>
                  </a:cubicBezTo>
                  <a:cubicBezTo>
                    <a:pt x="80" y="6"/>
                    <a:pt x="80" y="7"/>
                    <a:pt x="80" y="7"/>
                  </a:cubicBezTo>
                  <a:cubicBezTo>
                    <a:pt x="79" y="8"/>
                    <a:pt x="74" y="5"/>
                    <a:pt x="71" y="6"/>
                  </a:cubicBezTo>
                  <a:cubicBezTo>
                    <a:pt x="67" y="7"/>
                    <a:pt x="64" y="6"/>
                    <a:pt x="60" y="4"/>
                  </a:cubicBezTo>
                  <a:cubicBezTo>
                    <a:pt x="56" y="2"/>
                    <a:pt x="44" y="5"/>
                    <a:pt x="42" y="7"/>
                  </a:cubicBezTo>
                  <a:cubicBezTo>
                    <a:pt x="41" y="9"/>
                    <a:pt x="37" y="9"/>
                    <a:pt x="33" y="8"/>
                  </a:cubicBezTo>
                  <a:cubicBezTo>
                    <a:pt x="29" y="6"/>
                    <a:pt x="24" y="4"/>
                    <a:pt x="18" y="3"/>
                  </a:cubicBezTo>
                  <a:cubicBezTo>
                    <a:pt x="11" y="3"/>
                    <a:pt x="6" y="2"/>
                    <a:pt x="5" y="0"/>
                  </a:cubicBezTo>
                  <a:cubicBezTo>
                    <a:pt x="5" y="1"/>
                    <a:pt x="4" y="2"/>
                    <a:pt x="4" y="2"/>
                  </a:cubicBezTo>
                  <a:cubicBezTo>
                    <a:pt x="2" y="8"/>
                    <a:pt x="6" y="10"/>
                    <a:pt x="3" y="13"/>
                  </a:cubicBezTo>
                  <a:cubicBezTo>
                    <a:pt x="0" y="16"/>
                    <a:pt x="3" y="20"/>
                    <a:pt x="3" y="25"/>
                  </a:cubicBezTo>
                  <a:cubicBezTo>
                    <a:pt x="3" y="90"/>
                    <a:pt x="3" y="90"/>
                    <a:pt x="3" y="90"/>
                  </a:cubicBezTo>
                  <a:cubicBezTo>
                    <a:pt x="54" y="90"/>
                    <a:pt x="54" y="90"/>
                    <a:pt x="54" y="90"/>
                  </a:cubicBezTo>
                  <a:cubicBezTo>
                    <a:pt x="54" y="90"/>
                    <a:pt x="56" y="89"/>
                    <a:pt x="57" y="88"/>
                  </a:cubicBezTo>
                  <a:cubicBezTo>
                    <a:pt x="59" y="87"/>
                    <a:pt x="61" y="90"/>
                    <a:pt x="61" y="90"/>
                  </a:cubicBezTo>
                  <a:cubicBezTo>
                    <a:pt x="72" y="90"/>
                    <a:pt x="72" y="90"/>
                    <a:pt x="72" y="90"/>
                  </a:cubicBezTo>
                  <a:cubicBezTo>
                    <a:pt x="72" y="90"/>
                    <a:pt x="74" y="92"/>
                    <a:pt x="77" y="92"/>
                  </a:cubicBezTo>
                  <a:cubicBezTo>
                    <a:pt x="79" y="92"/>
                    <a:pt x="78" y="88"/>
                    <a:pt x="82" y="88"/>
                  </a:cubicBezTo>
                  <a:cubicBezTo>
                    <a:pt x="86" y="88"/>
                    <a:pt x="85" y="82"/>
                    <a:pt x="87" y="82"/>
                  </a:cubicBezTo>
                  <a:cubicBezTo>
                    <a:pt x="90" y="82"/>
                    <a:pt x="89" y="83"/>
                    <a:pt x="92" y="79"/>
                  </a:cubicBezTo>
                  <a:cubicBezTo>
                    <a:pt x="92" y="79"/>
                    <a:pt x="92" y="79"/>
                    <a:pt x="92" y="79"/>
                  </a:cubicBezTo>
                  <a:cubicBezTo>
                    <a:pt x="92" y="78"/>
                    <a:pt x="92" y="77"/>
                    <a:pt x="92" y="75"/>
                  </a:cubicBezTo>
                  <a:cubicBezTo>
                    <a:pt x="93" y="72"/>
                    <a:pt x="90" y="72"/>
                    <a:pt x="88" y="66"/>
                  </a:cubicBezTo>
                  <a:cubicBezTo>
                    <a:pt x="86" y="61"/>
                    <a:pt x="79" y="52"/>
                    <a:pt x="79" y="49"/>
                  </a:cubicBezTo>
                  <a:cubicBezTo>
                    <a:pt x="79" y="46"/>
                    <a:pt x="75" y="44"/>
                    <a:pt x="75" y="40"/>
                  </a:cubicBezTo>
                  <a:cubicBezTo>
                    <a:pt x="75" y="37"/>
                    <a:pt x="73" y="37"/>
                    <a:pt x="69" y="31"/>
                  </a:cubicBezTo>
                  <a:cubicBezTo>
                    <a:pt x="66" y="26"/>
                    <a:pt x="64" y="16"/>
                    <a:pt x="66" y="16"/>
                  </a:cubicBezTo>
                  <a:cubicBezTo>
                    <a:pt x="67" y="15"/>
                    <a:pt x="70" y="24"/>
                    <a:pt x="71" y="26"/>
                  </a:cubicBezTo>
                  <a:cubicBezTo>
                    <a:pt x="72" y="29"/>
                    <a:pt x="77" y="38"/>
                    <a:pt x="80" y="38"/>
                  </a:cubicBezTo>
                  <a:cubicBezTo>
                    <a:pt x="83" y="38"/>
                    <a:pt x="84" y="25"/>
                    <a:pt x="85" y="26"/>
                  </a:cubicBezTo>
                  <a:cubicBezTo>
                    <a:pt x="85" y="26"/>
                    <a:pt x="85" y="26"/>
                    <a:pt x="85" y="26"/>
                  </a:cubicBezTo>
                  <a:cubicBezTo>
                    <a:pt x="85" y="24"/>
                    <a:pt x="85" y="24"/>
                    <a:pt x="85" y="24"/>
                  </a:cubicBezTo>
                  <a:lnTo>
                    <a:pt x="87" y="20"/>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5" name="Freeform 73">
              <a:extLst>
                <a:ext uri="{FF2B5EF4-FFF2-40B4-BE49-F238E27FC236}">
                  <a16:creationId xmlns:a16="http://schemas.microsoft.com/office/drawing/2014/main" id="{979F66F9-AE69-FF31-E656-18DB7A197616}"/>
                </a:ext>
              </a:extLst>
            </p:cNvPr>
            <p:cNvSpPr>
              <a:spLocks/>
            </p:cNvSpPr>
            <p:nvPr/>
          </p:nvSpPr>
          <p:spPr bwMode="auto">
            <a:xfrm>
              <a:off x="5260976" y="3630613"/>
              <a:ext cx="261938" cy="260350"/>
            </a:xfrm>
            <a:custGeom>
              <a:avLst/>
              <a:gdLst>
                <a:gd name="T0" fmla="*/ 87 w 93"/>
                <a:gd name="T1" fmla="*/ 20 h 92"/>
                <a:gd name="T2" fmla="*/ 81 w 93"/>
                <a:gd name="T3" fmla="*/ 5 h 92"/>
                <a:gd name="T4" fmla="*/ 80 w 93"/>
                <a:gd name="T5" fmla="*/ 7 h 92"/>
                <a:gd name="T6" fmla="*/ 71 w 93"/>
                <a:gd name="T7" fmla="*/ 6 h 92"/>
                <a:gd name="T8" fmla="*/ 60 w 93"/>
                <a:gd name="T9" fmla="*/ 4 h 92"/>
                <a:gd name="T10" fmla="*/ 42 w 93"/>
                <a:gd name="T11" fmla="*/ 7 h 92"/>
                <a:gd name="T12" fmla="*/ 33 w 93"/>
                <a:gd name="T13" fmla="*/ 8 h 92"/>
                <a:gd name="T14" fmla="*/ 18 w 93"/>
                <a:gd name="T15" fmla="*/ 3 h 92"/>
                <a:gd name="T16" fmla="*/ 5 w 93"/>
                <a:gd name="T17" fmla="*/ 0 h 92"/>
                <a:gd name="T18" fmla="*/ 4 w 93"/>
                <a:gd name="T19" fmla="*/ 2 h 92"/>
                <a:gd name="T20" fmla="*/ 3 w 93"/>
                <a:gd name="T21" fmla="*/ 13 h 92"/>
                <a:gd name="T22" fmla="*/ 3 w 93"/>
                <a:gd name="T23" fmla="*/ 25 h 92"/>
                <a:gd name="T24" fmla="*/ 3 w 93"/>
                <a:gd name="T25" fmla="*/ 90 h 92"/>
                <a:gd name="T26" fmla="*/ 54 w 93"/>
                <a:gd name="T27" fmla="*/ 90 h 92"/>
                <a:gd name="T28" fmla="*/ 57 w 93"/>
                <a:gd name="T29" fmla="*/ 88 h 92"/>
                <a:gd name="T30" fmla="*/ 61 w 93"/>
                <a:gd name="T31" fmla="*/ 90 h 92"/>
                <a:gd name="T32" fmla="*/ 72 w 93"/>
                <a:gd name="T33" fmla="*/ 90 h 92"/>
                <a:gd name="T34" fmla="*/ 77 w 93"/>
                <a:gd name="T35" fmla="*/ 92 h 92"/>
                <a:gd name="T36" fmla="*/ 82 w 93"/>
                <a:gd name="T37" fmla="*/ 88 h 92"/>
                <a:gd name="T38" fmla="*/ 87 w 93"/>
                <a:gd name="T39" fmla="*/ 82 h 92"/>
                <a:gd name="T40" fmla="*/ 92 w 93"/>
                <a:gd name="T41" fmla="*/ 79 h 92"/>
                <a:gd name="T42" fmla="*/ 92 w 93"/>
                <a:gd name="T43" fmla="*/ 79 h 92"/>
                <a:gd name="T44" fmla="*/ 92 w 93"/>
                <a:gd name="T45" fmla="*/ 75 h 92"/>
                <a:gd name="T46" fmla="*/ 88 w 93"/>
                <a:gd name="T47" fmla="*/ 66 h 92"/>
                <a:gd name="T48" fmla="*/ 79 w 93"/>
                <a:gd name="T49" fmla="*/ 49 h 92"/>
                <a:gd name="T50" fmla="*/ 75 w 93"/>
                <a:gd name="T51" fmla="*/ 40 h 92"/>
                <a:gd name="T52" fmla="*/ 69 w 93"/>
                <a:gd name="T53" fmla="*/ 31 h 92"/>
                <a:gd name="T54" fmla="*/ 66 w 93"/>
                <a:gd name="T55" fmla="*/ 16 h 92"/>
                <a:gd name="T56" fmla="*/ 71 w 93"/>
                <a:gd name="T57" fmla="*/ 26 h 92"/>
                <a:gd name="T58" fmla="*/ 80 w 93"/>
                <a:gd name="T59" fmla="*/ 38 h 92"/>
                <a:gd name="T60" fmla="*/ 85 w 93"/>
                <a:gd name="T61" fmla="*/ 26 h 92"/>
                <a:gd name="T62" fmla="*/ 85 w 93"/>
                <a:gd name="T63" fmla="*/ 26 h 92"/>
                <a:gd name="T64" fmla="*/ 85 w 93"/>
                <a:gd name="T65" fmla="*/ 24 h 92"/>
                <a:gd name="T66" fmla="*/ 87 w 93"/>
                <a:gd name="T67"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2">
                  <a:moveTo>
                    <a:pt x="87" y="20"/>
                  </a:moveTo>
                  <a:cubicBezTo>
                    <a:pt x="81" y="5"/>
                    <a:pt x="81" y="5"/>
                    <a:pt x="81" y="5"/>
                  </a:cubicBezTo>
                  <a:cubicBezTo>
                    <a:pt x="80" y="6"/>
                    <a:pt x="80" y="7"/>
                    <a:pt x="80" y="7"/>
                  </a:cubicBezTo>
                  <a:cubicBezTo>
                    <a:pt x="79" y="8"/>
                    <a:pt x="74" y="5"/>
                    <a:pt x="71" y="6"/>
                  </a:cubicBezTo>
                  <a:cubicBezTo>
                    <a:pt x="67" y="7"/>
                    <a:pt x="64" y="6"/>
                    <a:pt x="60" y="4"/>
                  </a:cubicBezTo>
                  <a:cubicBezTo>
                    <a:pt x="56" y="2"/>
                    <a:pt x="44" y="5"/>
                    <a:pt x="42" y="7"/>
                  </a:cubicBezTo>
                  <a:cubicBezTo>
                    <a:pt x="41" y="9"/>
                    <a:pt x="37" y="9"/>
                    <a:pt x="33" y="8"/>
                  </a:cubicBezTo>
                  <a:cubicBezTo>
                    <a:pt x="29" y="6"/>
                    <a:pt x="24" y="4"/>
                    <a:pt x="18" y="3"/>
                  </a:cubicBezTo>
                  <a:cubicBezTo>
                    <a:pt x="11" y="3"/>
                    <a:pt x="6" y="2"/>
                    <a:pt x="5" y="0"/>
                  </a:cubicBezTo>
                  <a:cubicBezTo>
                    <a:pt x="5" y="1"/>
                    <a:pt x="4" y="2"/>
                    <a:pt x="4" y="2"/>
                  </a:cubicBezTo>
                  <a:cubicBezTo>
                    <a:pt x="2" y="8"/>
                    <a:pt x="6" y="10"/>
                    <a:pt x="3" y="13"/>
                  </a:cubicBezTo>
                  <a:cubicBezTo>
                    <a:pt x="0" y="16"/>
                    <a:pt x="3" y="20"/>
                    <a:pt x="3" y="25"/>
                  </a:cubicBezTo>
                  <a:cubicBezTo>
                    <a:pt x="3" y="90"/>
                    <a:pt x="3" y="90"/>
                    <a:pt x="3" y="90"/>
                  </a:cubicBezTo>
                  <a:cubicBezTo>
                    <a:pt x="54" y="90"/>
                    <a:pt x="54" y="90"/>
                    <a:pt x="54" y="90"/>
                  </a:cubicBezTo>
                  <a:cubicBezTo>
                    <a:pt x="54" y="90"/>
                    <a:pt x="56" y="89"/>
                    <a:pt x="57" y="88"/>
                  </a:cubicBezTo>
                  <a:cubicBezTo>
                    <a:pt x="59" y="87"/>
                    <a:pt x="61" y="90"/>
                    <a:pt x="61" y="90"/>
                  </a:cubicBezTo>
                  <a:cubicBezTo>
                    <a:pt x="72" y="90"/>
                    <a:pt x="72" y="90"/>
                    <a:pt x="72" y="90"/>
                  </a:cubicBezTo>
                  <a:cubicBezTo>
                    <a:pt x="72" y="90"/>
                    <a:pt x="74" y="92"/>
                    <a:pt x="77" y="92"/>
                  </a:cubicBezTo>
                  <a:cubicBezTo>
                    <a:pt x="79" y="92"/>
                    <a:pt x="78" y="88"/>
                    <a:pt x="82" y="88"/>
                  </a:cubicBezTo>
                  <a:cubicBezTo>
                    <a:pt x="86" y="88"/>
                    <a:pt x="85" y="82"/>
                    <a:pt x="87" y="82"/>
                  </a:cubicBezTo>
                  <a:cubicBezTo>
                    <a:pt x="90" y="82"/>
                    <a:pt x="89" y="83"/>
                    <a:pt x="92" y="79"/>
                  </a:cubicBezTo>
                  <a:cubicBezTo>
                    <a:pt x="92" y="79"/>
                    <a:pt x="92" y="79"/>
                    <a:pt x="92" y="79"/>
                  </a:cubicBezTo>
                  <a:cubicBezTo>
                    <a:pt x="92" y="78"/>
                    <a:pt x="92" y="77"/>
                    <a:pt x="92" y="75"/>
                  </a:cubicBezTo>
                  <a:cubicBezTo>
                    <a:pt x="93" y="72"/>
                    <a:pt x="90" y="72"/>
                    <a:pt x="88" y="66"/>
                  </a:cubicBezTo>
                  <a:cubicBezTo>
                    <a:pt x="86" y="61"/>
                    <a:pt x="79" y="52"/>
                    <a:pt x="79" y="49"/>
                  </a:cubicBezTo>
                  <a:cubicBezTo>
                    <a:pt x="79" y="46"/>
                    <a:pt x="75" y="44"/>
                    <a:pt x="75" y="40"/>
                  </a:cubicBezTo>
                  <a:cubicBezTo>
                    <a:pt x="75" y="37"/>
                    <a:pt x="73" y="37"/>
                    <a:pt x="69" y="31"/>
                  </a:cubicBezTo>
                  <a:cubicBezTo>
                    <a:pt x="66" y="26"/>
                    <a:pt x="64" y="16"/>
                    <a:pt x="66" y="16"/>
                  </a:cubicBezTo>
                  <a:cubicBezTo>
                    <a:pt x="67" y="15"/>
                    <a:pt x="70" y="24"/>
                    <a:pt x="71" y="26"/>
                  </a:cubicBezTo>
                  <a:cubicBezTo>
                    <a:pt x="72" y="29"/>
                    <a:pt x="77" y="38"/>
                    <a:pt x="80" y="38"/>
                  </a:cubicBezTo>
                  <a:cubicBezTo>
                    <a:pt x="83" y="38"/>
                    <a:pt x="84" y="25"/>
                    <a:pt x="85" y="26"/>
                  </a:cubicBezTo>
                  <a:cubicBezTo>
                    <a:pt x="85" y="26"/>
                    <a:pt x="85" y="26"/>
                    <a:pt x="85" y="26"/>
                  </a:cubicBezTo>
                  <a:cubicBezTo>
                    <a:pt x="85" y="24"/>
                    <a:pt x="85" y="24"/>
                    <a:pt x="85" y="24"/>
                  </a:cubicBezTo>
                  <a:lnTo>
                    <a:pt x="87" y="20"/>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6" name="Freeform 74">
              <a:extLst>
                <a:ext uri="{FF2B5EF4-FFF2-40B4-BE49-F238E27FC236}">
                  <a16:creationId xmlns:a16="http://schemas.microsoft.com/office/drawing/2014/main" id="{96729BB0-F5B4-0BD6-9592-A8C37060E1B0}"/>
                </a:ext>
              </a:extLst>
            </p:cNvPr>
            <p:cNvSpPr>
              <a:spLocks/>
            </p:cNvSpPr>
            <p:nvPr/>
          </p:nvSpPr>
          <p:spPr bwMode="auto">
            <a:xfrm>
              <a:off x="4897438" y="4367213"/>
              <a:ext cx="136525" cy="149225"/>
            </a:xfrm>
            <a:custGeom>
              <a:avLst/>
              <a:gdLst>
                <a:gd name="T0" fmla="*/ 24 w 48"/>
                <a:gd name="T1" fmla="*/ 50 h 53"/>
                <a:gd name="T2" fmla="*/ 25 w 48"/>
                <a:gd name="T3" fmla="*/ 44 h 53"/>
                <a:gd name="T4" fmla="*/ 30 w 48"/>
                <a:gd name="T5" fmla="*/ 40 h 53"/>
                <a:gd name="T6" fmla="*/ 34 w 48"/>
                <a:gd name="T7" fmla="*/ 35 h 53"/>
                <a:gd name="T8" fmla="*/ 39 w 48"/>
                <a:gd name="T9" fmla="*/ 41 h 53"/>
                <a:gd name="T10" fmla="*/ 45 w 48"/>
                <a:gd name="T11" fmla="*/ 42 h 53"/>
                <a:gd name="T12" fmla="*/ 48 w 48"/>
                <a:gd name="T13" fmla="*/ 32 h 53"/>
                <a:gd name="T14" fmla="*/ 46 w 48"/>
                <a:gd name="T15" fmla="*/ 23 h 53"/>
                <a:gd name="T16" fmla="*/ 44 w 48"/>
                <a:gd name="T17" fmla="*/ 16 h 53"/>
                <a:gd name="T18" fmla="*/ 45 w 48"/>
                <a:gd name="T19" fmla="*/ 9 h 53"/>
                <a:gd name="T20" fmla="*/ 37 w 48"/>
                <a:gd name="T21" fmla="*/ 9 h 53"/>
                <a:gd name="T22" fmla="*/ 38 w 48"/>
                <a:gd name="T23" fmla="*/ 1 h 53"/>
                <a:gd name="T24" fmla="*/ 25 w 48"/>
                <a:gd name="T25" fmla="*/ 0 h 53"/>
                <a:gd name="T26" fmla="*/ 24 w 48"/>
                <a:gd name="T27" fmla="*/ 1 h 53"/>
                <a:gd name="T28" fmla="*/ 23 w 48"/>
                <a:gd name="T29" fmla="*/ 11 h 53"/>
                <a:gd name="T30" fmla="*/ 12 w 48"/>
                <a:gd name="T31" fmla="*/ 12 h 53"/>
                <a:gd name="T32" fmla="*/ 8 w 48"/>
                <a:gd name="T33" fmla="*/ 12 h 53"/>
                <a:gd name="T34" fmla="*/ 6 w 48"/>
                <a:gd name="T35" fmla="*/ 14 h 53"/>
                <a:gd name="T36" fmla="*/ 10 w 48"/>
                <a:gd name="T37" fmla="*/ 18 h 53"/>
                <a:gd name="T38" fmla="*/ 5 w 48"/>
                <a:gd name="T39" fmla="*/ 22 h 53"/>
                <a:gd name="T40" fmla="*/ 2 w 48"/>
                <a:gd name="T41" fmla="*/ 27 h 53"/>
                <a:gd name="T42" fmla="*/ 6 w 48"/>
                <a:gd name="T43" fmla="*/ 35 h 53"/>
                <a:gd name="T44" fmla="*/ 12 w 48"/>
                <a:gd name="T45" fmla="*/ 42 h 53"/>
                <a:gd name="T46" fmla="*/ 20 w 48"/>
                <a:gd name="T47" fmla="*/ 53 h 53"/>
                <a:gd name="T48" fmla="*/ 24 w 48"/>
                <a:gd name="T49"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3">
                  <a:moveTo>
                    <a:pt x="24" y="50"/>
                  </a:moveTo>
                  <a:cubicBezTo>
                    <a:pt x="28" y="50"/>
                    <a:pt x="27" y="48"/>
                    <a:pt x="25" y="44"/>
                  </a:cubicBezTo>
                  <a:cubicBezTo>
                    <a:pt x="24" y="39"/>
                    <a:pt x="28" y="40"/>
                    <a:pt x="30" y="40"/>
                  </a:cubicBezTo>
                  <a:cubicBezTo>
                    <a:pt x="33" y="40"/>
                    <a:pt x="32" y="35"/>
                    <a:pt x="34" y="35"/>
                  </a:cubicBezTo>
                  <a:cubicBezTo>
                    <a:pt x="36" y="35"/>
                    <a:pt x="37" y="41"/>
                    <a:pt x="39" y="41"/>
                  </a:cubicBezTo>
                  <a:cubicBezTo>
                    <a:pt x="41" y="40"/>
                    <a:pt x="42" y="42"/>
                    <a:pt x="45" y="42"/>
                  </a:cubicBezTo>
                  <a:cubicBezTo>
                    <a:pt x="48" y="41"/>
                    <a:pt x="48" y="36"/>
                    <a:pt x="48" y="32"/>
                  </a:cubicBezTo>
                  <a:cubicBezTo>
                    <a:pt x="48" y="27"/>
                    <a:pt x="48" y="24"/>
                    <a:pt x="46" y="23"/>
                  </a:cubicBezTo>
                  <a:cubicBezTo>
                    <a:pt x="43" y="21"/>
                    <a:pt x="41" y="18"/>
                    <a:pt x="44" y="16"/>
                  </a:cubicBezTo>
                  <a:cubicBezTo>
                    <a:pt x="47" y="14"/>
                    <a:pt x="48" y="11"/>
                    <a:pt x="45" y="9"/>
                  </a:cubicBezTo>
                  <a:cubicBezTo>
                    <a:pt x="42" y="7"/>
                    <a:pt x="37" y="11"/>
                    <a:pt x="37" y="9"/>
                  </a:cubicBezTo>
                  <a:cubicBezTo>
                    <a:pt x="37" y="8"/>
                    <a:pt x="37" y="4"/>
                    <a:pt x="38" y="1"/>
                  </a:cubicBezTo>
                  <a:cubicBezTo>
                    <a:pt x="32" y="0"/>
                    <a:pt x="25" y="0"/>
                    <a:pt x="25" y="0"/>
                  </a:cubicBezTo>
                  <a:cubicBezTo>
                    <a:pt x="24" y="1"/>
                    <a:pt x="24" y="1"/>
                    <a:pt x="24" y="1"/>
                  </a:cubicBezTo>
                  <a:cubicBezTo>
                    <a:pt x="24" y="7"/>
                    <a:pt x="23" y="11"/>
                    <a:pt x="23" y="11"/>
                  </a:cubicBezTo>
                  <a:cubicBezTo>
                    <a:pt x="23" y="11"/>
                    <a:pt x="14" y="12"/>
                    <a:pt x="12" y="12"/>
                  </a:cubicBezTo>
                  <a:cubicBezTo>
                    <a:pt x="11" y="12"/>
                    <a:pt x="10" y="12"/>
                    <a:pt x="8" y="12"/>
                  </a:cubicBezTo>
                  <a:cubicBezTo>
                    <a:pt x="7" y="13"/>
                    <a:pt x="7" y="14"/>
                    <a:pt x="6" y="14"/>
                  </a:cubicBezTo>
                  <a:cubicBezTo>
                    <a:pt x="5" y="15"/>
                    <a:pt x="9" y="17"/>
                    <a:pt x="10" y="18"/>
                  </a:cubicBezTo>
                  <a:cubicBezTo>
                    <a:pt x="10" y="20"/>
                    <a:pt x="5" y="20"/>
                    <a:pt x="5" y="22"/>
                  </a:cubicBezTo>
                  <a:cubicBezTo>
                    <a:pt x="5" y="24"/>
                    <a:pt x="3" y="26"/>
                    <a:pt x="2" y="27"/>
                  </a:cubicBezTo>
                  <a:cubicBezTo>
                    <a:pt x="0" y="28"/>
                    <a:pt x="6" y="33"/>
                    <a:pt x="6" y="35"/>
                  </a:cubicBezTo>
                  <a:cubicBezTo>
                    <a:pt x="6" y="36"/>
                    <a:pt x="7" y="38"/>
                    <a:pt x="12" y="42"/>
                  </a:cubicBezTo>
                  <a:cubicBezTo>
                    <a:pt x="16" y="47"/>
                    <a:pt x="14" y="48"/>
                    <a:pt x="20" y="53"/>
                  </a:cubicBezTo>
                  <a:cubicBezTo>
                    <a:pt x="21" y="52"/>
                    <a:pt x="22" y="50"/>
                    <a:pt x="24" y="5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7" name="Freeform 75">
              <a:extLst>
                <a:ext uri="{FF2B5EF4-FFF2-40B4-BE49-F238E27FC236}">
                  <a16:creationId xmlns:a16="http://schemas.microsoft.com/office/drawing/2014/main" id="{24B6BC91-4596-29A2-6D8E-7AD700944924}"/>
                </a:ext>
              </a:extLst>
            </p:cNvPr>
            <p:cNvSpPr>
              <a:spLocks/>
            </p:cNvSpPr>
            <p:nvPr/>
          </p:nvSpPr>
          <p:spPr bwMode="auto">
            <a:xfrm>
              <a:off x="4897438" y="4367213"/>
              <a:ext cx="136525" cy="149225"/>
            </a:xfrm>
            <a:custGeom>
              <a:avLst/>
              <a:gdLst>
                <a:gd name="T0" fmla="*/ 24 w 48"/>
                <a:gd name="T1" fmla="*/ 50 h 53"/>
                <a:gd name="T2" fmla="*/ 25 w 48"/>
                <a:gd name="T3" fmla="*/ 44 h 53"/>
                <a:gd name="T4" fmla="*/ 30 w 48"/>
                <a:gd name="T5" fmla="*/ 40 h 53"/>
                <a:gd name="T6" fmla="*/ 34 w 48"/>
                <a:gd name="T7" fmla="*/ 35 h 53"/>
                <a:gd name="T8" fmla="*/ 39 w 48"/>
                <a:gd name="T9" fmla="*/ 41 h 53"/>
                <a:gd name="T10" fmla="*/ 45 w 48"/>
                <a:gd name="T11" fmla="*/ 42 h 53"/>
                <a:gd name="T12" fmla="*/ 48 w 48"/>
                <a:gd name="T13" fmla="*/ 32 h 53"/>
                <a:gd name="T14" fmla="*/ 46 w 48"/>
                <a:gd name="T15" fmla="*/ 23 h 53"/>
                <a:gd name="T16" fmla="*/ 44 w 48"/>
                <a:gd name="T17" fmla="*/ 16 h 53"/>
                <a:gd name="T18" fmla="*/ 45 w 48"/>
                <a:gd name="T19" fmla="*/ 9 h 53"/>
                <a:gd name="T20" fmla="*/ 37 w 48"/>
                <a:gd name="T21" fmla="*/ 9 h 53"/>
                <a:gd name="T22" fmla="*/ 38 w 48"/>
                <a:gd name="T23" fmla="*/ 1 h 53"/>
                <a:gd name="T24" fmla="*/ 25 w 48"/>
                <a:gd name="T25" fmla="*/ 0 h 53"/>
                <a:gd name="T26" fmla="*/ 24 w 48"/>
                <a:gd name="T27" fmla="*/ 1 h 53"/>
                <a:gd name="T28" fmla="*/ 23 w 48"/>
                <a:gd name="T29" fmla="*/ 11 h 53"/>
                <a:gd name="T30" fmla="*/ 12 w 48"/>
                <a:gd name="T31" fmla="*/ 12 h 53"/>
                <a:gd name="T32" fmla="*/ 8 w 48"/>
                <a:gd name="T33" fmla="*/ 12 h 53"/>
                <a:gd name="T34" fmla="*/ 6 w 48"/>
                <a:gd name="T35" fmla="*/ 14 h 53"/>
                <a:gd name="T36" fmla="*/ 10 w 48"/>
                <a:gd name="T37" fmla="*/ 18 h 53"/>
                <a:gd name="T38" fmla="*/ 5 w 48"/>
                <a:gd name="T39" fmla="*/ 22 h 53"/>
                <a:gd name="T40" fmla="*/ 2 w 48"/>
                <a:gd name="T41" fmla="*/ 27 h 53"/>
                <a:gd name="T42" fmla="*/ 6 w 48"/>
                <a:gd name="T43" fmla="*/ 35 h 53"/>
                <a:gd name="T44" fmla="*/ 12 w 48"/>
                <a:gd name="T45" fmla="*/ 42 h 53"/>
                <a:gd name="T46" fmla="*/ 20 w 48"/>
                <a:gd name="T47" fmla="*/ 53 h 53"/>
                <a:gd name="T48" fmla="*/ 24 w 48"/>
                <a:gd name="T49"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3">
                  <a:moveTo>
                    <a:pt x="24" y="50"/>
                  </a:moveTo>
                  <a:cubicBezTo>
                    <a:pt x="28" y="50"/>
                    <a:pt x="27" y="48"/>
                    <a:pt x="25" y="44"/>
                  </a:cubicBezTo>
                  <a:cubicBezTo>
                    <a:pt x="24" y="39"/>
                    <a:pt x="28" y="40"/>
                    <a:pt x="30" y="40"/>
                  </a:cubicBezTo>
                  <a:cubicBezTo>
                    <a:pt x="33" y="40"/>
                    <a:pt x="32" y="35"/>
                    <a:pt x="34" y="35"/>
                  </a:cubicBezTo>
                  <a:cubicBezTo>
                    <a:pt x="36" y="35"/>
                    <a:pt x="37" y="41"/>
                    <a:pt x="39" y="41"/>
                  </a:cubicBezTo>
                  <a:cubicBezTo>
                    <a:pt x="41" y="40"/>
                    <a:pt x="42" y="42"/>
                    <a:pt x="45" y="42"/>
                  </a:cubicBezTo>
                  <a:cubicBezTo>
                    <a:pt x="48" y="41"/>
                    <a:pt x="48" y="36"/>
                    <a:pt x="48" y="32"/>
                  </a:cubicBezTo>
                  <a:cubicBezTo>
                    <a:pt x="48" y="27"/>
                    <a:pt x="48" y="24"/>
                    <a:pt x="46" y="23"/>
                  </a:cubicBezTo>
                  <a:cubicBezTo>
                    <a:pt x="43" y="21"/>
                    <a:pt x="41" y="18"/>
                    <a:pt x="44" y="16"/>
                  </a:cubicBezTo>
                  <a:cubicBezTo>
                    <a:pt x="47" y="14"/>
                    <a:pt x="48" y="11"/>
                    <a:pt x="45" y="9"/>
                  </a:cubicBezTo>
                  <a:cubicBezTo>
                    <a:pt x="42" y="7"/>
                    <a:pt x="37" y="11"/>
                    <a:pt x="37" y="9"/>
                  </a:cubicBezTo>
                  <a:cubicBezTo>
                    <a:pt x="37" y="8"/>
                    <a:pt x="37" y="4"/>
                    <a:pt x="38" y="1"/>
                  </a:cubicBezTo>
                  <a:cubicBezTo>
                    <a:pt x="32" y="0"/>
                    <a:pt x="25" y="0"/>
                    <a:pt x="25" y="0"/>
                  </a:cubicBezTo>
                  <a:cubicBezTo>
                    <a:pt x="24" y="1"/>
                    <a:pt x="24" y="1"/>
                    <a:pt x="24" y="1"/>
                  </a:cubicBezTo>
                  <a:cubicBezTo>
                    <a:pt x="24" y="7"/>
                    <a:pt x="23" y="11"/>
                    <a:pt x="23" y="11"/>
                  </a:cubicBezTo>
                  <a:cubicBezTo>
                    <a:pt x="23" y="11"/>
                    <a:pt x="14" y="12"/>
                    <a:pt x="12" y="12"/>
                  </a:cubicBezTo>
                  <a:cubicBezTo>
                    <a:pt x="11" y="12"/>
                    <a:pt x="10" y="12"/>
                    <a:pt x="8" y="12"/>
                  </a:cubicBezTo>
                  <a:cubicBezTo>
                    <a:pt x="7" y="13"/>
                    <a:pt x="7" y="14"/>
                    <a:pt x="6" y="14"/>
                  </a:cubicBezTo>
                  <a:cubicBezTo>
                    <a:pt x="5" y="15"/>
                    <a:pt x="9" y="17"/>
                    <a:pt x="10" y="18"/>
                  </a:cubicBezTo>
                  <a:cubicBezTo>
                    <a:pt x="10" y="20"/>
                    <a:pt x="5" y="20"/>
                    <a:pt x="5" y="22"/>
                  </a:cubicBezTo>
                  <a:cubicBezTo>
                    <a:pt x="5" y="24"/>
                    <a:pt x="3" y="26"/>
                    <a:pt x="2" y="27"/>
                  </a:cubicBezTo>
                  <a:cubicBezTo>
                    <a:pt x="0" y="28"/>
                    <a:pt x="6" y="33"/>
                    <a:pt x="6" y="35"/>
                  </a:cubicBezTo>
                  <a:cubicBezTo>
                    <a:pt x="6" y="36"/>
                    <a:pt x="7" y="38"/>
                    <a:pt x="12" y="42"/>
                  </a:cubicBezTo>
                  <a:cubicBezTo>
                    <a:pt x="16" y="47"/>
                    <a:pt x="14" y="48"/>
                    <a:pt x="20" y="53"/>
                  </a:cubicBezTo>
                  <a:cubicBezTo>
                    <a:pt x="21" y="52"/>
                    <a:pt x="22" y="50"/>
                    <a:pt x="24" y="5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8" name="Freeform 76">
              <a:extLst>
                <a:ext uri="{FF2B5EF4-FFF2-40B4-BE49-F238E27FC236}">
                  <a16:creationId xmlns:a16="http://schemas.microsoft.com/office/drawing/2014/main" id="{B803DFCF-A469-9FB5-00DE-C4BA1DBF3A55}"/>
                </a:ext>
              </a:extLst>
            </p:cNvPr>
            <p:cNvSpPr>
              <a:spLocks/>
            </p:cNvSpPr>
            <p:nvPr/>
          </p:nvSpPr>
          <p:spPr bwMode="auto">
            <a:xfrm>
              <a:off x="4911726" y="4370388"/>
              <a:ext cx="53975" cy="30163"/>
            </a:xfrm>
            <a:custGeom>
              <a:avLst/>
              <a:gdLst>
                <a:gd name="T0" fmla="*/ 18 w 19"/>
                <a:gd name="T1" fmla="*/ 10 h 11"/>
                <a:gd name="T2" fmla="*/ 19 w 19"/>
                <a:gd name="T3" fmla="*/ 0 h 11"/>
                <a:gd name="T4" fmla="*/ 16 w 19"/>
                <a:gd name="T5" fmla="*/ 0 h 11"/>
                <a:gd name="T6" fmla="*/ 5 w 19"/>
                <a:gd name="T7" fmla="*/ 0 h 11"/>
                <a:gd name="T8" fmla="*/ 5 w 19"/>
                <a:gd name="T9" fmla="*/ 0 h 11"/>
                <a:gd name="T10" fmla="*/ 3 w 19"/>
                <a:gd name="T11" fmla="*/ 6 h 11"/>
                <a:gd name="T12" fmla="*/ 3 w 19"/>
                <a:gd name="T13" fmla="*/ 9 h 11"/>
                <a:gd name="T14" fmla="*/ 3 w 19"/>
                <a:gd name="T15" fmla="*/ 11 h 11"/>
                <a:gd name="T16" fmla="*/ 7 w 19"/>
                <a:gd name="T17" fmla="*/ 11 h 11"/>
                <a:gd name="T18" fmla="*/ 18 w 19"/>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1">
                  <a:moveTo>
                    <a:pt x="18" y="10"/>
                  </a:moveTo>
                  <a:cubicBezTo>
                    <a:pt x="18" y="10"/>
                    <a:pt x="19" y="6"/>
                    <a:pt x="19" y="0"/>
                  </a:cubicBezTo>
                  <a:cubicBezTo>
                    <a:pt x="16" y="0"/>
                    <a:pt x="16" y="0"/>
                    <a:pt x="16" y="0"/>
                  </a:cubicBezTo>
                  <a:cubicBezTo>
                    <a:pt x="5" y="0"/>
                    <a:pt x="5" y="0"/>
                    <a:pt x="5" y="0"/>
                  </a:cubicBezTo>
                  <a:cubicBezTo>
                    <a:pt x="5" y="0"/>
                    <a:pt x="5" y="0"/>
                    <a:pt x="5" y="0"/>
                  </a:cubicBezTo>
                  <a:cubicBezTo>
                    <a:pt x="6" y="2"/>
                    <a:pt x="6" y="5"/>
                    <a:pt x="3" y="6"/>
                  </a:cubicBezTo>
                  <a:cubicBezTo>
                    <a:pt x="0" y="7"/>
                    <a:pt x="0" y="9"/>
                    <a:pt x="3" y="9"/>
                  </a:cubicBezTo>
                  <a:cubicBezTo>
                    <a:pt x="4" y="9"/>
                    <a:pt x="4" y="10"/>
                    <a:pt x="3" y="11"/>
                  </a:cubicBezTo>
                  <a:cubicBezTo>
                    <a:pt x="5" y="11"/>
                    <a:pt x="6" y="11"/>
                    <a:pt x="7" y="11"/>
                  </a:cubicBezTo>
                  <a:cubicBezTo>
                    <a:pt x="9" y="11"/>
                    <a:pt x="18" y="10"/>
                    <a:pt x="18" y="1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79" name="Freeform 77">
              <a:extLst>
                <a:ext uri="{FF2B5EF4-FFF2-40B4-BE49-F238E27FC236}">
                  <a16:creationId xmlns:a16="http://schemas.microsoft.com/office/drawing/2014/main" id="{C8E73748-62AB-ADA7-1ACF-966B1D8707DF}"/>
                </a:ext>
              </a:extLst>
            </p:cNvPr>
            <p:cNvSpPr>
              <a:spLocks/>
            </p:cNvSpPr>
            <p:nvPr/>
          </p:nvSpPr>
          <p:spPr bwMode="auto">
            <a:xfrm>
              <a:off x="4911726" y="4370388"/>
              <a:ext cx="53975" cy="30163"/>
            </a:xfrm>
            <a:custGeom>
              <a:avLst/>
              <a:gdLst>
                <a:gd name="T0" fmla="*/ 18 w 19"/>
                <a:gd name="T1" fmla="*/ 10 h 11"/>
                <a:gd name="T2" fmla="*/ 19 w 19"/>
                <a:gd name="T3" fmla="*/ 0 h 11"/>
                <a:gd name="T4" fmla="*/ 16 w 19"/>
                <a:gd name="T5" fmla="*/ 0 h 11"/>
                <a:gd name="T6" fmla="*/ 5 w 19"/>
                <a:gd name="T7" fmla="*/ 0 h 11"/>
                <a:gd name="T8" fmla="*/ 5 w 19"/>
                <a:gd name="T9" fmla="*/ 0 h 11"/>
                <a:gd name="T10" fmla="*/ 3 w 19"/>
                <a:gd name="T11" fmla="*/ 6 h 11"/>
                <a:gd name="T12" fmla="*/ 3 w 19"/>
                <a:gd name="T13" fmla="*/ 9 h 11"/>
                <a:gd name="T14" fmla="*/ 3 w 19"/>
                <a:gd name="T15" fmla="*/ 11 h 11"/>
                <a:gd name="T16" fmla="*/ 7 w 19"/>
                <a:gd name="T17" fmla="*/ 11 h 11"/>
                <a:gd name="T18" fmla="*/ 18 w 19"/>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1">
                  <a:moveTo>
                    <a:pt x="18" y="10"/>
                  </a:moveTo>
                  <a:cubicBezTo>
                    <a:pt x="18" y="10"/>
                    <a:pt x="19" y="6"/>
                    <a:pt x="19" y="0"/>
                  </a:cubicBezTo>
                  <a:cubicBezTo>
                    <a:pt x="16" y="0"/>
                    <a:pt x="16" y="0"/>
                    <a:pt x="16" y="0"/>
                  </a:cubicBezTo>
                  <a:cubicBezTo>
                    <a:pt x="5" y="0"/>
                    <a:pt x="5" y="0"/>
                    <a:pt x="5" y="0"/>
                  </a:cubicBezTo>
                  <a:cubicBezTo>
                    <a:pt x="5" y="0"/>
                    <a:pt x="5" y="0"/>
                    <a:pt x="5" y="0"/>
                  </a:cubicBezTo>
                  <a:cubicBezTo>
                    <a:pt x="6" y="2"/>
                    <a:pt x="6" y="5"/>
                    <a:pt x="3" y="6"/>
                  </a:cubicBezTo>
                  <a:cubicBezTo>
                    <a:pt x="0" y="7"/>
                    <a:pt x="0" y="9"/>
                    <a:pt x="3" y="9"/>
                  </a:cubicBezTo>
                  <a:cubicBezTo>
                    <a:pt x="4" y="9"/>
                    <a:pt x="4" y="10"/>
                    <a:pt x="3" y="11"/>
                  </a:cubicBezTo>
                  <a:cubicBezTo>
                    <a:pt x="5" y="11"/>
                    <a:pt x="6" y="11"/>
                    <a:pt x="7" y="11"/>
                  </a:cubicBezTo>
                  <a:cubicBezTo>
                    <a:pt x="9" y="11"/>
                    <a:pt x="18" y="10"/>
                    <a:pt x="18" y="1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0" name="Freeform 78">
              <a:extLst>
                <a:ext uri="{FF2B5EF4-FFF2-40B4-BE49-F238E27FC236}">
                  <a16:creationId xmlns:a16="http://schemas.microsoft.com/office/drawing/2014/main" id="{36677793-9E31-72AF-15DD-64F6AC0D8DAB}"/>
                </a:ext>
              </a:extLst>
            </p:cNvPr>
            <p:cNvSpPr>
              <a:spLocks/>
            </p:cNvSpPr>
            <p:nvPr/>
          </p:nvSpPr>
          <p:spPr bwMode="auto">
            <a:xfrm>
              <a:off x="4954588" y="4332288"/>
              <a:ext cx="168275" cy="209550"/>
            </a:xfrm>
            <a:custGeom>
              <a:avLst/>
              <a:gdLst>
                <a:gd name="T0" fmla="*/ 16 w 60"/>
                <a:gd name="T1" fmla="*/ 70 h 74"/>
                <a:gd name="T2" fmla="*/ 22 w 60"/>
                <a:gd name="T3" fmla="*/ 71 h 74"/>
                <a:gd name="T4" fmla="*/ 29 w 60"/>
                <a:gd name="T5" fmla="*/ 71 h 74"/>
                <a:gd name="T6" fmla="*/ 32 w 60"/>
                <a:gd name="T7" fmla="*/ 71 h 74"/>
                <a:gd name="T8" fmla="*/ 38 w 60"/>
                <a:gd name="T9" fmla="*/ 66 h 74"/>
                <a:gd name="T10" fmla="*/ 41 w 60"/>
                <a:gd name="T11" fmla="*/ 60 h 74"/>
                <a:gd name="T12" fmla="*/ 41 w 60"/>
                <a:gd name="T13" fmla="*/ 46 h 74"/>
                <a:gd name="T14" fmla="*/ 48 w 60"/>
                <a:gd name="T15" fmla="*/ 36 h 74"/>
                <a:gd name="T16" fmla="*/ 55 w 60"/>
                <a:gd name="T17" fmla="*/ 19 h 74"/>
                <a:gd name="T18" fmla="*/ 58 w 60"/>
                <a:gd name="T19" fmla="*/ 10 h 74"/>
                <a:gd name="T20" fmla="*/ 59 w 60"/>
                <a:gd name="T21" fmla="*/ 1 h 74"/>
                <a:gd name="T22" fmla="*/ 59 w 60"/>
                <a:gd name="T23" fmla="*/ 1 h 74"/>
                <a:gd name="T24" fmla="*/ 52 w 60"/>
                <a:gd name="T25" fmla="*/ 0 h 74"/>
                <a:gd name="T26" fmla="*/ 48 w 60"/>
                <a:gd name="T27" fmla="*/ 1 h 74"/>
                <a:gd name="T28" fmla="*/ 44 w 60"/>
                <a:gd name="T29" fmla="*/ 2 h 74"/>
                <a:gd name="T30" fmla="*/ 42 w 60"/>
                <a:gd name="T31" fmla="*/ 8 h 74"/>
                <a:gd name="T32" fmla="*/ 39 w 60"/>
                <a:gd name="T33" fmla="*/ 17 h 74"/>
                <a:gd name="T34" fmla="*/ 27 w 60"/>
                <a:gd name="T35" fmla="*/ 13 h 74"/>
                <a:gd name="T36" fmla="*/ 18 w 60"/>
                <a:gd name="T37" fmla="*/ 13 h 74"/>
                <a:gd name="T38" fmla="*/ 17 w 60"/>
                <a:gd name="T39" fmla="*/ 21 h 74"/>
                <a:gd name="T40" fmla="*/ 25 w 60"/>
                <a:gd name="T41" fmla="*/ 21 h 74"/>
                <a:gd name="T42" fmla="*/ 24 w 60"/>
                <a:gd name="T43" fmla="*/ 28 h 74"/>
                <a:gd name="T44" fmla="*/ 26 w 60"/>
                <a:gd name="T45" fmla="*/ 35 h 74"/>
                <a:gd name="T46" fmla="*/ 28 w 60"/>
                <a:gd name="T47" fmla="*/ 44 h 74"/>
                <a:gd name="T48" fmla="*/ 25 w 60"/>
                <a:gd name="T49" fmla="*/ 54 h 74"/>
                <a:gd name="T50" fmla="*/ 19 w 60"/>
                <a:gd name="T51" fmla="*/ 53 h 74"/>
                <a:gd name="T52" fmla="*/ 14 w 60"/>
                <a:gd name="T53" fmla="*/ 47 h 74"/>
                <a:gd name="T54" fmla="*/ 10 w 60"/>
                <a:gd name="T55" fmla="*/ 52 h 74"/>
                <a:gd name="T56" fmla="*/ 5 w 60"/>
                <a:gd name="T57" fmla="*/ 56 h 74"/>
                <a:gd name="T58" fmla="*/ 4 w 60"/>
                <a:gd name="T59" fmla="*/ 62 h 74"/>
                <a:gd name="T60" fmla="*/ 0 w 60"/>
                <a:gd name="T61" fmla="*/ 65 h 74"/>
                <a:gd name="T62" fmla="*/ 1 w 60"/>
                <a:gd name="T63" fmla="*/ 65 h 74"/>
                <a:gd name="T64" fmla="*/ 8 w 60"/>
                <a:gd name="T65" fmla="*/ 74 h 74"/>
                <a:gd name="T66" fmla="*/ 16 w 60"/>
                <a:gd name="T67"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74">
                  <a:moveTo>
                    <a:pt x="16" y="70"/>
                  </a:moveTo>
                  <a:cubicBezTo>
                    <a:pt x="18" y="71"/>
                    <a:pt x="19" y="73"/>
                    <a:pt x="22" y="71"/>
                  </a:cubicBezTo>
                  <a:cubicBezTo>
                    <a:pt x="25" y="68"/>
                    <a:pt x="29" y="69"/>
                    <a:pt x="29" y="71"/>
                  </a:cubicBezTo>
                  <a:cubicBezTo>
                    <a:pt x="29" y="74"/>
                    <a:pt x="30" y="73"/>
                    <a:pt x="32" y="71"/>
                  </a:cubicBezTo>
                  <a:cubicBezTo>
                    <a:pt x="35" y="68"/>
                    <a:pt x="38" y="71"/>
                    <a:pt x="38" y="66"/>
                  </a:cubicBezTo>
                  <a:cubicBezTo>
                    <a:pt x="38" y="61"/>
                    <a:pt x="41" y="66"/>
                    <a:pt x="41" y="60"/>
                  </a:cubicBezTo>
                  <a:cubicBezTo>
                    <a:pt x="41" y="54"/>
                    <a:pt x="41" y="48"/>
                    <a:pt x="41" y="46"/>
                  </a:cubicBezTo>
                  <a:cubicBezTo>
                    <a:pt x="41" y="43"/>
                    <a:pt x="48" y="41"/>
                    <a:pt x="48" y="36"/>
                  </a:cubicBezTo>
                  <a:cubicBezTo>
                    <a:pt x="48" y="32"/>
                    <a:pt x="55" y="24"/>
                    <a:pt x="55" y="19"/>
                  </a:cubicBezTo>
                  <a:cubicBezTo>
                    <a:pt x="55" y="13"/>
                    <a:pt x="56" y="12"/>
                    <a:pt x="58" y="10"/>
                  </a:cubicBezTo>
                  <a:cubicBezTo>
                    <a:pt x="59" y="8"/>
                    <a:pt x="60" y="4"/>
                    <a:pt x="59" y="1"/>
                  </a:cubicBezTo>
                  <a:cubicBezTo>
                    <a:pt x="59" y="1"/>
                    <a:pt x="59" y="1"/>
                    <a:pt x="59" y="1"/>
                  </a:cubicBezTo>
                  <a:cubicBezTo>
                    <a:pt x="52" y="0"/>
                    <a:pt x="52" y="0"/>
                    <a:pt x="52" y="0"/>
                  </a:cubicBezTo>
                  <a:cubicBezTo>
                    <a:pt x="48" y="1"/>
                    <a:pt x="48" y="1"/>
                    <a:pt x="48" y="1"/>
                  </a:cubicBezTo>
                  <a:cubicBezTo>
                    <a:pt x="44" y="2"/>
                    <a:pt x="44" y="2"/>
                    <a:pt x="44" y="2"/>
                  </a:cubicBezTo>
                  <a:cubicBezTo>
                    <a:pt x="44" y="2"/>
                    <a:pt x="44" y="6"/>
                    <a:pt x="42" y="8"/>
                  </a:cubicBezTo>
                  <a:cubicBezTo>
                    <a:pt x="40" y="11"/>
                    <a:pt x="39" y="17"/>
                    <a:pt x="39" y="17"/>
                  </a:cubicBezTo>
                  <a:cubicBezTo>
                    <a:pt x="39" y="17"/>
                    <a:pt x="30" y="12"/>
                    <a:pt x="27" y="13"/>
                  </a:cubicBezTo>
                  <a:cubicBezTo>
                    <a:pt x="26" y="13"/>
                    <a:pt x="22" y="13"/>
                    <a:pt x="18" y="13"/>
                  </a:cubicBezTo>
                  <a:cubicBezTo>
                    <a:pt x="17" y="16"/>
                    <a:pt x="17" y="20"/>
                    <a:pt x="17" y="21"/>
                  </a:cubicBezTo>
                  <a:cubicBezTo>
                    <a:pt x="17" y="23"/>
                    <a:pt x="22" y="19"/>
                    <a:pt x="25" y="21"/>
                  </a:cubicBezTo>
                  <a:cubicBezTo>
                    <a:pt x="28" y="23"/>
                    <a:pt x="27" y="26"/>
                    <a:pt x="24" y="28"/>
                  </a:cubicBezTo>
                  <a:cubicBezTo>
                    <a:pt x="21" y="30"/>
                    <a:pt x="23" y="33"/>
                    <a:pt x="26" y="35"/>
                  </a:cubicBezTo>
                  <a:cubicBezTo>
                    <a:pt x="28" y="36"/>
                    <a:pt x="28" y="39"/>
                    <a:pt x="28" y="44"/>
                  </a:cubicBezTo>
                  <a:cubicBezTo>
                    <a:pt x="28" y="48"/>
                    <a:pt x="28" y="53"/>
                    <a:pt x="25" y="54"/>
                  </a:cubicBezTo>
                  <a:cubicBezTo>
                    <a:pt x="22" y="54"/>
                    <a:pt x="21" y="52"/>
                    <a:pt x="19" y="53"/>
                  </a:cubicBezTo>
                  <a:cubicBezTo>
                    <a:pt x="17" y="53"/>
                    <a:pt x="16" y="47"/>
                    <a:pt x="14" y="47"/>
                  </a:cubicBezTo>
                  <a:cubicBezTo>
                    <a:pt x="12" y="47"/>
                    <a:pt x="13" y="52"/>
                    <a:pt x="10" y="52"/>
                  </a:cubicBezTo>
                  <a:cubicBezTo>
                    <a:pt x="8" y="52"/>
                    <a:pt x="4" y="51"/>
                    <a:pt x="5" y="56"/>
                  </a:cubicBezTo>
                  <a:cubicBezTo>
                    <a:pt x="7" y="60"/>
                    <a:pt x="8" y="62"/>
                    <a:pt x="4" y="62"/>
                  </a:cubicBezTo>
                  <a:cubicBezTo>
                    <a:pt x="2" y="62"/>
                    <a:pt x="1" y="64"/>
                    <a:pt x="0" y="65"/>
                  </a:cubicBezTo>
                  <a:cubicBezTo>
                    <a:pt x="0" y="65"/>
                    <a:pt x="1" y="65"/>
                    <a:pt x="1" y="65"/>
                  </a:cubicBezTo>
                  <a:cubicBezTo>
                    <a:pt x="5" y="68"/>
                    <a:pt x="7" y="71"/>
                    <a:pt x="8" y="74"/>
                  </a:cubicBezTo>
                  <a:cubicBezTo>
                    <a:pt x="12" y="72"/>
                    <a:pt x="15" y="70"/>
                    <a:pt x="16" y="7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1" name="Freeform 79">
              <a:extLst>
                <a:ext uri="{FF2B5EF4-FFF2-40B4-BE49-F238E27FC236}">
                  <a16:creationId xmlns:a16="http://schemas.microsoft.com/office/drawing/2014/main" id="{26268D26-BCF8-787B-99FD-B54D58860D47}"/>
                </a:ext>
              </a:extLst>
            </p:cNvPr>
            <p:cNvSpPr>
              <a:spLocks/>
            </p:cNvSpPr>
            <p:nvPr/>
          </p:nvSpPr>
          <p:spPr bwMode="auto">
            <a:xfrm>
              <a:off x="4954588" y="4332288"/>
              <a:ext cx="168275" cy="209550"/>
            </a:xfrm>
            <a:custGeom>
              <a:avLst/>
              <a:gdLst>
                <a:gd name="T0" fmla="*/ 16 w 60"/>
                <a:gd name="T1" fmla="*/ 70 h 74"/>
                <a:gd name="T2" fmla="*/ 22 w 60"/>
                <a:gd name="T3" fmla="*/ 71 h 74"/>
                <a:gd name="T4" fmla="*/ 29 w 60"/>
                <a:gd name="T5" fmla="*/ 71 h 74"/>
                <a:gd name="T6" fmla="*/ 32 w 60"/>
                <a:gd name="T7" fmla="*/ 71 h 74"/>
                <a:gd name="T8" fmla="*/ 38 w 60"/>
                <a:gd name="T9" fmla="*/ 66 h 74"/>
                <a:gd name="T10" fmla="*/ 41 w 60"/>
                <a:gd name="T11" fmla="*/ 60 h 74"/>
                <a:gd name="T12" fmla="*/ 41 w 60"/>
                <a:gd name="T13" fmla="*/ 46 h 74"/>
                <a:gd name="T14" fmla="*/ 48 w 60"/>
                <a:gd name="T15" fmla="*/ 36 h 74"/>
                <a:gd name="T16" fmla="*/ 55 w 60"/>
                <a:gd name="T17" fmla="*/ 19 h 74"/>
                <a:gd name="T18" fmla="*/ 58 w 60"/>
                <a:gd name="T19" fmla="*/ 10 h 74"/>
                <a:gd name="T20" fmla="*/ 59 w 60"/>
                <a:gd name="T21" fmla="*/ 1 h 74"/>
                <a:gd name="T22" fmla="*/ 59 w 60"/>
                <a:gd name="T23" fmla="*/ 1 h 74"/>
                <a:gd name="T24" fmla="*/ 52 w 60"/>
                <a:gd name="T25" fmla="*/ 0 h 74"/>
                <a:gd name="T26" fmla="*/ 48 w 60"/>
                <a:gd name="T27" fmla="*/ 1 h 74"/>
                <a:gd name="T28" fmla="*/ 44 w 60"/>
                <a:gd name="T29" fmla="*/ 2 h 74"/>
                <a:gd name="T30" fmla="*/ 42 w 60"/>
                <a:gd name="T31" fmla="*/ 8 h 74"/>
                <a:gd name="T32" fmla="*/ 39 w 60"/>
                <a:gd name="T33" fmla="*/ 17 h 74"/>
                <a:gd name="T34" fmla="*/ 27 w 60"/>
                <a:gd name="T35" fmla="*/ 13 h 74"/>
                <a:gd name="T36" fmla="*/ 18 w 60"/>
                <a:gd name="T37" fmla="*/ 13 h 74"/>
                <a:gd name="T38" fmla="*/ 17 w 60"/>
                <a:gd name="T39" fmla="*/ 21 h 74"/>
                <a:gd name="T40" fmla="*/ 25 w 60"/>
                <a:gd name="T41" fmla="*/ 21 h 74"/>
                <a:gd name="T42" fmla="*/ 24 w 60"/>
                <a:gd name="T43" fmla="*/ 28 h 74"/>
                <a:gd name="T44" fmla="*/ 26 w 60"/>
                <a:gd name="T45" fmla="*/ 35 h 74"/>
                <a:gd name="T46" fmla="*/ 28 w 60"/>
                <a:gd name="T47" fmla="*/ 44 h 74"/>
                <a:gd name="T48" fmla="*/ 25 w 60"/>
                <a:gd name="T49" fmla="*/ 54 h 74"/>
                <a:gd name="T50" fmla="*/ 19 w 60"/>
                <a:gd name="T51" fmla="*/ 53 h 74"/>
                <a:gd name="T52" fmla="*/ 14 w 60"/>
                <a:gd name="T53" fmla="*/ 47 h 74"/>
                <a:gd name="T54" fmla="*/ 10 w 60"/>
                <a:gd name="T55" fmla="*/ 52 h 74"/>
                <a:gd name="T56" fmla="*/ 5 w 60"/>
                <a:gd name="T57" fmla="*/ 56 h 74"/>
                <a:gd name="T58" fmla="*/ 4 w 60"/>
                <a:gd name="T59" fmla="*/ 62 h 74"/>
                <a:gd name="T60" fmla="*/ 0 w 60"/>
                <a:gd name="T61" fmla="*/ 65 h 74"/>
                <a:gd name="T62" fmla="*/ 1 w 60"/>
                <a:gd name="T63" fmla="*/ 65 h 74"/>
                <a:gd name="T64" fmla="*/ 8 w 60"/>
                <a:gd name="T65" fmla="*/ 74 h 74"/>
                <a:gd name="T66" fmla="*/ 16 w 60"/>
                <a:gd name="T67"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74">
                  <a:moveTo>
                    <a:pt x="16" y="70"/>
                  </a:moveTo>
                  <a:cubicBezTo>
                    <a:pt x="18" y="71"/>
                    <a:pt x="19" y="73"/>
                    <a:pt x="22" y="71"/>
                  </a:cubicBezTo>
                  <a:cubicBezTo>
                    <a:pt x="25" y="68"/>
                    <a:pt x="29" y="69"/>
                    <a:pt x="29" y="71"/>
                  </a:cubicBezTo>
                  <a:cubicBezTo>
                    <a:pt x="29" y="74"/>
                    <a:pt x="30" y="73"/>
                    <a:pt x="32" y="71"/>
                  </a:cubicBezTo>
                  <a:cubicBezTo>
                    <a:pt x="35" y="68"/>
                    <a:pt x="38" y="71"/>
                    <a:pt x="38" y="66"/>
                  </a:cubicBezTo>
                  <a:cubicBezTo>
                    <a:pt x="38" y="61"/>
                    <a:pt x="41" y="66"/>
                    <a:pt x="41" y="60"/>
                  </a:cubicBezTo>
                  <a:cubicBezTo>
                    <a:pt x="41" y="54"/>
                    <a:pt x="41" y="48"/>
                    <a:pt x="41" y="46"/>
                  </a:cubicBezTo>
                  <a:cubicBezTo>
                    <a:pt x="41" y="43"/>
                    <a:pt x="48" y="41"/>
                    <a:pt x="48" y="36"/>
                  </a:cubicBezTo>
                  <a:cubicBezTo>
                    <a:pt x="48" y="32"/>
                    <a:pt x="55" y="24"/>
                    <a:pt x="55" y="19"/>
                  </a:cubicBezTo>
                  <a:cubicBezTo>
                    <a:pt x="55" y="13"/>
                    <a:pt x="56" y="12"/>
                    <a:pt x="58" y="10"/>
                  </a:cubicBezTo>
                  <a:cubicBezTo>
                    <a:pt x="59" y="8"/>
                    <a:pt x="60" y="4"/>
                    <a:pt x="59" y="1"/>
                  </a:cubicBezTo>
                  <a:cubicBezTo>
                    <a:pt x="59" y="1"/>
                    <a:pt x="59" y="1"/>
                    <a:pt x="59" y="1"/>
                  </a:cubicBezTo>
                  <a:cubicBezTo>
                    <a:pt x="52" y="0"/>
                    <a:pt x="52" y="0"/>
                    <a:pt x="52" y="0"/>
                  </a:cubicBezTo>
                  <a:cubicBezTo>
                    <a:pt x="48" y="1"/>
                    <a:pt x="48" y="1"/>
                    <a:pt x="48" y="1"/>
                  </a:cubicBezTo>
                  <a:cubicBezTo>
                    <a:pt x="44" y="2"/>
                    <a:pt x="44" y="2"/>
                    <a:pt x="44" y="2"/>
                  </a:cubicBezTo>
                  <a:cubicBezTo>
                    <a:pt x="44" y="2"/>
                    <a:pt x="44" y="6"/>
                    <a:pt x="42" y="8"/>
                  </a:cubicBezTo>
                  <a:cubicBezTo>
                    <a:pt x="40" y="11"/>
                    <a:pt x="39" y="17"/>
                    <a:pt x="39" y="17"/>
                  </a:cubicBezTo>
                  <a:cubicBezTo>
                    <a:pt x="39" y="17"/>
                    <a:pt x="30" y="12"/>
                    <a:pt x="27" y="13"/>
                  </a:cubicBezTo>
                  <a:cubicBezTo>
                    <a:pt x="26" y="13"/>
                    <a:pt x="22" y="13"/>
                    <a:pt x="18" y="13"/>
                  </a:cubicBezTo>
                  <a:cubicBezTo>
                    <a:pt x="17" y="16"/>
                    <a:pt x="17" y="20"/>
                    <a:pt x="17" y="21"/>
                  </a:cubicBezTo>
                  <a:cubicBezTo>
                    <a:pt x="17" y="23"/>
                    <a:pt x="22" y="19"/>
                    <a:pt x="25" y="21"/>
                  </a:cubicBezTo>
                  <a:cubicBezTo>
                    <a:pt x="28" y="23"/>
                    <a:pt x="27" y="26"/>
                    <a:pt x="24" y="28"/>
                  </a:cubicBezTo>
                  <a:cubicBezTo>
                    <a:pt x="21" y="30"/>
                    <a:pt x="23" y="33"/>
                    <a:pt x="26" y="35"/>
                  </a:cubicBezTo>
                  <a:cubicBezTo>
                    <a:pt x="28" y="36"/>
                    <a:pt x="28" y="39"/>
                    <a:pt x="28" y="44"/>
                  </a:cubicBezTo>
                  <a:cubicBezTo>
                    <a:pt x="28" y="48"/>
                    <a:pt x="28" y="53"/>
                    <a:pt x="25" y="54"/>
                  </a:cubicBezTo>
                  <a:cubicBezTo>
                    <a:pt x="22" y="54"/>
                    <a:pt x="21" y="52"/>
                    <a:pt x="19" y="53"/>
                  </a:cubicBezTo>
                  <a:cubicBezTo>
                    <a:pt x="17" y="53"/>
                    <a:pt x="16" y="47"/>
                    <a:pt x="14" y="47"/>
                  </a:cubicBezTo>
                  <a:cubicBezTo>
                    <a:pt x="12" y="47"/>
                    <a:pt x="13" y="52"/>
                    <a:pt x="10" y="52"/>
                  </a:cubicBezTo>
                  <a:cubicBezTo>
                    <a:pt x="8" y="52"/>
                    <a:pt x="4" y="51"/>
                    <a:pt x="5" y="56"/>
                  </a:cubicBezTo>
                  <a:cubicBezTo>
                    <a:pt x="7" y="60"/>
                    <a:pt x="8" y="62"/>
                    <a:pt x="4" y="62"/>
                  </a:cubicBezTo>
                  <a:cubicBezTo>
                    <a:pt x="2" y="62"/>
                    <a:pt x="1" y="64"/>
                    <a:pt x="0" y="65"/>
                  </a:cubicBezTo>
                  <a:cubicBezTo>
                    <a:pt x="0" y="65"/>
                    <a:pt x="1" y="65"/>
                    <a:pt x="1" y="65"/>
                  </a:cubicBezTo>
                  <a:cubicBezTo>
                    <a:pt x="5" y="68"/>
                    <a:pt x="7" y="71"/>
                    <a:pt x="8" y="74"/>
                  </a:cubicBezTo>
                  <a:cubicBezTo>
                    <a:pt x="12" y="72"/>
                    <a:pt x="15" y="70"/>
                    <a:pt x="16" y="7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2" name="Freeform 80">
              <a:extLst>
                <a:ext uri="{FF2B5EF4-FFF2-40B4-BE49-F238E27FC236}">
                  <a16:creationId xmlns:a16="http://schemas.microsoft.com/office/drawing/2014/main" id="{2C1C7B0F-3849-DB4E-5FD8-4F38FA8DD205}"/>
                </a:ext>
              </a:extLst>
            </p:cNvPr>
            <p:cNvSpPr>
              <a:spLocks/>
            </p:cNvSpPr>
            <p:nvPr/>
          </p:nvSpPr>
          <p:spPr bwMode="auto">
            <a:xfrm>
              <a:off x="5195888" y="3854451"/>
              <a:ext cx="392113" cy="484188"/>
            </a:xfrm>
            <a:custGeom>
              <a:avLst/>
              <a:gdLst>
                <a:gd name="T0" fmla="*/ 105 w 139"/>
                <a:gd name="T1" fmla="*/ 9 h 172"/>
                <a:gd name="T2" fmla="*/ 95 w 139"/>
                <a:gd name="T3" fmla="*/ 11 h 172"/>
                <a:gd name="T4" fmla="*/ 80 w 139"/>
                <a:gd name="T5" fmla="*/ 9 h 172"/>
                <a:gd name="T6" fmla="*/ 26 w 139"/>
                <a:gd name="T7" fmla="*/ 11 h 172"/>
                <a:gd name="T8" fmla="*/ 18 w 139"/>
                <a:gd name="T9" fmla="*/ 29 h 172"/>
                <a:gd name="T10" fmla="*/ 17 w 139"/>
                <a:gd name="T11" fmla="*/ 65 h 172"/>
                <a:gd name="T12" fmla="*/ 7 w 139"/>
                <a:gd name="T13" fmla="*/ 75 h 172"/>
                <a:gd name="T14" fmla="*/ 3 w 139"/>
                <a:gd name="T15" fmla="*/ 88 h 172"/>
                <a:gd name="T16" fmla="*/ 5 w 139"/>
                <a:gd name="T17" fmla="*/ 98 h 172"/>
                <a:gd name="T18" fmla="*/ 8 w 139"/>
                <a:gd name="T19" fmla="*/ 107 h 172"/>
                <a:gd name="T20" fmla="*/ 15 w 139"/>
                <a:gd name="T21" fmla="*/ 123 h 172"/>
                <a:gd name="T22" fmla="*/ 18 w 139"/>
                <a:gd name="T23" fmla="*/ 127 h 172"/>
                <a:gd name="T24" fmla="*/ 26 w 139"/>
                <a:gd name="T25" fmla="*/ 132 h 172"/>
                <a:gd name="T26" fmla="*/ 34 w 139"/>
                <a:gd name="T27" fmla="*/ 142 h 172"/>
                <a:gd name="T28" fmla="*/ 43 w 139"/>
                <a:gd name="T29" fmla="*/ 152 h 172"/>
                <a:gd name="T30" fmla="*/ 47 w 139"/>
                <a:gd name="T31" fmla="*/ 159 h 172"/>
                <a:gd name="T32" fmla="*/ 56 w 139"/>
                <a:gd name="T33" fmla="*/ 163 h 172"/>
                <a:gd name="T34" fmla="*/ 65 w 139"/>
                <a:gd name="T35" fmla="*/ 163 h 172"/>
                <a:gd name="T36" fmla="*/ 81 w 139"/>
                <a:gd name="T37" fmla="*/ 169 h 172"/>
                <a:gd name="T38" fmla="*/ 92 w 139"/>
                <a:gd name="T39" fmla="*/ 169 h 172"/>
                <a:gd name="T40" fmla="*/ 100 w 139"/>
                <a:gd name="T41" fmla="*/ 166 h 172"/>
                <a:gd name="T42" fmla="*/ 108 w 139"/>
                <a:gd name="T43" fmla="*/ 160 h 172"/>
                <a:gd name="T44" fmla="*/ 115 w 139"/>
                <a:gd name="T45" fmla="*/ 162 h 172"/>
                <a:gd name="T46" fmla="*/ 108 w 139"/>
                <a:gd name="T47" fmla="*/ 148 h 172"/>
                <a:gd name="T48" fmla="*/ 93 w 139"/>
                <a:gd name="T49" fmla="*/ 135 h 172"/>
                <a:gd name="T50" fmla="*/ 101 w 139"/>
                <a:gd name="T51" fmla="*/ 128 h 172"/>
                <a:gd name="T52" fmla="*/ 105 w 139"/>
                <a:gd name="T53" fmla="*/ 111 h 172"/>
                <a:gd name="T54" fmla="*/ 111 w 139"/>
                <a:gd name="T55" fmla="*/ 99 h 172"/>
                <a:gd name="T56" fmla="*/ 120 w 139"/>
                <a:gd name="T57" fmla="*/ 89 h 172"/>
                <a:gd name="T58" fmla="*/ 123 w 139"/>
                <a:gd name="T59" fmla="*/ 67 h 172"/>
                <a:gd name="T60" fmla="*/ 131 w 139"/>
                <a:gd name="T61" fmla="*/ 54 h 172"/>
                <a:gd name="T62" fmla="*/ 134 w 139"/>
                <a:gd name="T63" fmla="*/ 42 h 172"/>
                <a:gd name="T64" fmla="*/ 127 w 139"/>
                <a:gd name="T65" fmla="*/ 15 h 172"/>
                <a:gd name="T66" fmla="*/ 115 w 139"/>
                <a:gd name="T67" fmla="*/ 0 h 172"/>
                <a:gd name="T68" fmla="*/ 110 w 139"/>
                <a:gd name="T69" fmla="*/ 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72">
                  <a:moveTo>
                    <a:pt x="110" y="3"/>
                  </a:moveTo>
                  <a:cubicBezTo>
                    <a:pt x="108" y="3"/>
                    <a:pt x="109" y="9"/>
                    <a:pt x="105" y="9"/>
                  </a:cubicBezTo>
                  <a:cubicBezTo>
                    <a:pt x="101" y="9"/>
                    <a:pt x="102" y="13"/>
                    <a:pt x="100" y="13"/>
                  </a:cubicBezTo>
                  <a:cubicBezTo>
                    <a:pt x="97" y="13"/>
                    <a:pt x="95" y="11"/>
                    <a:pt x="95" y="11"/>
                  </a:cubicBezTo>
                  <a:cubicBezTo>
                    <a:pt x="84" y="11"/>
                    <a:pt x="84" y="11"/>
                    <a:pt x="84" y="11"/>
                  </a:cubicBezTo>
                  <a:cubicBezTo>
                    <a:pt x="84" y="11"/>
                    <a:pt x="82" y="8"/>
                    <a:pt x="80" y="9"/>
                  </a:cubicBezTo>
                  <a:cubicBezTo>
                    <a:pt x="79" y="10"/>
                    <a:pt x="77" y="11"/>
                    <a:pt x="77" y="11"/>
                  </a:cubicBezTo>
                  <a:cubicBezTo>
                    <a:pt x="26" y="11"/>
                    <a:pt x="26" y="11"/>
                    <a:pt x="26" y="11"/>
                  </a:cubicBezTo>
                  <a:cubicBezTo>
                    <a:pt x="26" y="29"/>
                    <a:pt x="26" y="29"/>
                    <a:pt x="26" y="29"/>
                  </a:cubicBezTo>
                  <a:cubicBezTo>
                    <a:pt x="18" y="29"/>
                    <a:pt x="18" y="29"/>
                    <a:pt x="18" y="29"/>
                  </a:cubicBezTo>
                  <a:cubicBezTo>
                    <a:pt x="18" y="56"/>
                    <a:pt x="18" y="56"/>
                    <a:pt x="18" y="56"/>
                  </a:cubicBezTo>
                  <a:cubicBezTo>
                    <a:pt x="18" y="56"/>
                    <a:pt x="19" y="65"/>
                    <a:pt x="17" y="65"/>
                  </a:cubicBezTo>
                  <a:cubicBezTo>
                    <a:pt x="16" y="66"/>
                    <a:pt x="10" y="67"/>
                    <a:pt x="10" y="70"/>
                  </a:cubicBezTo>
                  <a:cubicBezTo>
                    <a:pt x="10" y="73"/>
                    <a:pt x="9" y="75"/>
                    <a:pt x="7" y="75"/>
                  </a:cubicBezTo>
                  <a:cubicBezTo>
                    <a:pt x="4" y="76"/>
                    <a:pt x="7" y="81"/>
                    <a:pt x="3" y="81"/>
                  </a:cubicBezTo>
                  <a:cubicBezTo>
                    <a:pt x="0" y="81"/>
                    <a:pt x="5" y="85"/>
                    <a:pt x="3" y="88"/>
                  </a:cubicBezTo>
                  <a:cubicBezTo>
                    <a:pt x="1" y="90"/>
                    <a:pt x="1" y="92"/>
                    <a:pt x="4" y="92"/>
                  </a:cubicBezTo>
                  <a:cubicBezTo>
                    <a:pt x="6" y="92"/>
                    <a:pt x="5" y="95"/>
                    <a:pt x="5" y="98"/>
                  </a:cubicBezTo>
                  <a:cubicBezTo>
                    <a:pt x="5" y="102"/>
                    <a:pt x="9" y="104"/>
                    <a:pt x="9" y="104"/>
                  </a:cubicBezTo>
                  <a:cubicBezTo>
                    <a:pt x="8" y="107"/>
                    <a:pt x="8" y="107"/>
                    <a:pt x="8" y="107"/>
                  </a:cubicBezTo>
                  <a:cubicBezTo>
                    <a:pt x="8" y="107"/>
                    <a:pt x="14" y="114"/>
                    <a:pt x="15" y="116"/>
                  </a:cubicBezTo>
                  <a:cubicBezTo>
                    <a:pt x="15" y="117"/>
                    <a:pt x="18" y="121"/>
                    <a:pt x="15" y="123"/>
                  </a:cubicBezTo>
                  <a:cubicBezTo>
                    <a:pt x="12" y="124"/>
                    <a:pt x="14" y="126"/>
                    <a:pt x="14" y="126"/>
                  </a:cubicBezTo>
                  <a:cubicBezTo>
                    <a:pt x="18" y="127"/>
                    <a:pt x="18" y="127"/>
                    <a:pt x="18" y="127"/>
                  </a:cubicBezTo>
                  <a:cubicBezTo>
                    <a:pt x="19" y="129"/>
                    <a:pt x="19" y="129"/>
                    <a:pt x="19" y="129"/>
                  </a:cubicBezTo>
                  <a:cubicBezTo>
                    <a:pt x="19" y="129"/>
                    <a:pt x="23" y="129"/>
                    <a:pt x="26" y="132"/>
                  </a:cubicBezTo>
                  <a:cubicBezTo>
                    <a:pt x="28" y="135"/>
                    <a:pt x="29" y="136"/>
                    <a:pt x="29" y="137"/>
                  </a:cubicBezTo>
                  <a:cubicBezTo>
                    <a:pt x="29" y="139"/>
                    <a:pt x="31" y="139"/>
                    <a:pt x="34" y="142"/>
                  </a:cubicBezTo>
                  <a:cubicBezTo>
                    <a:pt x="37" y="145"/>
                    <a:pt x="37" y="146"/>
                    <a:pt x="37" y="148"/>
                  </a:cubicBezTo>
                  <a:cubicBezTo>
                    <a:pt x="37" y="149"/>
                    <a:pt x="43" y="152"/>
                    <a:pt x="43" y="152"/>
                  </a:cubicBezTo>
                  <a:cubicBezTo>
                    <a:pt x="45" y="157"/>
                    <a:pt x="45" y="157"/>
                    <a:pt x="45" y="157"/>
                  </a:cubicBezTo>
                  <a:cubicBezTo>
                    <a:pt x="46" y="157"/>
                    <a:pt x="47" y="158"/>
                    <a:pt x="47" y="159"/>
                  </a:cubicBezTo>
                  <a:cubicBezTo>
                    <a:pt x="48" y="162"/>
                    <a:pt x="51" y="163"/>
                    <a:pt x="51" y="163"/>
                  </a:cubicBezTo>
                  <a:cubicBezTo>
                    <a:pt x="51" y="163"/>
                    <a:pt x="54" y="165"/>
                    <a:pt x="56" y="163"/>
                  </a:cubicBezTo>
                  <a:cubicBezTo>
                    <a:pt x="58" y="161"/>
                    <a:pt x="61" y="164"/>
                    <a:pt x="61" y="164"/>
                  </a:cubicBezTo>
                  <a:cubicBezTo>
                    <a:pt x="61" y="164"/>
                    <a:pt x="63" y="162"/>
                    <a:pt x="65" y="163"/>
                  </a:cubicBezTo>
                  <a:cubicBezTo>
                    <a:pt x="66" y="163"/>
                    <a:pt x="71" y="167"/>
                    <a:pt x="75" y="171"/>
                  </a:cubicBezTo>
                  <a:cubicBezTo>
                    <a:pt x="75" y="171"/>
                    <a:pt x="79" y="169"/>
                    <a:pt x="81" y="169"/>
                  </a:cubicBezTo>
                  <a:cubicBezTo>
                    <a:pt x="83" y="169"/>
                    <a:pt x="85" y="172"/>
                    <a:pt x="86" y="171"/>
                  </a:cubicBezTo>
                  <a:cubicBezTo>
                    <a:pt x="87" y="170"/>
                    <a:pt x="91" y="168"/>
                    <a:pt x="92" y="169"/>
                  </a:cubicBezTo>
                  <a:cubicBezTo>
                    <a:pt x="94" y="170"/>
                    <a:pt x="97" y="170"/>
                    <a:pt x="98" y="168"/>
                  </a:cubicBezTo>
                  <a:cubicBezTo>
                    <a:pt x="98" y="168"/>
                    <a:pt x="99" y="167"/>
                    <a:pt x="100" y="166"/>
                  </a:cubicBezTo>
                  <a:cubicBezTo>
                    <a:pt x="101" y="165"/>
                    <a:pt x="101" y="165"/>
                    <a:pt x="102" y="164"/>
                  </a:cubicBezTo>
                  <a:cubicBezTo>
                    <a:pt x="102" y="163"/>
                    <a:pt x="106" y="160"/>
                    <a:pt x="108" y="160"/>
                  </a:cubicBezTo>
                  <a:cubicBezTo>
                    <a:pt x="110" y="160"/>
                    <a:pt x="112" y="159"/>
                    <a:pt x="113" y="160"/>
                  </a:cubicBezTo>
                  <a:cubicBezTo>
                    <a:pt x="114" y="161"/>
                    <a:pt x="115" y="161"/>
                    <a:pt x="115" y="162"/>
                  </a:cubicBezTo>
                  <a:cubicBezTo>
                    <a:pt x="116" y="157"/>
                    <a:pt x="117" y="154"/>
                    <a:pt x="116" y="154"/>
                  </a:cubicBezTo>
                  <a:cubicBezTo>
                    <a:pt x="113" y="154"/>
                    <a:pt x="109" y="152"/>
                    <a:pt x="108" y="148"/>
                  </a:cubicBezTo>
                  <a:cubicBezTo>
                    <a:pt x="106" y="144"/>
                    <a:pt x="101" y="141"/>
                    <a:pt x="100" y="139"/>
                  </a:cubicBezTo>
                  <a:cubicBezTo>
                    <a:pt x="99" y="136"/>
                    <a:pt x="94" y="137"/>
                    <a:pt x="93" y="135"/>
                  </a:cubicBezTo>
                  <a:cubicBezTo>
                    <a:pt x="92" y="132"/>
                    <a:pt x="94" y="132"/>
                    <a:pt x="94" y="130"/>
                  </a:cubicBezTo>
                  <a:cubicBezTo>
                    <a:pt x="94" y="127"/>
                    <a:pt x="100" y="129"/>
                    <a:pt x="101" y="128"/>
                  </a:cubicBezTo>
                  <a:cubicBezTo>
                    <a:pt x="101" y="128"/>
                    <a:pt x="102" y="122"/>
                    <a:pt x="102" y="119"/>
                  </a:cubicBezTo>
                  <a:cubicBezTo>
                    <a:pt x="102" y="116"/>
                    <a:pt x="106" y="113"/>
                    <a:pt x="105" y="111"/>
                  </a:cubicBezTo>
                  <a:cubicBezTo>
                    <a:pt x="103" y="110"/>
                    <a:pt x="106" y="109"/>
                    <a:pt x="108" y="107"/>
                  </a:cubicBezTo>
                  <a:cubicBezTo>
                    <a:pt x="110" y="106"/>
                    <a:pt x="109" y="101"/>
                    <a:pt x="111" y="99"/>
                  </a:cubicBezTo>
                  <a:cubicBezTo>
                    <a:pt x="113" y="97"/>
                    <a:pt x="114" y="93"/>
                    <a:pt x="116" y="93"/>
                  </a:cubicBezTo>
                  <a:cubicBezTo>
                    <a:pt x="118" y="93"/>
                    <a:pt x="120" y="91"/>
                    <a:pt x="120" y="89"/>
                  </a:cubicBezTo>
                  <a:cubicBezTo>
                    <a:pt x="120" y="87"/>
                    <a:pt x="123" y="82"/>
                    <a:pt x="123" y="79"/>
                  </a:cubicBezTo>
                  <a:cubicBezTo>
                    <a:pt x="122" y="75"/>
                    <a:pt x="121" y="71"/>
                    <a:pt x="123" y="67"/>
                  </a:cubicBezTo>
                  <a:cubicBezTo>
                    <a:pt x="126" y="64"/>
                    <a:pt x="127" y="62"/>
                    <a:pt x="126" y="59"/>
                  </a:cubicBezTo>
                  <a:cubicBezTo>
                    <a:pt x="126" y="56"/>
                    <a:pt x="130" y="56"/>
                    <a:pt x="131" y="54"/>
                  </a:cubicBezTo>
                  <a:cubicBezTo>
                    <a:pt x="132" y="53"/>
                    <a:pt x="136" y="52"/>
                    <a:pt x="139" y="47"/>
                  </a:cubicBezTo>
                  <a:cubicBezTo>
                    <a:pt x="137" y="45"/>
                    <a:pt x="135" y="43"/>
                    <a:pt x="134" y="42"/>
                  </a:cubicBezTo>
                  <a:cubicBezTo>
                    <a:pt x="131" y="41"/>
                    <a:pt x="129" y="35"/>
                    <a:pt x="129" y="29"/>
                  </a:cubicBezTo>
                  <a:cubicBezTo>
                    <a:pt x="129" y="22"/>
                    <a:pt x="127" y="17"/>
                    <a:pt x="127" y="15"/>
                  </a:cubicBezTo>
                  <a:cubicBezTo>
                    <a:pt x="127" y="13"/>
                    <a:pt x="124" y="8"/>
                    <a:pt x="120" y="6"/>
                  </a:cubicBezTo>
                  <a:cubicBezTo>
                    <a:pt x="117" y="5"/>
                    <a:pt x="115" y="2"/>
                    <a:pt x="115" y="0"/>
                  </a:cubicBezTo>
                  <a:cubicBezTo>
                    <a:pt x="115" y="0"/>
                    <a:pt x="115" y="0"/>
                    <a:pt x="115" y="0"/>
                  </a:cubicBezTo>
                  <a:cubicBezTo>
                    <a:pt x="112" y="4"/>
                    <a:pt x="113" y="3"/>
                    <a:pt x="110" y="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3" name="Freeform 81">
              <a:extLst>
                <a:ext uri="{FF2B5EF4-FFF2-40B4-BE49-F238E27FC236}">
                  <a16:creationId xmlns:a16="http://schemas.microsoft.com/office/drawing/2014/main" id="{FE644A81-4D91-96BF-3EBA-8E3143A66F30}"/>
                </a:ext>
              </a:extLst>
            </p:cNvPr>
            <p:cNvSpPr>
              <a:spLocks/>
            </p:cNvSpPr>
            <p:nvPr/>
          </p:nvSpPr>
          <p:spPr bwMode="auto">
            <a:xfrm>
              <a:off x="5195888" y="3854451"/>
              <a:ext cx="392113" cy="484188"/>
            </a:xfrm>
            <a:custGeom>
              <a:avLst/>
              <a:gdLst>
                <a:gd name="T0" fmla="*/ 105 w 139"/>
                <a:gd name="T1" fmla="*/ 9 h 172"/>
                <a:gd name="T2" fmla="*/ 95 w 139"/>
                <a:gd name="T3" fmla="*/ 11 h 172"/>
                <a:gd name="T4" fmla="*/ 80 w 139"/>
                <a:gd name="T5" fmla="*/ 9 h 172"/>
                <a:gd name="T6" fmla="*/ 26 w 139"/>
                <a:gd name="T7" fmla="*/ 11 h 172"/>
                <a:gd name="T8" fmla="*/ 18 w 139"/>
                <a:gd name="T9" fmla="*/ 29 h 172"/>
                <a:gd name="T10" fmla="*/ 17 w 139"/>
                <a:gd name="T11" fmla="*/ 65 h 172"/>
                <a:gd name="T12" fmla="*/ 7 w 139"/>
                <a:gd name="T13" fmla="*/ 75 h 172"/>
                <a:gd name="T14" fmla="*/ 3 w 139"/>
                <a:gd name="T15" fmla="*/ 88 h 172"/>
                <a:gd name="T16" fmla="*/ 5 w 139"/>
                <a:gd name="T17" fmla="*/ 98 h 172"/>
                <a:gd name="T18" fmla="*/ 8 w 139"/>
                <a:gd name="T19" fmla="*/ 107 h 172"/>
                <a:gd name="T20" fmla="*/ 15 w 139"/>
                <a:gd name="T21" fmla="*/ 123 h 172"/>
                <a:gd name="T22" fmla="*/ 18 w 139"/>
                <a:gd name="T23" fmla="*/ 127 h 172"/>
                <a:gd name="T24" fmla="*/ 26 w 139"/>
                <a:gd name="T25" fmla="*/ 132 h 172"/>
                <a:gd name="T26" fmla="*/ 34 w 139"/>
                <a:gd name="T27" fmla="*/ 142 h 172"/>
                <a:gd name="T28" fmla="*/ 43 w 139"/>
                <a:gd name="T29" fmla="*/ 152 h 172"/>
                <a:gd name="T30" fmla="*/ 47 w 139"/>
                <a:gd name="T31" fmla="*/ 159 h 172"/>
                <a:gd name="T32" fmla="*/ 56 w 139"/>
                <a:gd name="T33" fmla="*/ 163 h 172"/>
                <a:gd name="T34" fmla="*/ 65 w 139"/>
                <a:gd name="T35" fmla="*/ 163 h 172"/>
                <a:gd name="T36" fmla="*/ 81 w 139"/>
                <a:gd name="T37" fmla="*/ 169 h 172"/>
                <a:gd name="T38" fmla="*/ 92 w 139"/>
                <a:gd name="T39" fmla="*/ 169 h 172"/>
                <a:gd name="T40" fmla="*/ 100 w 139"/>
                <a:gd name="T41" fmla="*/ 166 h 172"/>
                <a:gd name="T42" fmla="*/ 108 w 139"/>
                <a:gd name="T43" fmla="*/ 160 h 172"/>
                <a:gd name="T44" fmla="*/ 115 w 139"/>
                <a:gd name="T45" fmla="*/ 162 h 172"/>
                <a:gd name="T46" fmla="*/ 108 w 139"/>
                <a:gd name="T47" fmla="*/ 148 h 172"/>
                <a:gd name="T48" fmla="*/ 93 w 139"/>
                <a:gd name="T49" fmla="*/ 135 h 172"/>
                <a:gd name="T50" fmla="*/ 101 w 139"/>
                <a:gd name="T51" fmla="*/ 128 h 172"/>
                <a:gd name="T52" fmla="*/ 105 w 139"/>
                <a:gd name="T53" fmla="*/ 111 h 172"/>
                <a:gd name="T54" fmla="*/ 111 w 139"/>
                <a:gd name="T55" fmla="*/ 99 h 172"/>
                <a:gd name="T56" fmla="*/ 120 w 139"/>
                <a:gd name="T57" fmla="*/ 89 h 172"/>
                <a:gd name="T58" fmla="*/ 123 w 139"/>
                <a:gd name="T59" fmla="*/ 67 h 172"/>
                <a:gd name="T60" fmla="*/ 131 w 139"/>
                <a:gd name="T61" fmla="*/ 54 h 172"/>
                <a:gd name="T62" fmla="*/ 134 w 139"/>
                <a:gd name="T63" fmla="*/ 42 h 172"/>
                <a:gd name="T64" fmla="*/ 127 w 139"/>
                <a:gd name="T65" fmla="*/ 15 h 172"/>
                <a:gd name="T66" fmla="*/ 115 w 139"/>
                <a:gd name="T67" fmla="*/ 0 h 172"/>
                <a:gd name="T68" fmla="*/ 110 w 139"/>
                <a:gd name="T69" fmla="*/ 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72">
                  <a:moveTo>
                    <a:pt x="110" y="3"/>
                  </a:moveTo>
                  <a:cubicBezTo>
                    <a:pt x="108" y="3"/>
                    <a:pt x="109" y="9"/>
                    <a:pt x="105" y="9"/>
                  </a:cubicBezTo>
                  <a:cubicBezTo>
                    <a:pt x="101" y="9"/>
                    <a:pt x="102" y="13"/>
                    <a:pt x="100" y="13"/>
                  </a:cubicBezTo>
                  <a:cubicBezTo>
                    <a:pt x="97" y="13"/>
                    <a:pt x="95" y="11"/>
                    <a:pt x="95" y="11"/>
                  </a:cubicBezTo>
                  <a:cubicBezTo>
                    <a:pt x="84" y="11"/>
                    <a:pt x="84" y="11"/>
                    <a:pt x="84" y="11"/>
                  </a:cubicBezTo>
                  <a:cubicBezTo>
                    <a:pt x="84" y="11"/>
                    <a:pt x="82" y="8"/>
                    <a:pt x="80" y="9"/>
                  </a:cubicBezTo>
                  <a:cubicBezTo>
                    <a:pt x="79" y="10"/>
                    <a:pt x="77" y="11"/>
                    <a:pt x="77" y="11"/>
                  </a:cubicBezTo>
                  <a:cubicBezTo>
                    <a:pt x="26" y="11"/>
                    <a:pt x="26" y="11"/>
                    <a:pt x="26" y="11"/>
                  </a:cubicBezTo>
                  <a:cubicBezTo>
                    <a:pt x="26" y="29"/>
                    <a:pt x="26" y="29"/>
                    <a:pt x="26" y="29"/>
                  </a:cubicBezTo>
                  <a:cubicBezTo>
                    <a:pt x="18" y="29"/>
                    <a:pt x="18" y="29"/>
                    <a:pt x="18" y="29"/>
                  </a:cubicBezTo>
                  <a:cubicBezTo>
                    <a:pt x="18" y="56"/>
                    <a:pt x="18" y="56"/>
                    <a:pt x="18" y="56"/>
                  </a:cubicBezTo>
                  <a:cubicBezTo>
                    <a:pt x="18" y="56"/>
                    <a:pt x="19" y="65"/>
                    <a:pt x="17" y="65"/>
                  </a:cubicBezTo>
                  <a:cubicBezTo>
                    <a:pt x="16" y="66"/>
                    <a:pt x="10" y="67"/>
                    <a:pt x="10" y="70"/>
                  </a:cubicBezTo>
                  <a:cubicBezTo>
                    <a:pt x="10" y="73"/>
                    <a:pt x="9" y="75"/>
                    <a:pt x="7" y="75"/>
                  </a:cubicBezTo>
                  <a:cubicBezTo>
                    <a:pt x="4" y="76"/>
                    <a:pt x="7" y="81"/>
                    <a:pt x="3" y="81"/>
                  </a:cubicBezTo>
                  <a:cubicBezTo>
                    <a:pt x="0" y="81"/>
                    <a:pt x="5" y="85"/>
                    <a:pt x="3" y="88"/>
                  </a:cubicBezTo>
                  <a:cubicBezTo>
                    <a:pt x="1" y="90"/>
                    <a:pt x="1" y="92"/>
                    <a:pt x="4" y="92"/>
                  </a:cubicBezTo>
                  <a:cubicBezTo>
                    <a:pt x="6" y="92"/>
                    <a:pt x="5" y="95"/>
                    <a:pt x="5" y="98"/>
                  </a:cubicBezTo>
                  <a:cubicBezTo>
                    <a:pt x="5" y="102"/>
                    <a:pt x="9" y="104"/>
                    <a:pt x="9" y="104"/>
                  </a:cubicBezTo>
                  <a:cubicBezTo>
                    <a:pt x="8" y="107"/>
                    <a:pt x="8" y="107"/>
                    <a:pt x="8" y="107"/>
                  </a:cubicBezTo>
                  <a:cubicBezTo>
                    <a:pt x="8" y="107"/>
                    <a:pt x="14" y="114"/>
                    <a:pt x="15" y="116"/>
                  </a:cubicBezTo>
                  <a:cubicBezTo>
                    <a:pt x="15" y="117"/>
                    <a:pt x="18" y="121"/>
                    <a:pt x="15" y="123"/>
                  </a:cubicBezTo>
                  <a:cubicBezTo>
                    <a:pt x="12" y="124"/>
                    <a:pt x="14" y="126"/>
                    <a:pt x="14" y="126"/>
                  </a:cubicBezTo>
                  <a:cubicBezTo>
                    <a:pt x="18" y="127"/>
                    <a:pt x="18" y="127"/>
                    <a:pt x="18" y="127"/>
                  </a:cubicBezTo>
                  <a:cubicBezTo>
                    <a:pt x="19" y="129"/>
                    <a:pt x="19" y="129"/>
                    <a:pt x="19" y="129"/>
                  </a:cubicBezTo>
                  <a:cubicBezTo>
                    <a:pt x="19" y="129"/>
                    <a:pt x="23" y="129"/>
                    <a:pt x="26" y="132"/>
                  </a:cubicBezTo>
                  <a:cubicBezTo>
                    <a:pt x="28" y="135"/>
                    <a:pt x="29" y="136"/>
                    <a:pt x="29" y="137"/>
                  </a:cubicBezTo>
                  <a:cubicBezTo>
                    <a:pt x="29" y="139"/>
                    <a:pt x="31" y="139"/>
                    <a:pt x="34" y="142"/>
                  </a:cubicBezTo>
                  <a:cubicBezTo>
                    <a:pt x="37" y="145"/>
                    <a:pt x="37" y="146"/>
                    <a:pt x="37" y="148"/>
                  </a:cubicBezTo>
                  <a:cubicBezTo>
                    <a:pt x="37" y="149"/>
                    <a:pt x="43" y="152"/>
                    <a:pt x="43" y="152"/>
                  </a:cubicBezTo>
                  <a:cubicBezTo>
                    <a:pt x="45" y="157"/>
                    <a:pt x="45" y="157"/>
                    <a:pt x="45" y="157"/>
                  </a:cubicBezTo>
                  <a:cubicBezTo>
                    <a:pt x="46" y="157"/>
                    <a:pt x="47" y="158"/>
                    <a:pt x="47" y="159"/>
                  </a:cubicBezTo>
                  <a:cubicBezTo>
                    <a:pt x="48" y="162"/>
                    <a:pt x="51" y="163"/>
                    <a:pt x="51" y="163"/>
                  </a:cubicBezTo>
                  <a:cubicBezTo>
                    <a:pt x="51" y="163"/>
                    <a:pt x="54" y="165"/>
                    <a:pt x="56" y="163"/>
                  </a:cubicBezTo>
                  <a:cubicBezTo>
                    <a:pt x="58" y="161"/>
                    <a:pt x="61" y="164"/>
                    <a:pt x="61" y="164"/>
                  </a:cubicBezTo>
                  <a:cubicBezTo>
                    <a:pt x="61" y="164"/>
                    <a:pt x="63" y="162"/>
                    <a:pt x="65" y="163"/>
                  </a:cubicBezTo>
                  <a:cubicBezTo>
                    <a:pt x="66" y="163"/>
                    <a:pt x="71" y="167"/>
                    <a:pt x="75" y="171"/>
                  </a:cubicBezTo>
                  <a:cubicBezTo>
                    <a:pt x="75" y="171"/>
                    <a:pt x="79" y="169"/>
                    <a:pt x="81" y="169"/>
                  </a:cubicBezTo>
                  <a:cubicBezTo>
                    <a:pt x="83" y="169"/>
                    <a:pt x="85" y="172"/>
                    <a:pt x="86" y="171"/>
                  </a:cubicBezTo>
                  <a:cubicBezTo>
                    <a:pt x="87" y="170"/>
                    <a:pt x="91" y="168"/>
                    <a:pt x="92" y="169"/>
                  </a:cubicBezTo>
                  <a:cubicBezTo>
                    <a:pt x="94" y="170"/>
                    <a:pt x="97" y="170"/>
                    <a:pt x="98" y="168"/>
                  </a:cubicBezTo>
                  <a:cubicBezTo>
                    <a:pt x="98" y="168"/>
                    <a:pt x="99" y="167"/>
                    <a:pt x="100" y="166"/>
                  </a:cubicBezTo>
                  <a:cubicBezTo>
                    <a:pt x="101" y="165"/>
                    <a:pt x="101" y="165"/>
                    <a:pt x="102" y="164"/>
                  </a:cubicBezTo>
                  <a:cubicBezTo>
                    <a:pt x="102" y="163"/>
                    <a:pt x="106" y="160"/>
                    <a:pt x="108" y="160"/>
                  </a:cubicBezTo>
                  <a:cubicBezTo>
                    <a:pt x="110" y="160"/>
                    <a:pt x="112" y="159"/>
                    <a:pt x="113" y="160"/>
                  </a:cubicBezTo>
                  <a:cubicBezTo>
                    <a:pt x="114" y="161"/>
                    <a:pt x="115" y="161"/>
                    <a:pt x="115" y="162"/>
                  </a:cubicBezTo>
                  <a:cubicBezTo>
                    <a:pt x="116" y="157"/>
                    <a:pt x="117" y="154"/>
                    <a:pt x="116" y="154"/>
                  </a:cubicBezTo>
                  <a:cubicBezTo>
                    <a:pt x="113" y="154"/>
                    <a:pt x="109" y="152"/>
                    <a:pt x="108" y="148"/>
                  </a:cubicBezTo>
                  <a:cubicBezTo>
                    <a:pt x="106" y="144"/>
                    <a:pt x="101" y="141"/>
                    <a:pt x="100" y="139"/>
                  </a:cubicBezTo>
                  <a:cubicBezTo>
                    <a:pt x="99" y="136"/>
                    <a:pt x="94" y="137"/>
                    <a:pt x="93" y="135"/>
                  </a:cubicBezTo>
                  <a:cubicBezTo>
                    <a:pt x="92" y="132"/>
                    <a:pt x="94" y="132"/>
                    <a:pt x="94" y="130"/>
                  </a:cubicBezTo>
                  <a:cubicBezTo>
                    <a:pt x="94" y="127"/>
                    <a:pt x="100" y="129"/>
                    <a:pt x="101" y="128"/>
                  </a:cubicBezTo>
                  <a:cubicBezTo>
                    <a:pt x="101" y="128"/>
                    <a:pt x="102" y="122"/>
                    <a:pt x="102" y="119"/>
                  </a:cubicBezTo>
                  <a:cubicBezTo>
                    <a:pt x="102" y="116"/>
                    <a:pt x="106" y="113"/>
                    <a:pt x="105" y="111"/>
                  </a:cubicBezTo>
                  <a:cubicBezTo>
                    <a:pt x="103" y="110"/>
                    <a:pt x="106" y="109"/>
                    <a:pt x="108" y="107"/>
                  </a:cubicBezTo>
                  <a:cubicBezTo>
                    <a:pt x="110" y="106"/>
                    <a:pt x="109" y="101"/>
                    <a:pt x="111" y="99"/>
                  </a:cubicBezTo>
                  <a:cubicBezTo>
                    <a:pt x="113" y="97"/>
                    <a:pt x="114" y="93"/>
                    <a:pt x="116" y="93"/>
                  </a:cubicBezTo>
                  <a:cubicBezTo>
                    <a:pt x="118" y="93"/>
                    <a:pt x="120" y="91"/>
                    <a:pt x="120" y="89"/>
                  </a:cubicBezTo>
                  <a:cubicBezTo>
                    <a:pt x="120" y="87"/>
                    <a:pt x="123" y="82"/>
                    <a:pt x="123" y="79"/>
                  </a:cubicBezTo>
                  <a:cubicBezTo>
                    <a:pt x="122" y="75"/>
                    <a:pt x="121" y="71"/>
                    <a:pt x="123" y="67"/>
                  </a:cubicBezTo>
                  <a:cubicBezTo>
                    <a:pt x="126" y="64"/>
                    <a:pt x="127" y="62"/>
                    <a:pt x="126" y="59"/>
                  </a:cubicBezTo>
                  <a:cubicBezTo>
                    <a:pt x="126" y="56"/>
                    <a:pt x="130" y="56"/>
                    <a:pt x="131" y="54"/>
                  </a:cubicBezTo>
                  <a:cubicBezTo>
                    <a:pt x="132" y="53"/>
                    <a:pt x="136" y="52"/>
                    <a:pt x="139" y="47"/>
                  </a:cubicBezTo>
                  <a:cubicBezTo>
                    <a:pt x="137" y="45"/>
                    <a:pt x="135" y="43"/>
                    <a:pt x="134" y="42"/>
                  </a:cubicBezTo>
                  <a:cubicBezTo>
                    <a:pt x="131" y="41"/>
                    <a:pt x="129" y="35"/>
                    <a:pt x="129" y="29"/>
                  </a:cubicBezTo>
                  <a:cubicBezTo>
                    <a:pt x="129" y="22"/>
                    <a:pt x="127" y="17"/>
                    <a:pt x="127" y="15"/>
                  </a:cubicBezTo>
                  <a:cubicBezTo>
                    <a:pt x="127" y="13"/>
                    <a:pt x="124" y="8"/>
                    <a:pt x="120" y="6"/>
                  </a:cubicBezTo>
                  <a:cubicBezTo>
                    <a:pt x="117" y="5"/>
                    <a:pt x="115" y="2"/>
                    <a:pt x="115" y="0"/>
                  </a:cubicBezTo>
                  <a:cubicBezTo>
                    <a:pt x="115" y="0"/>
                    <a:pt x="115" y="0"/>
                    <a:pt x="115" y="0"/>
                  </a:cubicBezTo>
                  <a:cubicBezTo>
                    <a:pt x="112" y="4"/>
                    <a:pt x="113" y="3"/>
                    <a:pt x="110" y="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4" name="Freeform 82">
              <a:extLst>
                <a:ext uri="{FF2B5EF4-FFF2-40B4-BE49-F238E27FC236}">
                  <a16:creationId xmlns:a16="http://schemas.microsoft.com/office/drawing/2014/main" id="{49342F0E-560B-4A9D-D0FB-F6C111373390}"/>
                </a:ext>
              </a:extLst>
            </p:cNvPr>
            <p:cNvSpPr>
              <a:spLocks/>
            </p:cNvSpPr>
            <p:nvPr/>
          </p:nvSpPr>
          <p:spPr bwMode="auto">
            <a:xfrm>
              <a:off x="5664201" y="4116388"/>
              <a:ext cx="44450" cy="44450"/>
            </a:xfrm>
            <a:custGeom>
              <a:avLst/>
              <a:gdLst>
                <a:gd name="T0" fmla="*/ 5 w 16"/>
                <a:gd name="T1" fmla="*/ 2 h 16"/>
                <a:gd name="T2" fmla="*/ 1 w 16"/>
                <a:gd name="T3" fmla="*/ 8 h 16"/>
                <a:gd name="T4" fmla="*/ 1 w 16"/>
                <a:gd name="T5" fmla="*/ 15 h 16"/>
                <a:gd name="T6" fmla="*/ 6 w 16"/>
                <a:gd name="T7" fmla="*/ 15 h 16"/>
                <a:gd name="T8" fmla="*/ 10 w 16"/>
                <a:gd name="T9" fmla="*/ 16 h 16"/>
                <a:gd name="T10" fmla="*/ 13 w 16"/>
                <a:gd name="T11" fmla="*/ 12 h 16"/>
                <a:gd name="T12" fmla="*/ 9 w 16"/>
                <a:gd name="T13" fmla="*/ 10 h 16"/>
                <a:gd name="T14" fmla="*/ 14 w 16"/>
                <a:gd name="T15" fmla="*/ 6 h 16"/>
                <a:gd name="T16" fmla="*/ 13 w 16"/>
                <a:gd name="T17" fmla="*/ 1 h 16"/>
                <a:gd name="T18" fmla="*/ 12 w 16"/>
                <a:gd name="T19" fmla="*/ 0 h 16"/>
                <a:gd name="T20" fmla="*/ 9 w 16"/>
                <a:gd name="T21" fmla="*/ 2 h 16"/>
                <a:gd name="T22" fmla="*/ 5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5" y="2"/>
                  </a:moveTo>
                  <a:cubicBezTo>
                    <a:pt x="5" y="3"/>
                    <a:pt x="3" y="6"/>
                    <a:pt x="1" y="8"/>
                  </a:cubicBezTo>
                  <a:cubicBezTo>
                    <a:pt x="0" y="10"/>
                    <a:pt x="1" y="14"/>
                    <a:pt x="1" y="15"/>
                  </a:cubicBezTo>
                  <a:cubicBezTo>
                    <a:pt x="2" y="16"/>
                    <a:pt x="4" y="16"/>
                    <a:pt x="6" y="15"/>
                  </a:cubicBezTo>
                  <a:cubicBezTo>
                    <a:pt x="7" y="14"/>
                    <a:pt x="8" y="14"/>
                    <a:pt x="10" y="16"/>
                  </a:cubicBezTo>
                  <a:cubicBezTo>
                    <a:pt x="11" y="15"/>
                    <a:pt x="12" y="13"/>
                    <a:pt x="13" y="12"/>
                  </a:cubicBezTo>
                  <a:cubicBezTo>
                    <a:pt x="11" y="11"/>
                    <a:pt x="9" y="11"/>
                    <a:pt x="9" y="10"/>
                  </a:cubicBezTo>
                  <a:cubicBezTo>
                    <a:pt x="8" y="9"/>
                    <a:pt x="11" y="7"/>
                    <a:pt x="14" y="6"/>
                  </a:cubicBezTo>
                  <a:cubicBezTo>
                    <a:pt x="16" y="6"/>
                    <a:pt x="15" y="3"/>
                    <a:pt x="13" y="1"/>
                  </a:cubicBezTo>
                  <a:cubicBezTo>
                    <a:pt x="13" y="1"/>
                    <a:pt x="12" y="1"/>
                    <a:pt x="12" y="0"/>
                  </a:cubicBezTo>
                  <a:cubicBezTo>
                    <a:pt x="11" y="1"/>
                    <a:pt x="10" y="1"/>
                    <a:pt x="9" y="2"/>
                  </a:cubicBezTo>
                  <a:cubicBezTo>
                    <a:pt x="9" y="3"/>
                    <a:pt x="7" y="2"/>
                    <a:pt x="5" y="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5" name="Freeform 83">
              <a:extLst>
                <a:ext uri="{FF2B5EF4-FFF2-40B4-BE49-F238E27FC236}">
                  <a16:creationId xmlns:a16="http://schemas.microsoft.com/office/drawing/2014/main" id="{A06BCCA0-DF4B-1EA1-B434-D07AF446B3E3}"/>
                </a:ext>
              </a:extLst>
            </p:cNvPr>
            <p:cNvSpPr>
              <a:spLocks/>
            </p:cNvSpPr>
            <p:nvPr/>
          </p:nvSpPr>
          <p:spPr bwMode="auto">
            <a:xfrm>
              <a:off x="5664201" y="4116388"/>
              <a:ext cx="44450" cy="44450"/>
            </a:xfrm>
            <a:custGeom>
              <a:avLst/>
              <a:gdLst>
                <a:gd name="T0" fmla="*/ 5 w 16"/>
                <a:gd name="T1" fmla="*/ 2 h 16"/>
                <a:gd name="T2" fmla="*/ 1 w 16"/>
                <a:gd name="T3" fmla="*/ 8 h 16"/>
                <a:gd name="T4" fmla="*/ 1 w 16"/>
                <a:gd name="T5" fmla="*/ 15 h 16"/>
                <a:gd name="T6" fmla="*/ 6 w 16"/>
                <a:gd name="T7" fmla="*/ 15 h 16"/>
                <a:gd name="T8" fmla="*/ 10 w 16"/>
                <a:gd name="T9" fmla="*/ 16 h 16"/>
                <a:gd name="T10" fmla="*/ 13 w 16"/>
                <a:gd name="T11" fmla="*/ 12 h 16"/>
                <a:gd name="T12" fmla="*/ 9 w 16"/>
                <a:gd name="T13" fmla="*/ 10 h 16"/>
                <a:gd name="T14" fmla="*/ 14 w 16"/>
                <a:gd name="T15" fmla="*/ 6 h 16"/>
                <a:gd name="T16" fmla="*/ 13 w 16"/>
                <a:gd name="T17" fmla="*/ 1 h 16"/>
                <a:gd name="T18" fmla="*/ 12 w 16"/>
                <a:gd name="T19" fmla="*/ 0 h 16"/>
                <a:gd name="T20" fmla="*/ 9 w 16"/>
                <a:gd name="T21" fmla="*/ 2 h 16"/>
                <a:gd name="T22" fmla="*/ 5 w 16"/>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5" y="2"/>
                  </a:moveTo>
                  <a:cubicBezTo>
                    <a:pt x="5" y="3"/>
                    <a:pt x="3" y="6"/>
                    <a:pt x="1" y="8"/>
                  </a:cubicBezTo>
                  <a:cubicBezTo>
                    <a:pt x="0" y="10"/>
                    <a:pt x="1" y="14"/>
                    <a:pt x="1" y="15"/>
                  </a:cubicBezTo>
                  <a:cubicBezTo>
                    <a:pt x="2" y="16"/>
                    <a:pt x="4" y="16"/>
                    <a:pt x="6" y="15"/>
                  </a:cubicBezTo>
                  <a:cubicBezTo>
                    <a:pt x="7" y="14"/>
                    <a:pt x="8" y="14"/>
                    <a:pt x="10" y="16"/>
                  </a:cubicBezTo>
                  <a:cubicBezTo>
                    <a:pt x="11" y="15"/>
                    <a:pt x="12" y="13"/>
                    <a:pt x="13" y="12"/>
                  </a:cubicBezTo>
                  <a:cubicBezTo>
                    <a:pt x="11" y="11"/>
                    <a:pt x="9" y="11"/>
                    <a:pt x="9" y="10"/>
                  </a:cubicBezTo>
                  <a:cubicBezTo>
                    <a:pt x="8" y="9"/>
                    <a:pt x="11" y="7"/>
                    <a:pt x="14" y="6"/>
                  </a:cubicBezTo>
                  <a:cubicBezTo>
                    <a:pt x="16" y="6"/>
                    <a:pt x="15" y="3"/>
                    <a:pt x="13" y="1"/>
                  </a:cubicBezTo>
                  <a:cubicBezTo>
                    <a:pt x="13" y="1"/>
                    <a:pt x="12" y="1"/>
                    <a:pt x="12" y="0"/>
                  </a:cubicBezTo>
                  <a:cubicBezTo>
                    <a:pt x="11" y="1"/>
                    <a:pt x="10" y="1"/>
                    <a:pt x="9" y="2"/>
                  </a:cubicBezTo>
                  <a:cubicBezTo>
                    <a:pt x="9" y="3"/>
                    <a:pt x="7" y="2"/>
                    <a:pt x="5" y="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6" name="Freeform 84">
              <a:extLst>
                <a:ext uri="{FF2B5EF4-FFF2-40B4-BE49-F238E27FC236}">
                  <a16:creationId xmlns:a16="http://schemas.microsoft.com/office/drawing/2014/main" id="{6DC48294-7A8C-3BD3-7462-AB574348915B}"/>
                </a:ext>
              </a:extLst>
            </p:cNvPr>
            <p:cNvSpPr>
              <a:spLocks/>
            </p:cNvSpPr>
            <p:nvPr/>
          </p:nvSpPr>
          <p:spPr bwMode="auto">
            <a:xfrm>
              <a:off x="5537201" y="3986213"/>
              <a:ext cx="160338" cy="138113"/>
            </a:xfrm>
            <a:custGeom>
              <a:avLst/>
              <a:gdLst>
                <a:gd name="T0" fmla="*/ 10 w 57"/>
                <a:gd name="T1" fmla="*/ 7 h 49"/>
                <a:gd name="T2" fmla="*/ 5 w 57"/>
                <a:gd name="T3" fmla="*/ 12 h 49"/>
                <a:gd name="T4" fmla="*/ 2 w 57"/>
                <a:gd name="T5" fmla="*/ 20 h 49"/>
                <a:gd name="T6" fmla="*/ 2 w 57"/>
                <a:gd name="T7" fmla="*/ 32 h 49"/>
                <a:gd name="T8" fmla="*/ 9 w 57"/>
                <a:gd name="T9" fmla="*/ 32 h 49"/>
                <a:gd name="T10" fmla="*/ 11 w 57"/>
                <a:gd name="T11" fmla="*/ 30 h 49"/>
                <a:gd name="T12" fmla="*/ 15 w 57"/>
                <a:gd name="T13" fmla="*/ 28 h 49"/>
                <a:gd name="T14" fmla="*/ 21 w 57"/>
                <a:gd name="T15" fmla="*/ 31 h 49"/>
                <a:gd name="T16" fmla="*/ 24 w 57"/>
                <a:gd name="T17" fmla="*/ 31 h 49"/>
                <a:gd name="T18" fmla="*/ 33 w 57"/>
                <a:gd name="T19" fmla="*/ 31 h 49"/>
                <a:gd name="T20" fmla="*/ 51 w 57"/>
                <a:gd name="T21" fmla="*/ 48 h 49"/>
                <a:gd name="T22" fmla="*/ 50 w 57"/>
                <a:gd name="T23" fmla="*/ 48 h 49"/>
                <a:gd name="T24" fmla="*/ 54 w 57"/>
                <a:gd name="T25" fmla="*/ 48 h 49"/>
                <a:gd name="T26" fmla="*/ 57 w 57"/>
                <a:gd name="T27" fmla="*/ 46 h 49"/>
                <a:gd name="T28" fmla="*/ 48 w 57"/>
                <a:gd name="T29" fmla="*/ 36 h 49"/>
                <a:gd name="T30" fmla="*/ 34 w 57"/>
                <a:gd name="T31" fmla="*/ 27 h 49"/>
                <a:gd name="T32" fmla="*/ 29 w 57"/>
                <a:gd name="T33" fmla="*/ 22 h 49"/>
                <a:gd name="T34" fmla="*/ 23 w 57"/>
                <a:gd name="T35" fmla="*/ 9 h 49"/>
                <a:gd name="T36" fmla="*/ 18 w 57"/>
                <a:gd name="T37" fmla="*/ 0 h 49"/>
                <a:gd name="T38" fmla="*/ 10 w 57"/>
                <a:gd name="T39"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9">
                  <a:moveTo>
                    <a:pt x="10" y="7"/>
                  </a:moveTo>
                  <a:cubicBezTo>
                    <a:pt x="9" y="9"/>
                    <a:pt x="5" y="9"/>
                    <a:pt x="5" y="12"/>
                  </a:cubicBezTo>
                  <a:cubicBezTo>
                    <a:pt x="6" y="15"/>
                    <a:pt x="5" y="17"/>
                    <a:pt x="2" y="20"/>
                  </a:cubicBezTo>
                  <a:cubicBezTo>
                    <a:pt x="0" y="23"/>
                    <a:pt x="1" y="28"/>
                    <a:pt x="2" y="32"/>
                  </a:cubicBezTo>
                  <a:cubicBezTo>
                    <a:pt x="5" y="32"/>
                    <a:pt x="8" y="32"/>
                    <a:pt x="9" y="32"/>
                  </a:cubicBezTo>
                  <a:cubicBezTo>
                    <a:pt x="10" y="33"/>
                    <a:pt x="11" y="32"/>
                    <a:pt x="11" y="30"/>
                  </a:cubicBezTo>
                  <a:cubicBezTo>
                    <a:pt x="12" y="27"/>
                    <a:pt x="14" y="27"/>
                    <a:pt x="15" y="28"/>
                  </a:cubicBezTo>
                  <a:cubicBezTo>
                    <a:pt x="17" y="30"/>
                    <a:pt x="18" y="32"/>
                    <a:pt x="21" y="31"/>
                  </a:cubicBezTo>
                  <a:cubicBezTo>
                    <a:pt x="23" y="29"/>
                    <a:pt x="23" y="30"/>
                    <a:pt x="24" y="31"/>
                  </a:cubicBezTo>
                  <a:cubicBezTo>
                    <a:pt x="26" y="31"/>
                    <a:pt x="31" y="30"/>
                    <a:pt x="33" y="31"/>
                  </a:cubicBezTo>
                  <a:cubicBezTo>
                    <a:pt x="35" y="31"/>
                    <a:pt x="51" y="48"/>
                    <a:pt x="51" y="48"/>
                  </a:cubicBezTo>
                  <a:cubicBezTo>
                    <a:pt x="51" y="48"/>
                    <a:pt x="51" y="48"/>
                    <a:pt x="50" y="48"/>
                  </a:cubicBezTo>
                  <a:cubicBezTo>
                    <a:pt x="52" y="48"/>
                    <a:pt x="54" y="49"/>
                    <a:pt x="54" y="48"/>
                  </a:cubicBezTo>
                  <a:cubicBezTo>
                    <a:pt x="55" y="47"/>
                    <a:pt x="56" y="47"/>
                    <a:pt x="57" y="46"/>
                  </a:cubicBezTo>
                  <a:cubicBezTo>
                    <a:pt x="55" y="44"/>
                    <a:pt x="52" y="41"/>
                    <a:pt x="48" y="36"/>
                  </a:cubicBezTo>
                  <a:cubicBezTo>
                    <a:pt x="43" y="30"/>
                    <a:pt x="37" y="27"/>
                    <a:pt x="34" y="27"/>
                  </a:cubicBezTo>
                  <a:cubicBezTo>
                    <a:pt x="31" y="27"/>
                    <a:pt x="31" y="22"/>
                    <a:pt x="29" y="22"/>
                  </a:cubicBezTo>
                  <a:cubicBezTo>
                    <a:pt x="27" y="21"/>
                    <a:pt x="23" y="14"/>
                    <a:pt x="23" y="9"/>
                  </a:cubicBezTo>
                  <a:cubicBezTo>
                    <a:pt x="23" y="7"/>
                    <a:pt x="21" y="3"/>
                    <a:pt x="18" y="0"/>
                  </a:cubicBezTo>
                  <a:cubicBezTo>
                    <a:pt x="15" y="5"/>
                    <a:pt x="11" y="6"/>
                    <a:pt x="10" y="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7" name="Freeform 85">
              <a:extLst>
                <a:ext uri="{FF2B5EF4-FFF2-40B4-BE49-F238E27FC236}">
                  <a16:creationId xmlns:a16="http://schemas.microsoft.com/office/drawing/2014/main" id="{D9D893B2-56CF-91A0-D20E-F7C34BF3FAAE}"/>
                </a:ext>
              </a:extLst>
            </p:cNvPr>
            <p:cNvSpPr>
              <a:spLocks/>
            </p:cNvSpPr>
            <p:nvPr/>
          </p:nvSpPr>
          <p:spPr bwMode="auto">
            <a:xfrm>
              <a:off x="5537201" y="3986213"/>
              <a:ext cx="160338" cy="138113"/>
            </a:xfrm>
            <a:custGeom>
              <a:avLst/>
              <a:gdLst>
                <a:gd name="T0" fmla="*/ 10 w 57"/>
                <a:gd name="T1" fmla="*/ 7 h 49"/>
                <a:gd name="T2" fmla="*/ 5 w 57"/>
                <a:gd name="T3" fmla="*/ 12 h 49"/>
                <a:gd name="T4" fmla="*/ 2 w 57"/>
                <a:gd name="T5" fmla="*/ 20 h 49"/>
                <a:gd name="T6" fmla="*/ 2 w 57"/>
                <a:gd name="T7" fmla="*/ 32 h 49"/>
                <a:gd name="T8" fmla="*/ 9 w 57"/>
                <a:gd name="T9" fmla="*/ 32 h 49"/>
                <a:gd name="T10" fmla="*/ 11 w 57"/>
                <a:gd name="T11" fmla="*/ 30 h 49"/>
                <a:gd name="T12" fmla="*/ 15 w 57"/>
                <a:gd name="T13" fmla="*/ 28 h 49"/>
                <a:gd name="T14" fmla="*/ 21 w 57"/>
                <a:gd name="T15" fmla="*/ 31 h 49"/>
                <a:gd name="T16" fmla="*/ 24 w 57"/>
                <a:gd name="T17" fmla="*/ 31 h 49"/>
                <a:gd name="T18" fmla="*/ 33 w 57"/>
                <a:gd name="T19" fmla="*/ 31 h 49"/>
                <a:gd name="T20" fmla="*/ 51 w 57"/>
                <a:gd name="T21" fmla="*/ 48 h 49"/>
                <a:gd name="T22" fmla="*/ 50 w 57"/>
                <a:gd name="T23" fmla="*/ 48 h 49"/>
                <a:gd name="T24" fmla="*/ 54 w 57"/>
                <a:gd name="T25" fmla="*/ 48 h 49"/>
                <a:gd name="T26" fmla="*/ 57 w 57"/>
                <a:gd name="T27" fmla="*/ 46 h 49"/>
                <a:gd name="T28" fmla="*/ 48 w 57"/>
                <a:gd name="T29" fmla="*/ 36 h 49"/>
                <a:gd name="T30" fmla="*/ 34 w 57"/>
                <a:gd name="T31" fmla="*/ 27 h 49"/>
                <a:gd name="T32" fmla="*/ 29 w 57"/>
                <a:gd name="T33" fmla="*/ 22 h 49"/>
                <a:gd name="T34" fmla="*/ 23 w 57"/>
                <a:gd name="T35" fmla="*/ 9 h 49"/>
                <a:gd name="T36" fmla="*/ 18 w 57"/>
                <a:gd name="T37" fmla="*/ 0 h 49"/>
                <a:gd name="T38" fmla="*/ 10 w 57"/>
                <a:gd name="T39"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9">
                  <a:moveTo>
                    <a:pt x="10" y="7"/>
                  </a:moveTo>
                  <a:cubicBezTo>
                    <a:pt x="9" y="9"/>
                    <a:pt x="5" y="9"/>
                    <a:pt x="5" y="12"/>
                  </a:cubicBezTo>
                  <a:cubicBezTo>
                    <a:pt x="6" y="15"/>
                    <a:pt x="5" y="17"/>
                    <a:pt x="2" y="20"/>
                  </a:cubicBezTo>
                  <a:cubicBezTo>
                    <a:pt x="0" y="23"/>
                    <a:pt x="1" y="28"/>
                    <a:pt x="2" y="32"/>
                  </a:cubicBezTo>
                  <a:cubicBezTo>
                    <a:pt x="5" y="32"/>
                    <a:pt x="8" y="32"/>
                    <a:pt x="9" y="32"/>
                  </a:cubicBezTo>
                  <a:cubicBezTo>
                    <a:pt x="10" y="33"/>
                    <a:pt x="11" y="32"/>
                    <a:pt x="11" y="30"/>
                  </a:cubicBezTo>
                  <a:cubicBezTo>
                    <a:pt x="12" y="27"/>
                    <a:pt x="14" y="27"/>
                    <a:pt x="15" y="28"/>
                  </a:cubicBezTo>
                  <a:cubicBezTo>
                    <a:pt x="17" y="30"/>
                    <a:pt x="18" y="32"/>
                    <a:pt x="21" y="31"/>
                  </a:cubicBezTo>
                  <a:cubicBezTo>
                    <a:pt x="23" y="29"/>
                    <a:pt x="23" y="30"/>
                    <a:pt x="24" y="31"/>
                  </a:cubicBezTo>
                  <a:cubicBezTo>
                    <a:pt x="26" y="31"/>
                    <a:pt x="31" y="30"/>
                    <a:pt x="33" y="31"/>
                  </a:cubicBezTo>
                  <a:cubicBezTo>
                    <a:pt x="35" y="31"/>
                    <a:pt x="51" y="48"/>
                    <a:pt x="51" y="48"/>
                  </a:cubicBezTo>
                  <a:cubicBezTo>
                    <a:pt x="51" y="48"/>
                    <a:pt x="51" y="48"/>
                    <a:pt x="50" y="48"/>
                  </a:cubicBezTo>
                  <a:cubicBezTo>
                    <a:pt x="52" y="48"/>
                    <a:pt x="54" y="49"/>
                    <a:pt x="54" y="48"/>
                  </a:cubicBezTo>
                  <a:cubicBezTo>
                    <a:pt x="55" y="47"/>
                    <a:pt x="56" y="47"/>
                    <a:pt x="57" y="46"/>
                  </a:cubicBezTo>
                  <a:cubicBezTo>
                    <a:pt x="55" y="44"/>
                    <a:pt x="52" y="41"/>
                    <a:pt x="48" y="36"/>
                  </a:cubicBezTo>
                  <a:cubicBezTo>
                    <a:pt x="43" y="30"/>
                    <a:pt x="37" y="27"/>
                    <a:pt x="34" y="27"/>
                  </a:cubicBezTo>
                  <a:cubicBezTo>
                    <a:pt x="31" y="27"/>
                    <a:pt x="31" y="22"/>
                    <a:pt x="29" y="22"/>
                  </a:cubicBezTo>
                  <a:cubicBezTo>
                    <a:pt x="27" y="21"/>
                    <a:pt x="23" y="14"/>
                    <a:pt x="23" y="9"/>
                  </a:cubicBezTo>
                  <a:cubicBezTo>
                    <a:pt x="23" y="7"/>
                    <a:pt x="21" y="3"/>
                    <a:pt x="18" y="0"/>
                  </a:cubicBezTo>
                  <a:cubicBezTo>
                    <a:pt x="15" y="5"/>
                    <a:pt x="11" y="6"/>
                    <a:pt x="10" y="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8" name="Freeform 86">
              <a:extLst>
                <a:ext uri="{FF2B5EF4-FFF2-40B4-BE49-F238E27FC236}">
                  <a16:creationId xmlns:a16="http://schemas.microsoft.com/office/drawing/2014/main" id="{EBF777D7-C3FC-C280-B01C-B51636CA819B}"/>
                </a:ext>
              </a:extLst>
            </p:cNvPr>
            <p:cNvSpPr>
              <a:spLocks/>
            </p:cNvSpPr>
            <p:nvPr/>
          </p:nvSpPr>
          <p:spPr bwMode="auto">
            <a:xfrm>
              <a:off x="5454651" y="4062413"/>
              <a:ext cx="358775" cy="279400"/>
            </a:xfrm>
            <a:custGeom>
              <a:avLst/>
              <a:gdLst>
                <a:gd name="T0" fmla="*/ 8 w 127"/>
                <a:gd name="T1" fmla="*/ 65 h 99"/>
                <a:gd name="T2" fmla="*/ 16 w 127"/>
                <a:gd name="T3" fmla="*/ 74 h 99"/>
                <a:gd name="T4" fmla="*/ 24 w 127"/>
                <a:gd name="T5" fmla="*/ 80 h 99"/>
                <a:gd name="T6" fmla="*/ 23 w 127"/>
                <a:gd name="T7" fmla="*/ 88 h 99"/>
                <a:gd name="T8" fmla="*/ 26 w 127"/>
                <a:gd name="T9" fmla="*/ 89 h 99"/>
                <a:gd name="T10" fmla="*/ 35 w 127"/>
                <a:gd name="T11" fmla="*/ 91 h 99"/>
                <a:gd name="T12" fmla="*/ 44 w 127"/>
                <a:gd name="T13" fmla="*/ 96 h 99"/>
                <a:gd name="T14" fmla="*/ 54 w 127"/>
                <a:gd name="T15" fmla="*/ 98 h 99"/>
                <a:gd name="T16" fmla="*/ 60 w 127"/>
                <a:gd name="T17" fmla="*/ 93 h 99"/>
                <a:gd name="T18" fmla="*/ 67 w 127"/>
                <a:gd name="T19" fmla="*/ 92 h 99"/>
                <a:gd name="T20" fmla="*/ 71 w 127"/>
                <a:gd name="T21" fmla="*/ 94 h 99"/>
                <a:gd name="T22" fmla="*/ 75 w 127"/>
                <a:gd name="T23" fmla="*/ 92 h 99"/>
                <a:gd name="T24" fmla="*/ 82 w 127"/>
                <a:gd name="T25" fmla="*/ 91 h 99"/>
                <a:gd name="T26" fmla="*/ 93 w 127"/>
                <a:gd name="T27" fmla="*/ 86 h 99"/>
                <a:gd name="T28" fmla="*/ 102 w 127"/>
                <a:gd name="T29" fmla="*/ 84 h 99"/>
                <a:gd name="T30" fmla="*/ 125 w 127"/>
                <a:gd name="T31" fmla="*/ 61 h 99"/>
                <a:gd name="T32" fmla="*/ 122 w 127"/>
                <a:gd name="T33" fmla="*/ 60 h 99"/>
                <a:gd name="T34" fmla="*/ 110 w 127"/>
                <a:gd name="T35" fmla="*/ 57 h 99"/>
                <a:gd name="T36" fmla="*/ 93 w 127"/>
                <a:gd name="T37" fmla="*/ 51 h 99"/>
                <a:gd name="T38" fmla="*/ 88 w 127"/>
                <a:gd name="T39" fmla="*/ 46 h 99"/>
                <a:gd name="T40" fmla="*/ 83 w 127"/>
                <a:gd name="T41" fmla="*/ 38 h 99"/>
                <a:gd name="T42" fmla="*/ 84 w 127"/>
                <a:gd name="T43" fmla="*/ 35 h 99"/>
                <a:gd name="T44" fmla="*/ 80 w 127"/>
                <a:gd name="T45" fmla="*/ 34 h 99"/>
                <a:gd name="T46" fmla="*/ 75 w 127"/>
                <a:gd name="T47" fmla="*/ 34 h 99"/>
                <a:gd name="T48" fmla="*/ 75 w 127"/>
                <a:gd name="T49" fmla="*/ 27 h 99"/>
                <a:gd name="T50" fmla="*/ 80 w 127"/>
                <a:gd name="T51" fmla="*/ 21 h 99"/>
                <a:gd name="T52" fmla="*/ 62 w 127"/>
                <a:gd name="T53" fmla="*/ 4 h 99"/>
                <a:gd name="T54" fmla="*/ 53 w 127"/>
                <a:gd name="T55" fmla="*/ 4 h 99"/>
                <a:gd name="T56" fmla="*/ 50 w 127"/>
                <a:gd name="T57" fmla="*/ 4 h 99"/>
                <a:gd name="T58" fmla="*/ 44 w 127"/>
                <a:gd name="T59" fmla="*/ 1 h 99"/>
                <a:gd name="T60" fmla="*/ 40 w 127"/>
                <a:gd name="T61" fmla="*/ 3 h 99"/>
                <a:gd name="T62" fmla="*/ 38 w 127"/>
                <a:gd name="T63" fmla="*/ 5 h 99"/>
                <a:gd name="T64" fmla="*/ 31 w 127"/>
                <a:gd name="T65" fmla="*/ 5 h 99"/>
                <a:gd name="T66" fmla="*/ 31 w 127"/>
                <a:gd name="T67" fmla="*/ 5 h 99"/>
                <a:gd name="T68" fmla="*/ 28 w 127"/>
                <a:gd name="T69" fmla="*/ 15 h 99"/>
                <a:gd name="T70" fmla="*/ 24 w 127"/>
                <a:gd name="T71" fmla="*/ 19 h 99"/>
                <a:gd name="T72" fmla="*/ 19 w 127"/>
                <a:gd name="T73" fmla="*/ 25 h 99"/>
                <a:gd name="T74" fmla="*/ 16 w 127"/>
                <a:gd name="T75" fmla="*/ 33 h 99"/>
                <a:gd name="T76" fmla="*/ 13 w 127"/>
                <a:gd name="T77" fmla="*/ 37 h 99"/>
                <a:gd name="T78" fmla="*/ 10 w 127"/>
                <a:gd name="T79" fmla="*/ 45 h 99"/>
                <a:gd name="T80" fmla="*/ 9 w 127"/>
                <a:gd name="T81" fmla="*/ 54 h 99"/>
                <a:gd name="T82" fmla="*/ 2 w 127"/>
                <a:gd name="T83" fmla="*/ 56 h 99"/>
                <a:gd name="T84" fmla="*/ 1 w 127"/>
                <a:gd name="T85" fmla="*/ 61 h 99"/>
                <a:gd name="T86" fmla="*/ 8 w 127"/>
                <a:gd name="T87" fmla="*/ 6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 h="99">
                  <a:moveTo>
                    <a:pt x="8" y="65"/>
                  </a:moveTo>
                  <a:cubicBezTo>
                    <a:pt x="9" y="67"/>
                    <a:pt x="14" y="70"/>
                    <a:pt x="16" y="74"/>
                  </a:cubicBezTo>
                  <a:cubicBezTo>
                    <a:pt x="17" y="78"/>
                    <a:pt x="21" y="80"/>
                    <a:pt x="24" y="80"/>
                  </a:cubicBezTo>
                  <a:cubicBezTo>
                    <a:pt x="25" y="80"/>
                    <a:pt x="24" y="83"/>
                    <a:pt x="23" y="88"/>
                  </a:cubicBezTo>
                  <a:cubicBezTo>
                    <a:pt x="24" y="88"/>
                    <a:pt x="25" y="88"/>
                    <a:pt x="26" y="89"/>
                  </a:cubicBezTo>
                  <a:cubicBezTo>
                    <a:pt x="27" y="90"/>
                    <a:pt x="33" y="89"/>
                    <a:pt x="35" y="91"/>
                  </a:cubicBezTo>
                  <a:cubicBezTo>
                    <a:pt x="37" y="92"/>
                    <a:pt x="43" y="96"/>
                    <a:pt x="44" y="96"/>
                  </a:cubicBezTo>
                  <a:cubicBezTo>
                    <a:pt x="46" y="96"/>
                    <a:pt x="53" y="97"/>
                    <a:pt x="54" y="98"/>
                  </a:cubicBezTo>
                  <a:cubicBezTo>
                    <a:pt x="55" y="99"/>
                    <a:pt x="57" y="95"/>
                    <a:pt x="60" y="93"/>
                  </a:cubicBezTo>
                  <a:cubicBezTo>
                    <a:pt x="63" y="92"/>
                    <a:pt x="66" y="91"/>
                    <a:pt x="67" y="92"/>
                  </a:cubicBezTo>
                  <a:cubicBezTo>
                    <a:pt x="68" y="93"/>
                    <a:pt x="70" y="94"/>
                    <a:pt x="71" y="94"/>
                  </a:cubicBezTo>
                  <a:cubicBezTo>
                    <a:pt x="72" y="93"/>
                    <a:pt x="73" y="93"/>
                    <a:pt x="75" y="92"/>
                  </a:cubicBezTo>
                  <a:cubicBezTo>
                    <a:pt x="78" y="92"/>
                    <a:pt x="81" y="91"/>
                    <a:pt x="82" y="91"/>
                  </a:cubicBezTo>
                  <a:cubicBezTo>
                    <a:pt x="84" y="91"/>
                    <a:pt x="88" y="86"/>
                    <a:pt x="93" y="86"/>
                  </a:cubicBezTo>
                  <a:cubicBezTo>
                    <a:pt x="99" y="86"/>
                    <a:pt x="100" y="86"/>
                    <a:pt x="102" y="84"/>
                  </a:cubicBezTo>
                  <a:cubicBezTo>
                    <a:pt x="105" y="81"/>
                    <a:pt x="123" y="63"/>
                    <a:pt x="125" y="61"/>
                  </a:cubicBezTo>
                  <a:cubicBezTo>
                    <a:pt x="127" y="60"/>
                    <a:pt x="124" y="60"/>
                    <a:pt x="122" y="60"/>
                  </a:cubicBezTo>
                  <a:cubicBezTo>
                    <a:pt x="120" y="60"/>
                    <a:pt x="116" y="59"/>
                    <a:pt x="110" y="57"/>
                  </a:cubicBezTo>
                  <a:cubicBezTo>
                    <a:pt x="104" y="55"/>
                    <a:pt x="95" y="51"/>
                    <a:pt x="93" y="51"/>
                  </a:cubicBezTo>
                  <a:cubicBezTo>
                    <a:pt x="92" y="51"/>
                    <a:pt x="89" y="47"/>
                    <a:pt x="88" y="46"/>
                  </a:cubicBezTo>
                  <a:cubicBezTo>
                    <a:pt x="86" y="45"/>
                    <a:pt x="83" y="40"/>
                    <a:pt x="83" y="38"/>
                  </a:cubicBezTo>
                  <a:cubicBezTo>
                    <a:pt x="82" y="38"/>
                    <a:pt x="83" y="36"/>
                    <a:pt x="84" y="35"/>
                  </a:cubicBezTo>
                  <a:cubicBezTo>
                    <a:pt x="82" y="33"/>
                    <a:pt x="81" y="33"/>
                    <a:pt x="80" y="34"/>
                  </a:cubicBezTo>
                  <a:cubicBezTo>
                    <a:pt x="78" y="35"/>
                    <a:pt x="76" y="35"/>
                    <a:pt x="75" y="34"/>
                  </a:cubicBezTo>
                  <a:cubicBezTo>
                    <a:pt x="75" y="33"/>
                    <a:pt x="74" y="29"/>
                    <a:pt x="75" y="27"/>
                  </a:cubicBezTo>
                  <a:cubicBezTo>
                    <a:pt x="77" y="25"/>
                    <a:pt x="80" y="21"/>
                    <a:pt x="80" y="21"/>
                  </a:cubicBezTo>
                  <a:cubicBezTo>
                    <a:pt x="80" y="21"/>
                    <a:pt x="64" y="4"/>
                    <a:pt x="62" y="4"/>
                  </a:cubicBezTo>
                  <a:cubicBezTo>
                    <a:pt x="60" y="3"/>
                    <a:pt x="55" y="4"/>
                    <a:pt x="53" y="4"/>
                  </a:cubicBezTo>
                  <a:cubicBezTo>
                    <a:pt x="52" y="3"/>
                    <a:pt x="52" y="2"/>
                    <a:pt x="50" y="4"/>
                  </a:cubicBezTo>
                  <a:cubicBezTo>
                    <a:pt x="47" y="5"/>
                    <a:pt x="46" y="3"/>
                    <a:pt x="44" y="1"/>
                  </a:cubicBezTo>
                  <a:cubicBezTo>
                    <a:pt x="43" y="0"/>
                    <a:pt x="41" y="0"/>
                    <a:pt x="40" y="3"/>
                  </a:cubicBezTo>
                  <a:cubicBezTo>
                    <a:pt x="40" y="5"/>
                    <a:pt x="39" y="6"/>
                    <a:pt x="38" y="5"/>
                  </a:cubicBezTo>
                  <a:cubicBezTo>
                    <a:pt x="37" y="5"/>
                    <a:pt x="34" y="5"/>
                    <a:pt x="31" y="5"/>
                  </a:cubicBezTo>
                  <a:cubicBezTo>
                    <a:pt x="31" y="5"/>
                    <a:pt x="31" y="5"/>
                    <a:pt x="31" y="5"/>
                  </a:cubicBezTo>
                  <a:cubicBezTo>
                    <a:pt x="31" y="8"/>
                    <a:pt x="28" y="13"/>
                    <a:pt x="28" y="15"/>
                  </a:cubicBezTo>
                  <a:cubicBezTo>
                    <a:pt x="28" y="17"/>
                    <a:pt x="26" y="19"/>
                    <a:pt x="24" y="19"/>
                  </a:cubicBezTo>
                  <a:cubicBezTo>
                    <a:pt x="22" y="19"/>
                    <a:pt x="21" y="23"/>
                    <a:pt x="19" y="25"/>
                  </a:cubicBezTo>
                  <a:cubicBezTo>
                    <a:pt x="17" y="27"/>
                    <a:pt x="18" y="32"/>
                    <a:pt x="16" y="33"/>
                  </a:cubicBezTo>
                  <a:cubicBezTo>
                    <a:pt x="14" y="35"/>
                    <a:pt x="11" y="36"/>
                    <a:pt x="13" y="37"/>
                  </a:cubicBezTo>
                  <a:cubicBezTo>
                    <a:pt x="14" y="39"/>
                    <a:pt x="10" y="42"/>
                    <a:pt x="10" y="45"/>
                  </a:cubicBezTo>
                  <a:cubicBezTo>
                    <a:pt x="10" y="48"/>
                    <a:pt x="9" y="54"/>
                    <a:pt x="9" y="54"/>
                  </a:cubicBezTo>
                  <a:cubicBezTo>
                    <a:pt x="8" y="55"/>
                    <a:pt x="2" y="53"/>
                    <a:pt x="2" y="56"/>
                  </a:cubicBezTo>
                  <a:cubicBezTo>
                    <a:pt x="2" y="58"/>
                    <a:pt x="0" y="58"/>
                    <a:pt x="1" y="61"/>
                  </a:cubicBezTo>
                  <a:cubicBezTo>
                    <a:pt x="2" y="63"/>
                    <a:pt x="7" y="62"/>
                    <a:pt x="8" y="6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89" name="Freeform 87">
              <a:extLst>
                <a:ext uri="{FF2B5EF4-FFF2-40B4-BE49-F238E27FC236}">
                  <a16:creationId xmlns:a16="http://schemas.microsoft.com/office/drawing/2014/main" id="{570EA0C7-3CB7-72F3-6E36-F20C82897C3B}"/>
                </a:ext>
              </a:extLst>
            </p:cNvPr>
            <p:cNvSpPr>
              <a:spLocks/>
            </p:cNvSpPr>
            <p:nvPr/>
          </p:nvSpPr>
          <p:spPr bwMode="auto">
            <a:xfrm>
              <a:off x="5454651" y="4062413"/>
              <a:ext cx="358775" cy="279400"/>
            </a:xfrm>
            <a:custGeom>
              <a:avLst/>
              <a:gdLst>
                <a:gd name="T0" fmla="*/ 8 w 127"/>
                <a:gd name="T1" fmla="*/ 65 h 99"/>
                <a:gd name="T2" fmla="*/ 16 w 127"/>
                <a:gd name="T3" fmla="*/ 74 h 99"/>
                <a:gd name="T4" fmla="*/ 24 w 127"/>
                <a:gd name="T5" fmla="*/ 80 h 99"/>
                <a:gd name="T6" fmla="*/ 23 w 127"/>
                <a:gd name="T7" fmla="*/ 88 h 99"/>
                <a:gd name="T8" fmla="*/ 26 w 127"/>
                <a:gd name="T9" fmla="*/ 89 h 99"/>
                <a:gd name="T10" fmla="*/ 35 w 127"/>
                <a:gd name="T11" fmla="*/ 91 h 99"/>
                <a:gd name="T12" fmla="*/ 44 w 127"/>
                <a:gd name="T13" fmla="*/ 96 h 99"/>
                <a:gd name="T14" fmla="*/ 54 w 127"/>
                <a:gd name="T15" fmla="*/ 98 h 99"/>
                <a:gd name="T16" fmla="*/ 60 w 127"/>
                <a:gd name="T17" fmla="*/ 93 h 99"/>
                <a:gd name="T18" fmla="*/ 67 w 127"/>
                <a:gd name="T19" fmla="*/ 92 h 99"/>
                <a:gd name="T20" fmla="*/ 71 w 127"/>
                <a:gd name="T21" fmla="*/ 94 h 99"/>
                <a:gd name="T22" fmla="*/ 75 w 127"/>
                <a:gd name="T23" fmla="*/ 92 h 99"/>
                <a:gd name="T24" fmla="*/ 82 w 127"/>
                <a:gd name="T25" fmla="*/ 91 h 99"/>
                <a:gd name="T26" fmla="*/ 93 w 127"/>
                <a:gd name="T27" fmla="*/ 86 h 99"/>
                <a:gd name="T28" fmla="*/ 102 w 127"/>
                <a:gd name="T29" fmla="*/ 84 h 99"/>
                <a:gd name="T30" fmla="*/ 125 w 127"/>
                <a:gd name="T31" fmla="*/ 61 h 99"/>
                <a:gd name="T32" fmla="*/ 122 w 127"/>
                <a:gd name="T33" fmla="*/ 60 h 99"/>
                <a:gd name="T34" fmla="*/ 110 w 127"/>
                <a:gd name="T35" fmla="*/ 57 h 99"/>
                <a:gd name="T36" fmla="*/ 93 w 127"/>
                <a:gd name="T37" fmla="*/ 51 h 99"/>
                <a:gd name="T38" fmla="*/ 88 w 127"/>
                <a:gd name="T39" fmla="*/ 46 h 99"/>
                <a:gd name="T40" fmla="*/ 83 w 127"/>
                <a:gd name="T41" fmla="*/ 38 h 99"/>
                <a:gd name="T42" fmla="*/ 84 w 127"/>
                <a:gd name="T43" fmla="*/ 35 h 99"/>
                <a:gd name="T44" fmla="*/ 80 w 127"/>
                <a:gd name="T45" fmla="*/ 34 h 99"/>
                <a:gd name="T46" fmla="*/ 75 w 127"/>
                <a:gd name="T47" fmla="*/ 34 h 99"/>
                <a:gd name="T48" fmla="*/ 75 w 127"/>
                <a:gd name="T49" fmla="*/ 27 h 99"/>
                <a:gd name="T50" fmla="*/ 80 w 127"/>
                <a:gd name="T51" fmla="*/ 21 h 99"/>
                <a:gd name="T52" fmla="*/ 62 w 127"/>
                <a:gd name="T53" fmla="*/ 4 h 99"/>
                <a:gd name="T54" fmla="*/ 53 w 127"/>
                <a:gd name="T55" fmla="*/ 4 h 99"/>
                <a:gd name="T56" fmla="*/ 50 w 127"/>
                <a:gd name="T57" fmla="*/ 4 h 99"/>
                <a:gd name="T58" fmla="*/ 44 w 127"/>
                <a:gd name="T59" fmla="*/ 1 h 99"/>
                <a:gd name="T60" fmla="*/ 40 w 127"/>
                <a:gd name="T61" fmla="*/ 3 h 99"/>
                <a:gd name="T62" fmla="*/ 38 w 127"/>
                <a:gd name="T63" fmla="*/ 5 h 99"/>
                <a:gd name="T64" fmla="*/ 31 w 127"/>
                <a:gd name="T65" fmla="*/ 5 h 99"/>
                <a:gd name="T66" fmla="*/ 31 w 127"/>
                <a:gd name="T67" fmla="*/ 5 h 99"/>
                <a:gd name="T68" fmla="*/ 28 w 127"/>
                <a:gd name="T69" fmla="*/ 15 h 99"/>
                <a:gd name="T70" fmla="*/ 24 w 127"/>
                <a:gd name="T71" fmla="*/ 19 h 99"/>
                <a:gd name="T72" fmla="*/ 19 w 127"/>
                <a:gd name="T73" fmla="*/ 25 h 99"/>
                <a:gd name="T74" fmla="*/ 16 w 127"/>
                <a:gd name="T75" fmla="*/ 33 h 99"/>
                <a:gd name="T76" fmla="*/ 13 w 127"/>
                <a:gd name="T77" fmla="*/ 37 h 99"/>
                <a:gd name="T78" fmla="*/ 10 w 127"/>
                <a:gd name="T79" fmla="*/ 45 h 99"/>
                <a:gd name="T80" fmla="*/ 9 w 127"/>
                <a:gd name="T81" fmla="*/ 54 h 99"/>
                <a:gd name="T82" fmla="*/ 2 w 127"/>
                <a:gd name="T83" fmla="*/ 56 h 99"/>
                <a:gd name="T84" fmla="*/ 1 w 127"/>
                <a:gd name="T85" fmla="*/ 61 h 99"/>
                <a:gd name="T86" fmla="*/ 8 w 127"/>
                <a:gd name="T87" fmla="*/ 6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 h="99">
                  <a:moveTo>
                    <a:pt x="8" y="65"/>
                  </a:moveTo>
                  <a:cubicBezTo>
                    <a:pt x="9" y="67"/>
                    <a:pt x="14" y="70"/>
                    <a:pt x="16" y="74"/>
                  </a:cubicBezTo>
                  <a:cubicBezTo>
                    <a:pt x="17" y="78"/>
                    <a:pt x="21" y="80"/>
                    <a:pt x="24" y="80"/>
                  </a:cubicBezTo>
                  <a:cubicBezTo>
                    <a:pt x="25" y="80"/>
                    <a:pt x="24" y="83"/>
                    <a:pt x="23" y="88"/>
                  </a:cubicBezTo>
                  <a:cubicBezTo>
                    <a:pt x="24" y="88"/>
                    <a:pt x="25" y="88"/>
                    <a:pt x="26" y="89"/>
                  </a:cubicBezTo>
                  <a:cubicBezTo>
                    <a:pt x="27" y="90"/>
                    <a:pt x="33" y="89"/>
                    <a:pt x="35" y="91"/>
                  </a:cubicBezTo>
                  <a:cubicBezTo>
                    <a:pt x="37" y="92"/>
                    <a:pt x="43" y="96"/>
                    <a:pt x="44" y="96"/>
                  </a:cubicBezTo>
                  <a:cubicBezTo>
                    <a:pt x="46" y="96"/>
                    <a:pt x="53" y="97"/>
                    <a:pt x="54" y="98"/>
                  </a:cubicBezTo>
                  <a:cubicBezTo>
                    <a:pt x="55" y="99"/>
                    <a:pt x="57" y="95"/>
                    <a:pt x="60" y="93"/>
                  </a:cubicBezTo>
                  <a:cubicBezTo>
                    <a:pt x="63" y="92"/>
                    <a:pt x="66" y="91"/>
                    <a:pt x="67" y="92"/>
                  </a:cubicBezTo>
                  <a:cubicBezTo>
                    <a:pt x="68" y="93"/>
                    <a:pt x="70" y="94"/>
                    <a:pt x="71" y="94"/>
                  </a:cubicBezTo>
                  <a:cubicBezTo>
                    <a:pt x="72" y="93"/>
                    <a:pt x="73" y="93"/>
                    <a:pt x="75" y="92"/>
                  </a:cubicBezTo>
                  <a:cubicBezTo>
                    <a:pt x="78" y="92"/>
                    <a:pt x="81" y="91"/>
                    <a:pt x="82" y="91"/>
                  </a:cubicBezTo>
                  <a:cubicBezTo>
                    <a:pt x="84" y="91"/>
                    <a:pt x="88" y="86"/>
                    <a:pt x="93" y="86"/>
                  </a:cubicBezTo>
                  <a:cubicBezTo>
                    <a:pt x="99" y="86"/>
                    <a:pt x="100" y="86"/>
                    <a:pt x="102" y="84"/>
                  </a:cubicBezTo>
                  <a:cubicBezTo>
                    <a:pt x="105" y="81"/>
                    <a:pt x="123" y="63"/>
                    <a:pt x="125" y="61"/>
                  </a:cubicBezTo>
                  <a:cubicBezTo>
                    <a:pt x="127" y="60"/>
                    <a:pt x="124" y="60"/>
                    <a:pt x="122" y="60"/>
                  </a:cubicBezTo>
                  <a:cubicBezTo>
                    <a:pt x="120" y="60"/>
                    <a:pt x="116" y="59"/>
                    <a:pt x="110" y="57"/>
                  </a:cubicBezTo>
                  <a:cubicBezTo>
                    <a:pt x="104" y="55"/>
                    <a:pt x="95" y="51"/>
                    <a:pt x="93" y="51"/>
                  </a:cubicBezTo>
                  <a:cubicBezTo>
                    <a:pt x="92" y="51"/>
                    <a:pt x="89" y="47"/>
                    <a:pt x="88" y="46"/>
                  </a:cubicBezTo>
                  <a:cubicBezTo>
                    <a:pt x="86" y="45"/>
                    <a:pt x="83" y="40"/>
                    <a:pt x="83" y="38"/>
                  </a:cubicBezTo>
                  <a:cubicBezTo>
                    <a:pt x="82" y="38"/>
                    <a:pt x="83" y="36"/>
                    <a:pt x="84" y="35"/>
                  </a:cubicBezTo>
                  <a:cubicBezTo>
                    <a:pt x="82" y="33"/>
                    <a:pt x="81" y="33"/>
                    <a:pt x="80" y="34"/>
                  </a:cubicBezTo>
                  <a:cubicBezTo>
                    <a:pt x="78" y="35"/>
                    <a:pt x="76" y="35"/>
                    <a:pt x="75" y="34"/>
                  </a:cubicBezTo>
                  <a:cubicBezTo>
                    <a:pt x="75" y="33"/>
                    <a:pt x="74" y="29"/>
                    <a:pt x="75" y="27"/>
                  </a:cubicBezTo>
                  <a:cubicBezTo>
                    <a:pt x="77" y="25"/>
                    <a:pt x="80" y="21"/>
                    <a:pt x="80" y="21"/>
                  </a:cubicBezTo>
                  <a:cubicBezTo>
                    <a:pt x="80" y="21"/>
                    <a:pt x="64" y="4"/>
                    <a:pt x="62" y="4"/>
                  </a:cubicBezTo>
                  <a:cubicBezTo>
                    <a:pt x="60" y="3"/>
                    <a:pt x="55" y="4"/>
                    <a:pt x="53" y="4"/>
                  </a:cubicBezTo>
                  <a:cubicBezTo>
                    <a:pt x="52" y="3"/>
                    <a:pt x="52" y="2"/>
                    <a:pt x="50" y="4"/>
                  </a:cubicBezTo>
                  <a:cubicBezTo>
                    <a:pt x="47" y="5"/>
                    <a:pt x="46" y="3"/>
                    <a:pt x="44" y="1"/>
                  </a:cubicBezTo>
                  <a:cubicBezTo>
                    <a:pt x="43" y="0"/>
                    <a:pt x="41" y="0"/>
                    <a:pt x="40" y="3"/>
                  </a:cubicBezTo>
                  <a:cubicBezTo>
                    <a:pt x="40" y="5"/>
                    <a:pt x="39" y="6"/>
                    <a:pt x="38" y="5"/>
                  </a:cubicBezTo>
                  <a:cubicBezTo>
                    <a:pt x="37" y="5"/>
                    <a:pt x="34" y="5"/>
                    <a:pt x="31" y="5"/>
                  </a:cubicBezTo>
                  <a:cubicBezTo>
                    <a:pt x="31" y="5"/>
                    <a:pt x="31" y="5"/>
                    <a:pt x="31" y="5"/>
                  </a:cubicBezTo>
                  <a:cubicBezTo>
                    <a:pt x="31" y="8"/>
                    <a:pt x="28" y="13"/>
                    <a:pt x="28" y="15"/>
                  </a:cubicBezTo>
                  <a:cubicBezTo>
                    <a:pt x="28" y="17"/>
                    <a:pt x="26" y="19"/>
                    <a:pt x="24" y="19"/>
                  </a:cubicBezTo>
                  <a:cubicBezTo>
                    <a:pt x="22" y="19"/>
                    <a:pt x="21" y="23"/>
                    <a:pt x="19" y="25"/>
                  </a:cubicBezTo>
                  <a:cubicBezTo>
                    <a:pt x="17" y="27"/>
                    <a:pt x="18" y="32"/>
                    <a:pt x="16" y="33"/>
                  </a:cubicBezTo>
                  <a:cubicBezTo>
                    <a:pt x="14" y="35"/>
                    <a:pt x="11" y="36"/>
                    <a:pt x="13" y="37"/>
                  </a:cubicBezTo>
                  <a:cubicBezTo>
                    <a:pt x="14" y="39"/>
                    <a:pt x="10" y="42"/>
                    <a:pt x="10" y="45"/>
                  </a:cubicBezTo>
                  <a:cubicBezTo>
                    <a:pt x="10" y="48"/>
                    <a:pt x="9" y="54"/>
                    <a:pt x="9" y="54"/>
                  </a:cubicBezTo>
                  <a:cubicBezTo>
                    <a:pt x="8" y="55"/>
                    <a:pt x="2" y="53"/>
                    <a:pt x="2" y="56"/>
                  </a:cubicBezTo>
                  <a:cubicBezTo>
                    <a:pt x="2" y="58"/>
                    <a:pt x="0" y="58"/>
                    <a:pt x="1" y="61"/>
                  </a:cubicBezTo>
                  <a:cubicBezTo>
                    <a:pt x="2" y="63"/>
                    <a:pt x="7" y="62"/>
                    <a:pt x="8" y="6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0" name="Freeform 88">
              <a:extLst>
                <a:ext uri="{FF2B5EF4-FFF2-40B4-BE49-F238E27FC236}">
                  <a16:creationId xmlns:a16="http://schemas.microsoft.com/office/drawing/2014/main" id="{DB9E45E5-A294-ABDA-5C2B-E1030FF83712}"/>
                </a:ext>
              </a:extLst>
            </p:cNvPr>
            <p:cNvSpPr>
              <a:spLocks/>
            </p:cNvSpPr>
            <p:nvPr/>
          </p:nvSpPr>
          <p:spPr bwMode="auto">
            <a:xfrm>
              <a:off x="5508626" y="3554413"/>
              <a:ext cx="36513" cy="42863"/>
            </a:xfrm>
            <a:custGeom>
              <a:avLst/>
              <a:gdLst>
                <a:gd name="T0" fmla="*/ 11 w 13"/>
                <a:gd name="T1" fmla="*/ 6 h 15"/>
                <a:gd name="T2" fmla="*/ 7 w 13"/>
                <a:gd name="T3" fmla="*/ 0 h 15"/>
                <a:gd name="T4" fmla="*/ 7 w 13"/>
                <a:gd name="T5" fmla="*/ 1 h 15"/>
                <a:gd name="T6" fmla="*/ 0 w 13"/>
                <a:gd name="T7" fmla="*/ 14 h 15"/>
                <a:gd name="T8" fmla="*/ 4 w 13"/>
                <a:gd name="T9" fmla="*/ 15 h 15"/>
                <a:gd name="T10" fmla="*/ 11 w 13"/>
                <a:gd name="T11" fmla="*/ 6 h 15"/>
              </a:gdLst>
              <a:ahLst/>
              <a:cxnLst>
                <a:cxn ang="0">
                  <a:pos x="T0" y="T1"/>
                </a:cxn>
                <a:cxn ang="0">
                  <a:pos x="T2" y="T3"/>
                </a:cxn>
                <a:cxn ang="0">
                  <a:pos x="T4" y="T5"/>
                </a:cxn>
                <a:cxn ang="0">
                  <a:pos x="T6" y="T7"/>
                </a:cxn>
                <a:cxn ang="0">
                  <a:pos x="T8" y="T9"/>
                </a:cxn>
                <a:cxn ang="0">
                  <a:pos x="T10" y="T11"/>
                </a:cxn>
              </a:cxnLst>
              <a:rect l="0" t="0" r="r" b="b"/>
              <a:pathLst>
                <a:path w="13" h="15">
                  <a:moveTo>
                    <a:pt x="11" y="6"/>
                  </a:moveTo>
                  <a:cubicBezTo>
                    <a:pt x="12" y="5"/>
                    <a:pt x="13" y="0"/>
                    <a:pt x="7" y="0"/>
                  </a:cubicBezTo>
                  <a:cubicBezTo>
                    <a:pt x="7" y="0"/>
                    <a:pt x="7" y="1"/>
                    <a:pt x="7" y="1"/>
                  </a:cubicBezTo>
                  <a:cubicBezTo>
                    <a:pt x="7" y="3"/>
                    <a:pt x="3" y="9"/>
                    <a:pt x="0" y="14"/>
                  </a:cubicBezTo>
                  <a:cubicBezTo>
                    <a:pt x="4" y="15"/>
                    <a:pt x="4" y="15"/>
                    <a:pt x="4" y="15"/>
                  </a:cubicBezTo>
                  <a:cubicBezTo>
                    <a:pt x="7" y="12"/>
                    <a:pt x="10" y="7"/>
                    <a:pt x="11" y="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1" name="Freeform 89">
              <a:extLst>
                <a:ext uri="{FF2B5EF4-FFF2-40B4-BE49-F238E27FC236}">
                  <a16:creationId xmlns:a16="http://schemas.microsoft.com/office/drawing/2014/main" id="{2812573F-3DC0-C282-01BE-2ABFA2A59701}"/>
                </a:ext>
              </a:extLst>
            </p:cNvPr>
            <p:cNvSpPr>
              <a:spLocks/>
            </p:cNvSpPr>
            <p:nvPr/>
          </p:nvSpPr>
          <p:spPr bwMode="auto">
            <a:xfrm>
              <a:off x="5508626" y="3554413"/>
              <a:ext cx="36513" cy="42863"/>
            </a:xfrm>
            <a:custGeom>
              <a:avLst/>
              <a:gdLst>
                <a:gd name="T0" fmla="*/ 11 w 13"/>
                <a:gd name="T1" fmla="*/ 6 h 15"/>
                <a:gd name="T2" fmla="*/ 7 w 13"/>
                <a:gd name="T3" fmla="*/ 0 h 15"/>
                <a:gd name="T4" fmla="*/ 7 w 13"/>
                <a:gd name="T5" fmla="*/ 1 h 15"/>
                <a:gd name="T6" fmla="*/ 0 w 13"/>
                <a:gd name="T7" fmla="*/ 14 h 15"/>
                <a:gd name="T8" fmla="*/ 4 w 13"/>
                <a:gd name="T9" fmla="*/ 15 h 15"/>
                <a:gd name="T10" fmla="*/ 11 w 13"/>
                <a:gd name="T11" fmla="*/ 6 h 15"/>
              </a:gdLst>
              <a:ahLst/>
              <a:cxnLst>
                <a:cxn ang="0">
                  <a:pos x="T0" y="T1"/>
                </a:cxn>
                <a:cxn ang="0">
                  <a:pos x="T2" y="T3"/>
                </a:cxn>
                <a:cxn ang="0">
                  <a:pos x="T4" y="T5"/>
                </a:cxn>
                <a:cxn ang="0">
                  <a:pos x="T6" y="T7"/>
                </a:cxn>
                <a:cxn ang="0">
                  <a:pos x="T8" y="T9"/>
                </a:cxn>
                <a:cxn ang="0">
                  <a:pos x="T10" y="T11"/>
                </a:cxn>
              </a:cxnLst>
              <a:rect l="0" t="0" r="r" b="b"/>
              <a:pathLst>
                <a:path w="13" h="15">
                  <a:moveTo>
                    <a:pt x="11" y="6"/>
                  </a:moveTo>
                  <a:cubicBezTo>
                    <a:pt x="12" y="5"/>
                    <a:pt x="13" y="0"/>
                    <a:pt x="7" y="0"/>
                  </a:cubicBezTo>
                  <a:cubicBezTo>
                    <a:pt x="7" y="0"/>
                    <a:pt x="7" y="1"/>
                    <a:pt x="7" y="1"/>
                  </a:cubicBezTo>
                  <a:cubicBezTo>
                    <a:pt x="7" y="3"/>
                    <a:pt x="3" y="9"/>
                    <a:pt x="0" y="14"/>
                  </a:cubicBezTo>
                  <a:cubicBezTo>
                    <a:pt x="4" y="15"/>
                    <a:pt x="4" y="15"/>
                    <a:pt x="4" y="15"/>
                  </a:cubicBezTo>
                  <a:cubicBezTo>
                    <a:pt x="7" y="12"/>
                    <a:pt x="10" y="7"/>
                    <a:pt x="11" y="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2" name="Freeform 90">
              <a:extLst>
                <a:ext uri="{FF2B5EF4-FFF2-40B4-BE49-F238E27FC236}">
                  <a16:creationId xmlns:a16="http://schemas.microsoft.com/office/drawing/2014/main" id="{E2D4349C-AE68-EB87-576F-5DB31A297344}"/>
                </a:ext>
              </a:extLst>
            </p:cNvPr>
            <p:cNvSpPr>
              <a:spLocks/>
            </p:cNvSpPr>
            <p:nvPr/>
          </p:nvSpPr>
          <p:spPr bwMode="auto">
            <a:xfrm>
              <a:off x="5519738" y="3487738"/>
              <a:ext cx="163513" cy="128588"/>
            </a:xfrm>
            <a:custGeom>
              <a:avLst/>
              <a:gdLst>
                <a:gd name="T0" fmla="*/ 7 w 58"/>
                <a:gd name="T1" fmla="*/ 30 h 46"/>
                <a:gd name="T2" fmla="*/ 0 w 58"/>
                <a:gd name="T3" fmla="*/ 39 h 46"/>
                <a:gd name="T4" fmla="*/ 1 w 58"/>
                <a:gd name="T5" fmla="*/ 39 h 46"/>
                <a:gd name="T6" fmla="*/ 2 w 58"/>
                <a:gd name="T7" fmla="*/ 42 h 46"/>
                <a:gd name="T8" fmla="*/ 9 w 58"/>
                <a:gd name="T9" fmla="*/ 46 h 46"/>
                <a:gd name="T10" fmla="*/ 17 w 58"/>
                <a:gd name="T11" fmla="*/ 42 h 46"/>
                <a:gd name="T12" fmla="*/ 46 w 58"/>
                <a:gd name="T13" fmla="*/ 27 h 46"/>
                <a:gd name="T14" fmla="*/ 48 w 58"/>
                <a:gd name="T15" fmla="*/ 22 h 46"/>
                <a:gd name="T16" fmla="*/ 49 w 58"/>
                <a:gd name="T17" fmla="*/ 16 h 46"/>
                <a:gd name="T18" fmla="*/ 48 w 58"/>
                <a:gd name="T19" fmla="*/ 9 h 46"/>
                <a:gd name="T20" fmla="*/ 53 w 58"/>
                <a:gd name="T21" fmla="*/ 5 h 46"/>
                <a:gd name="T22" fmla="*/ 58 w 58"/>
                <a:gd name="T23" fmla="*/ 1 h 46"/>
                <a:gd name="T24" fmla="*/ 55 w 58"/>
                <a:gd name="T25" fmla="*/ 0 h 46"/>
                <a:gd name="T26" fmla="*/ 46 w 58"/>
                <a:gd name="T27" fmla="*/ 2 h 46"/>
                <a:gd name="T28" fmla="*/ 34 w 58"/>
                <a:gd name="T29" fmla="*/ 5 h 46"/>
                <a:gd name="T30" fmla="*/ 25 w 58"/>
                <a:gd name="T31" fmla="*/ 5 h 46"/>
                <a:gd name="T32" fmla="*/ 20 w 58"/>
                <a:gd name="T33" fmla="*/ 6 h 46"/>
                <a:gd name="T34" fmla="*/ 12 w 58"/>
                <a:gd name="T35" fmla="*/ 6 h 46"/>
                <a:gd name="T36" fmla="*/ 9 w 58"/>
                <a:gd name="T37" fmla="*/ 7 h 46"/>
                <a:gd name="T38" fmla="*/ 4 w 58"/>
                <a:gd name="T39" fmla="*/ 13 h 46"/>
                <a:gd name="T40" fmla="*/ 3 w 58"/>
                <a:gd name="T41" fmla="*/ 18 h 46"/>
                <a:gd name="T42" fmla="*/ 3 w 58"/>
                <a:gd name="T43" fmla="*/ 24 h 46"/>
                <a:gd name="T44" fmla="*/ 7 w 58"/>
                <a:gd name="T4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6">
                  <a:moveTo>
                    <a:pt x="7" y="30"/>
                  </a:moveTo>
                  <a:cubicBezTo>
                    <a:pt x="6" y="31"/>
                    <a:pt x="3" y="36"/>
                    <a:pt x="0" y="39"/>
                  </a:cubicBezTo>
                  <a:cubicBezTo>
                    <a:pt x="1" y="39"/>
                    <a:pt x="1" y="39"/>
                    <a:pt x="1" y="39"/>
                  </a:cubicBezTo>
                  <a:cubicBezTo>
                    <a:pt x="2" y="42"/>
                    <a:pt x="2" y="42"/>
                    <a:pt x="2" y="42"/>
                  </a:cubicBezTo>
                  <a:cubicBezTo>
                    <a:pt x="9" y="46"/>
                    <a:pt x="9" y="46"/>
                    <a:pt x="9" y="46"/>
                  </a:cubicBezTo>
                  <a:cubicBezTo>
                    <a:pt x="9" y="46"/>
                    <a:pt x="15" y="42"/>
                    <a:pt x="17" y="42"/>
                  </a:cubicBezTo>
                  <a:cubicBezTo>
                    <a:pt x="20" y="42"/>
                    <a:pt x="46" y="27"/>
                    <a:pt x="46" y="27"/>
                  </a:cubicBezTo>
                  <a:cubicBezTo>
                    <a:pt x="46" y="27"/>
                    <a:pt x="48" y="24"/>
                    <a:pt x="48" y="22"/>
                  </a:cubicBezTo>
                  <a:cubicBezTo>
                    <a:pt x="48" y="21"/>
                    <a:pt x="47" y="17"/>
                    <a:pt x="49" y="16"/>
                  </a:cubicBezTo>
                  <a:cubicBezTo>
                    <a:pt x="50" y="14"/>
                    <a:pt x="47" y="11"/>
                    <a:pt x="48" y="9"/>
                  </a:cubicBezTo>
                  <a:cubicBezTo>
                    <a:pt x="49" y="6"/>
                    <a:pt x="53" y="5"/>
                    <a:pt x="53" y="5"/>
                  </a:cubicBezTo>
                  <a:cubicBezTo>
                    <a:pt x="58" y="1"/>
                    <a:pt x="58" y="1"/>
                    <a:pt x="58" y="1"/>
                  </a:cubicBezTo>
                  <a:cubicBezTo>
                    <a:pt x="55" y="0"/>
                    <a:pt x="55" y="0"/>
                    <a:pt x="55" y="0"/>
                  </a:cubicBezTo>
                  <a:cubicBezTo>
                    <a:pt x="55" y="0"/>
                    <a:pt x="51" y="2"/>
                    <a:pt x="46" y="2"/>
                  </a:cubicBezTo>
                  <a:cubicBezTo>
                    <a:pt x="41" y="1"/>
                    <a:pt x="40" y="5"/>
                    <a:pt x="34" y="5"/>
                  </a:cubicBezTo>
                  <a:cubicBezTo>
                    <a:pt x="29" y="5"/>
                    <a:pt x="26" y="6"/>
                    <a:pt x="25" y="5"/>
                  </a:cubicBezTo>
                  <a:cubicBezTo>
                    <a:pt x="24" y="3"/>
                    <a:pt x="23" y="4"/>
                    <a:pt x="20" y="6"/>
                  </a:cubicBezTo>
                  <a:cubicBezTo>
                    <a:pt x="16" y="7"/>
                    <a:pt x="14" y="7"/>
                    <a:pt x="12" y="6"/>
                  </a:cubicBezTo>
                  <a:cubicBezTo>
                    <a:pt x="10" y="4"/>
                    <a:pt x="9" y="6"/>
                    <a:pt x="9" y="7"/>
                  </a:cubicBezTo>
                  <a:cubicBezTo>
                    <a:pt x="8" y="9"/>
                    <a:pt x="9" y="13"/>
                    <a:pt x="4" y="13"/>
                  </a:cubicBezTo>
                  <a:cubicBezTo>
                    <a:pt x="3" y="15"/>
                    <a:pt x="3" y="16"/>
                    <a:pt x="3" y="18"/>
                  </a:cubicBezTo>
                  <a:cubicBezTo>
                    <a:pt x="5" y="19"/>
                    <a:pt x="3" y="21"/>
                    <a:pt x="3" y="24"/>
                  </a:cubicBezTo>
                  <a:cubicBezTo>
                    <a:pt x="9" y="24"/>
                    <a:pt x="8" y="29"/>
                    <a:pt x="7" y="3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3" name="Freeform 91">
              <a:extLst>
                <a:ext uri="{FF2B5EF4-FFF2-40B4-BE49-F238E27FC236}">
                  <a16:creationId xmlns:a16="http://schemas.microsoft.com/office/drawing/2014/main" id="{0D7A907D-D333-654D-D5BE-2B5ABD9C7DE8}"/>
                </a:ext>
              </a:extLst>
            </p:cNvPr>
            <p:cNvSpPr>
              <a:spLocks/>
            </p:cNvSpPr>
            <p:nvPr/>
          </p:nvSpPr>
          <p:spPr bwMode="auto">
            <a:xfrm>
              <a:off x="5519738" y="3487738"/>
              <a:ext cx="163513" cy="128588"/>
            </a:xfrm>
            <a:custGeom>
              <a:avLst/>
              <a:gdLst>
                <a:gd name="T0" fmla="*/ 7 w 58"/>
                <a:gd name="T1" fmla="*/ 30 h 46"/>
                <a:gd name="T2" fmla="*/ 0 w 58"/>
                <a:gd name="T3" fmla="*/ 39 h 46"/>
                <a:gd name="T4" fmla="*/ 1 w 58"/>
                <a:gd name="T5" fmla="*/ 39 h 46"/>
                <a:gd name="T6" fmla="*/ 2 w 58"/>
                <a:gd name="T7" fmla="*/ 42 h 46"/>
                <a:gd name="T8" fmla="*/ 9 w 58"/>
                <a:gd name="T9" fmla="*/ 46 h 46"/>
                <a:gd name="T10" fmla="*/ 17 w 58"/>
                <a:gd name="T11" fmla="*/ 42 h 46"/>
                <a:gd name="T12" fmla="*/ 46 w 58"/>
                <a:gd name="T13" fmla="*/ 27 h 46"/>
                <a:gd name="T14" fmla="*/ 48 w 58"/>
                <a:gd name="T15" fmla="*/ 22 h 46"/>
                <a:gd name="T16" fmla="*/ 49 w 58"/>
                <a:gd name="T17" fmla="*/ 16 h 46"/>
                <a:gd name="T18" fmla="*/ 48 w 58"/>
                <a:gd name="T19" fmla="*/ 9 h 46"/>
                <a:gd name="T20" fmla="*/ 53 w 58"/>
                <a:gd name="T21" fmla="*/ 5 h 46"/>
                <a:gd name="T22" fmla="*/ 58 w 58"/>
                <a:gd name="T23" fmla="*/ 1 h 46"/>
                <a:gd name="T24" fmla="*/ 55 w 58"/>
                <a:gd name="T25" fmla="*/ 0 h 46"/>
                <a:gd name="T26" fmla="*/ 46 w 58"/>
                <a:gd name="T27" fmla="*/ 2 h 46"/>
                <a:gd name="T28" fmla="*/ 34 w 58"/>
                <a:gd name="T29" fmla="*/ 5 h 46"/>
                <a:gd name="T30" fmla="*/ 25 w 58"/>
                <a:gd name="T31" fmla="*/ 5 h 46"/>
                <a:gd name="T32" fmla="*/ 20 w 58"/>
                <a:gd name="T33" fmla="*/ 6 h 46"/>
                <a:gd name="T34" fmla="*/ 12 w 58"/>
                <a:gd name="T35" fmla="*/ 6 h 46"/>
                <a:gd name="T36" fmla="*/ 9 w 58"/>
                <a:gd name="T37" fmla="*/ 7 h 46"/>
                <a:gd name="T38" fmla="*/ 4 w 58"/>
                <a:gd name="T39" fmla="*/ 13 h 46"/>
                <a:gd name="T40" fmla="*/ 3 w 58"/>
                <a:gd name="T41" fmla="*/ 18 h 46"/>
                <a:gd name="T42" fmla="*/ 3 w 58"/>
                <a:gd name="T43" fmla="*/ 24 h 46"/>
                <a:gd name="T44" fmla="*/ 7 w 58"/>
                <a:gd name="T4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6">
                  <a:moveTo>
                    <a:pt x="7" y="30"/>
                  </a:moveTo>
                  <a:cubicBezTo>
                    <a:pt x="6" y="31"/>
                    <a:pt x="3" y="36"/>
                    <a:pt x="0" y="39"/>
                  </a:cubicBezTo>
                  <a:cubicBezTo>
                    <a:pt x="1" y="39"/>
                    <a:pt x="1" y="39"/>
                    <a:pt x="1" y="39"/>
                  </a:cubicBezTo>
                  <a:cubicBezTo>
                    <a:pt x="2" y="42"/>
                    <a:pt x="2" y="42"/>
                    <a:pt x="2" y="42"/>
                  </a:cubicBezTo>
                  <a:cubicBezTo>
                    <a:pt x="9" y="46"/>
                    <a:pt x="9" y="46"/>
                    <a:pt x="9" y="46"/>
                  </a:cubicBezTo>
                  <a:cubicBezTo>
                    <a:pt x="9" y="46"/>
                    <a:pt x="15" y="42"/>
                    <a:pt x="17" y="42"/>
                  </a:cubicBezTo>
                  <a:cubicBezTo>
                    <a:pt x="20" y="42"/>
                    <a:pt x="46" y="27"/>
                    <a:pt x="46" y="27"/>
                  </a:cubicBezTo>
                  <a:cubicBezTo>
                    <a:pt x="46" y="27"/>
                    <a:pt x="48" y="24"/>
                    <a:pt x="48" y="22"/>
                  </a:cubicBezTo>
                  <a:cubicBezTo>
                    <a:pt x="48" y="21"/>
                    <a:pt x="47" y="17"/>
                    <a:pt x="49" y="16"/>
                  </a:cubicBezTo>
                  <a:cubicBezTo>
                    <a:pt x="50" y="14"/>
                    <a:pt x="47" y="11"/>
                    <a:pt x="48" y="9"/>
                  </a:cubicBezTo>
                  <a:cubicBezTo>
                    <a:pt x="49" y="6"/>
                    <a:pt x="53" y="5"/>
                    <a:pt x="53" y="5"/>
                  </a:cubicBezTo>
                  <a:cubicBezTo>
                    <a:pt x="58" y="1"/>
                    <a:pt x="58" y="1"/>
                    <a:pt x="58" y="1"/>
                  </a:cubicBezTo>
                  <a:cubicBezTo>
                    <a:pt x="55" y="0"/>
                    <a:pt x="55" y="0"/>
                    <a:pt x="55" y="0"/>
                  </a:cubicBezTo>
                  <a:cubicBezTo>
                    <a:pt x="55" y="0"/>
                    <a:pt x="51" y="2"/>
                    <a:pt x="46" y="2"/>
                  </a:cubicBezTo>
                  <a:cubicBezTo>
                    <a:pt x="41" y="1"/>
                    <a:pt x="40" y="5"/>
                    <a:pt x="34" y="5"/>
                  </a:cubicBezTo>
                  <a:cubicBezTo>
                    <a:pt x="29" y="5"/>
                    <a:pt x="26" y="6"/>
                    <a:pt x="25" y="5"/>
                  </a:cubicBezTo>
                  <a:cubicBezTo>
                    <a:pt x="24" y="3"/>
                    <a:pt x="23" y="4"/>
                    <a:pt x="20" y="6"/>
                  </a:cubicBezTo>
                  <a:cubicBezTo>
                    <a:pt x="16" y="7"/>
                    <a:pt x="14" y="7"/>
                    <a:pt x="12" y="6"/>
                  </a:cubicBezTo>
                  <a:cubicBezTo>
                    <a:pt x="10" y="4"/>
                    <a:pt x="9" y="6"/>
                    <a:pt x="9" y="7"/>
                  </a:cubicBezTo>
                  <a:cubicBezTo>
                    <a:pt x="8" y="9"/>
                    <a:pt x="9" y="13"/>
                    <a:pt x="4" y="13"/>
                  </a:cubicBezTo>
                  <a:cubicBezTo>
                    <a:pt x="3" y="15"/>
                    <a:pt x="3" y="16"/>
                    <a:pt x="3" y="18"/>
                  </a:cubicBezTo>
                  <a:cubicBezTo>
                    <a:pt x="5" y="19"/>
                    <a:pt x="3" y="21"/>
                    <a:pt x="3" y="24"/>
                  </a:cubicBezTo>
                  <a:cubicBezTo>
                    <a:pt x="9" y="24"/>
                    <a:pt x="8" y="29"/>
                    <a:pt x="7" y="3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4" name="Freeform 92">
              <a:extLst>
                <a:ext uri="{FF2B5EF4-FFF2-40B4-BE49-F238E27FC236}">
                  <a16:creationId xmlns:a16="http://schemas.microsoft.com/office/drawing/2014/main" id="{04ECB94C-945B-0201-98A2-098C5485E597}"/>
                </a:ext>
              </a:extLst>
            </p:cNvPr>
            <p:cNvSpPr>
              <a:spLocks/>
            </p:cNvSpPr>
            <p:nvPr/>
          </p:nvSpPr>
          <p:spPr bwMode="auto">
            <a:xfrm>
              <a:off x="7653338" y="3459163"/>
              <a:ext cx="90488" cy="112713"/>
            </a:xfrm>
            <a:custGeom>
              <a:avLst/>
              <a:gdLst>
                <a:gd name="T0" fmla="*/ 8 w 32"/>
                <a:gd name="T1" fmla="*/ 3 h 40"/>
                <a:gd name="T2" fmla="*/ 3 w 32"/>
                <a:gd name="T3" fmla="*/ 7 h 40"/>
                <a:gd name="T4" fmla="*/ 6 w 32"/>
                <a:gd name="T5" fmla="*/ 11 h 40"/>
                <a:gd name="T6" fmla="*/ 5 w 32"/>
                <a:gd name="T7" fmla="*/ 15 h 40"/>
                <a:gd name="T8" fmla="*/ 5 w 32"/>
                <a:gd name="T9" fmla="*/ 23 h 40"/>
                <a:gd name="T10" fmla="*/ 2 w 32"/>
                <a:gd name="T11" fmla="*/ 33 h 40"/>
                <a:gd name="T12" fmla="*/ 3 w 32"/>
                <a:gd name="T13" fmla="*/ 39 h 40"/>
                <a:gd name="T14" fmla="*/ 20 w 32"/>
                <a:gd name="T15" fmla="*/ 33 h 40"/>
                <a:gd name="T16" fmla="*/ 28 w 32"/>
                <a:gd name="T17" fmla="*/ 30 h 40"/>
                <a:gd name="T18" fmla="*/ 31 w 32"/>
                <a:gd name="T19" fmla="*/ 26 h 40"/>
                <a:gd name="T20" fmla="*/ 29 w 32"/>
                <a:gd name="T21" fmla="*/ 14 h 40"/>
                <a:gd name="T22" fmla="*/ 20 w 32"/>
                <a:gd name="T23" fmla="*/ 0 h 40"/>
                <a:gd name="T24" fmla="*/ 16 w 32"/>
                <a:gd name="T25" fmla="*/ 2 h 40"/>
                <a:gd name="T26" fmla="*/ 8 w 32"/>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8" y="3"/>
                  </a:moveTo>
                  <a:cubicBezTo>
                    <a:pt x="7" y="4"/>
                    <a:pt x="5" y="5"/>
                    <a:pt x="3" y="7"/>
                  </a:cubicBezTo>
                  <a:cubicBezTo>
                    <a:pt x="4" y="9"/>
                    <a:pt x="4" y="11"/>
                    <a:pt x="6" y="11"/>
                  </a:cubicBezTo>
                  <a:cubicBezTo>
                    <a:pt x="8" y="12"/>
                    <a:pt x="8" y="16"/>
                    <a:pt x="5" y="15"/>
                  </a:cubicBezTo>
                  <a:cubicBezTo>
                    <a:pt x="2" y="14"/>
                    <a:pt x="2" y="19"/>
                    <a:pt x="5" y="23"/>
                  </a:cubicBezTo>
                  <a:cubicBezTo>
                    <a:pt x="7" y="27"/>
                    <a:pt x="0" y="31"/>
                    <a:pt x="2" y="33"/>
                  </a:cubicBezTo>
                  <a:cubicBezTo>
                    <a:pt x="4" y="35"/>
                    <a:pt x="3" y="37"/>
                    <a:pt x="3" y="39"/>
                  </a:cubicBezTo>
                  <a:cubicBezTo>
                    <a:pt x="4" y="40"/>
                    <a:pt x="15" y="38"/>
                    <a:pt x="20" y="33"/>
                  </a:cubicBezTo>
                  <a:cubicBezTo>
                    <a:pt x="24" y="29"/>
                    <a:pt x="25" y="29"/>
                    <a:pt x="28" y="30"/>
                  </a:cubicBezTo>
                  <a:cubicBezTo>
                    <a:pt x="30" y="30"/>
                    <a:pt x="32" y="28"/>
                    <a:pt x="31" y="26"/>
                  </a:cubicBezTo>
                  <a:cubicBezTo>
                    <a:pt x="30" y="24"/>
                    <a:pt x="29" y="20"/>
                    <a:pt x="29" y="14"/>
                  </a:cubicBezTo>
                  <a:cubicBezTo>
                    <a:pt x="29" y="11"/>
                    <a:pt x="25" y="5"/>
                    <a:pt x="20" y="0"/>
                  </a:cubicBezTo>
                  <a:cubicBezTo>
                    <a:pt x="19" y="1"/>
                    <a:pt x="18" y="2"/>
                    <a:pt x="16" y="2"/>
                  </a:cubicBezTo>
                  <a:cubicBezTo>
                    <a:pt x="13" y="2"/>
                    <a:pt x="9" y="2"/>
                    <a:pt x="8" y="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5" name="Freeform 93">
              <a:extLst>
                <a:ext uri="{FF2B5EF4-FFF2-40B4-BE49-F238E27FC236}">
                  <a16:creationId xmlns:a16="http://schemas.microsoft.com/office/drawing/2014/main" id="{E9F1B9B1-B066-D54E-6F8B-A94F1BA39B46}"/>
                </a:ext>
              </a:extLst>
            </p:cNvPr>
            <p:cNvSpPr>
              <a:spLocks/>
            </p:cNvSpPr>
            <p:nvPr/>
          </p:nvSpPr>
          <p:spPr bwMode="auto">
            <a:xfrm>
              <a:off x="7653338" y="3459163"/>
              <a:ext cx="90488" cy="112713"/>
            </a:xfrm>
            <a:custGeom>
              <a:avLst/>
              <a:gdLst>
                <a:gd name="T0" fmla="*/ 8 w 32"/>
                <a:gd name="T1" fmla="*/ 3 h 40"/>
                <a:gd name="T2" fmla="*/ 3 w 32"/>
                <a:gd name="T3" fmla="*/ 7 h 40"/>
                <a:gd name="T4" fmla="*/ 6 w 32"/>
                <a:gd name="T5" fmla="*/ 11 h 40"/>
                <a:gd name="T6" fmla="*/ 5 w 32"/>
                <a:gd name="T7" fmla="*/ 15 h 40"/>
                <a:gd name="T8" fmla="*/ 5 w 32"/>
                <a:gd name="T9" fmla="*/ 23 h 40"/>
                <a:gd name="T10" fmla="*/ 2 w 32"/>
                <a:gd name="T11" fmla="*/ 33 h 40"/>
                <a:gd name="T12" fmla="*/ 3 w 32"/>
                <a:gd name="T13" fmla="*/ 39 h 40"/>
                <a:gd name="T14" fmla="*/ 20 w 32"/>
                <a:gd name="T15" fmla="*/ 33 h 40"/>
                <a:gd name="T16" fmla="*/ 28 w 32"/>
                <a:gd name="T17" fmla="*/ 30 h 40"/>
                <a:gd name="T18" fmla="*/ 31 w 32"/>
                <a:gd name="T19" fmla="*/ 26 h 40"/>
                <a:gd name="T20" fmla="*/ 29 w 32"/>
                <a:gd name="T21" fmla="*/ 14 h 40"/>
                <a:gd name="T22" fmla="*/ 20 w 32"/>
                <a:gd name="T23" fmla="*/ 0 h 40"/>
                <a:gd name="T24" fmla="*/ 16 w 32"/>
                <a:gd name="T25" fmla="*/ 2 h 40"/>
                <a:gd name="T26" fmla="*/ 8 w 32"/>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8" y="3"/>
                  </a:moveTo>
                  <a:cubicBezTo>
                    <a:pt x="7" y="4"/>
                    <a:pt x="5" y="5"/>
                    <a:pt x="3" y="7"/>
                  </a:cubicBezTo>
                  <a:cubicBezTo>
                    <a:pt x="4" y="9"/>
                    <a:pt x="4" y="11"/>
                    <a:pt x="6" y="11"/>
                  </a:cubicBezTo>
                  <a:cubicBezTo>
                    <a:pt x="8" y="12"/>
                    <a:pt x="8" y="16"/>
                    <a:pt x="5" y="15"/>
                  </a:cubicBezTo>
                  <a:cubicBezTo>
                    <a:pt x="2" y="14"/>
                    <a:pt x="2" y="19"/>
                    <a:pt x="5" y="23"/>
                  </a:cubicBezTo>
                  <a:cubicBezTo>
                    <a:pt x="7" y="27"/>
                    <a:pt x="0" y="31"/>
                    <a:pt x="2" y="33"/>
                  </a:cubicBezTo>
                  <a:cubicBezTo>
                    <a:pt x="4" y="35"/>
                    <a:pt x="3" y="37"/>
                    <a:pt x="3" y="39"/>
                  </a:cubicBezTo>
                  <a:cubicBezTo>
                    <a:pt x="4" y="40"/>
                    <a:pt x="15" y="38"/>
                    <a:pt x="20" y="33"/>
                  </a:cubicBezTo>
                  <a:cubicBezTo>
                    <a:pt x="24" y="29"/>
                    <a:pt x="25" y="29"/>
                    <a:pt x="28" y="30"/>
                  </a:cubicBezTo>
                  <a:cubicBezTo>
                    <a:pt x="30" y="30"/>
                    <a:pt x="32" y="28"/>
                    <a:pt x="31" y="26"/>
                  </a:cubicBezTo>
                  <a:cubicBezTo>
                    <a:pt x="30" y="24"/>
                    <a:pt x="29" y="20"/>
                    <a:pt x="29" y="14"/>
                  </a:cubicBezTo>
                  <a:cubicBezTo>
                    <a:pt x="29" y="11"/>
                    <a:pt x="25" y="5"/>
                    <a:pt x="20" y="0"/>
                  </a:cubicBezTo>
                  <a:cubicBezTo>
                    <a:pt x="19" y="1"/>
                    <a:pt x="18" y="2"/>
                    <a:pt x="16" y="2"/>
                  </a:cubicBezTo>
                  <a:cubicBezTo>
                    <a:pt x="13" y="2"/>
                    <a:pt x="9" y="2"/>
                    <a:pt x="8" y="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6" name="Freeform 94">
              <a:extLst>
                <a:ext uri="{FF2B5EF4-FFF2-40B4-BE49-F238E27FC236}">
                  <a16:creationId xmlns:a16="http://schemas.microsoft.com/office/drawing/2014/main" id="{A5BAB2CB-EFDD-A31E-ADA4-E4A5652F7EDF}"/>
                </a:ext>
              </a:extLst>
            </p:cNvPr>
            <p:cNvSpPr>
              <a:spLocks/>
            </p:cNvSpPr>
            <p:nvPr/>
          </p:nvSpPr>
          <p:spPr bwMode="auto">
            <a:xfrm>
              <a:off x="6761163" y="3775076"/>
              <a:ext cx="107950" cy="141288"/>
            </a:xfrm>
            <a:custGeom>
              <a:avLst/>
              <a:gdLst>
                <a:gd name="T0" fmla="*/ 38 w 38"/>
                <a:gd name="T1" fmla="*/ 42 h 50"/>
                <a:gd name="T2" fmla="*/ 35 w 38"/>
                <a:gd name="T3" fmla="*/ 26 h 50"/>
                <a:gd name="T4" fmla="*/ 29 w 38"/>
                <a:gd name="T5" fmla="*/ 32 h 50"/>
                <a:gd name="T6" fmla="*/ 29 w 38"/>
                <a:gd name="T7" fmla="*/ 23 h 50"/>
                <a:gd name="T8" fmla="*/ 36 w 38"/>
                <a:gd name="T9" fmla="*/ 15 h 50"/>
                <a:gd name="T10" fmla="*/ 30 w 38"/>
                <a:gd name="T11" fmla="*/ 13 h 50"/>
                <a:gd name="T12" fmla="*/ 20 w 38"/>
                <a:gd name="T13" fmla="*/ 13 h 50"/>
                <a:gd name="T14" fmla="*/ 16 w 38"/>
                <a:gd name="T15" fmla="*/ 9 h 50"/>
                <a:gd name="T16" fmla="*/ 10 w 38"/>
                <a:gd name="T17" fmla="*/ 4 h 50"/>
                <a:gd name="T18" fmla="*/ 3 w 38"/>
                <a:gd name="T19" fmla="*/ 4 h 50"/>
                <a:gd name="T20" fmla="*/ 9 w 38"/>
                <a:gd name="T21" fmla="*/ 12 h 50"/>
                <a:gd name="T22" fmla="*/ 4 w 38"/>
                <a:gd name="T23" fmla="*/ 15 h 50"/>
                <a:gd name="T24" fmla="*/ 6 w 38"/>
                <a:gd name="T25" fmla="*/ 28 h 50"/>
                <a:gd name="T26" fmla="*/ 9 w 38"/>
                <a:gd name="T27" fmla="*/ 43 h 50"/>
                <a:gd name="T28" fmla="*/ 15 w 38"/>
                <a:gd name="T29" fmla="*/ 42 h 50"/>
                <a:gd name="T30" fmla="*/ 22 w 38"/>
                <a:gd name="T31" fmla="*/ 38 h 50"/>
                <a:gd name="T32" fmla="*/ 27 w 38"/>
                <a:gd name="T33" fmla="*/ 34 h 50"/>
                <a:gd name="T34" fmla="*/ 31 w 38"/>
                <a:gd name="T35" fmla="*/ 46 h 50"/>
                <a:gd name="T36" fmla="*/ 33 w 38"/>
                <a:gd name="T37" fmla="*/ 50 h 50"/>
                <a:gd name="T38" fmla="*/ 36 w 38"/>
                <a:gd name="T39" fmla="*/ 47 h 50"/>
                <a:gd name="T40" fmla="*/ 38 w 38"/>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0">
                  <a:moveTo>
                    <a:pt x="38" y="42"/>
                  </a:moveTo>
                  <a:cubicBezTo>
                    <a:pt x="37" y="34"/>
                    <a:pt x="36" y="26"/>
                    <a:pt x="35" y="26"/>
                  </a:cubicBezTo>
                  <a:cubicBezTo>
                    <a:pt x="33" y="26"/>
                    <a:pt x="31" y="33"/>
                    <a:pt x="29" y="32"/>
                  </a:cubicBezTo>
                  <a:cubicBezTo>
                    <a:pt x="26" y="32"/>
                    <a:pt x="26" y="23"/>
                    <a:pt x="29" y="23"/>
                  </a:cubicBezTo>
                  <a:cubicBezTo>
                    <a:pt x="32" y="23"/>
                    <a:pt x="36" y="17"/>
                    <a:pt x="36" y="15"/>
                  </a:cubicBezTo>
                  <a:cubicBezTo>
                    <a:pt x="36" y="13"/>
                    <a:pt x="33" y="13"/>
                    <a:pt x="30" y="13"/>
                  </a:cubicBezTo>
                  <a:cubicBezTo>
                    <a:pt x="27" y="13"/>
                    <a:pt x="20" y="13"/>
                    <a:pt x="20" y="13"/>
                  </a:cubicBezTo>
                  <a:cubicBezTo>
                    <a:pt x="20" y="13"/>
                    <a:pt x="16" y="12"/>
                    <a:pt x="16" y="9"/>
                  </a:cubicBezTo>
                  <a:cubicBezTo>
                    <a:pt x="16" y="7"/>
                    <a:pt x="14" y="4"/>
                    <a:pt x="10" y="4"/>
                  </a:cubicBezTo>
                  <a:cubicBezTo>
                    <a:pt x="6" y="4"/>
                    <a:pt x="6" y="0"/>
                    <a:pt x="3" y="4"/>
                  </a:cubicBezTo>
                  <a:cubicBezTo>
                    <a:pt x="0" y="9"/>
                    <a:pt x="10" y="9"/>
                    <a:pt x="9" y="12"/>
                  </a:cubicBezTo>
                  <a:cubicBezTo>
                    <a:pt x="8" y="15"/>
                    <a:pt x="5" y="13"/>
                    <a:pt x="4" y="15"/>
                  </a:cubicBezTo>
                  <a:cubicBezTo>
                    <a:pt x="4" y="18"/>
                    <a:pt x="5" y="24"/>
                    <a:pt x="6" y="28"/>
                  </a:cubicBezTo>
                  <a:cubicBezTo>
                    <a:pt x="8" y="30"/>
                    <a:pt x="9" y="37"/>
                    <a:pt x="9" y="43"/>
                  </a:cubicBezTo>
                  <a:cubicBezTo>
                    <a:pt x="12" y="43"/>
                    <a:pt x="13" y="42"/>
                    <a:pt x="15" y="42"/>
                  </a:cubicBezTo>
                  <a:cubicBezTo>
                    <a:pt x="18" y="42"/>
                    <a:pt x="21" y="41"/>
                    <a:pt x="22" y="38"/>
                  </a:cubicBezTo>
                  <a:cubicBezTo>
                    <a:pt x="22" y="35"/>
                    <a:pt x="25" y="33"/>
                    <a:pt x="27" y="34"/>
                  </a:cubicBezTo>
                  <a:cubicBezTo>
                    <a:pt x="29" y="35"/>
                    <a:pt x="31" y="42"/>
                    <a:pt x="31" y="46"/>
                  </a:cubicBezTo>
                  <a:cubicBezTo>
                    <a:pt x="31" y="47"/>
                    <a:pt x="32" y="48"/>
                    <a:pt x="33" y="50"/>
                  </a:cubicBezTo>
                  <a:cubicBezTo>
                    <a:pt x="34" y="49"/>
                    <a:pt x="36" y="47"/>
                    <a:pt x="36" y="47"/>
                  </a:cubicBezTo>
                  <a:cubicBezTo>
                    <a:pt x="36" y="47"/>
                    <a:pt x="37" y="44"/>
                    <a:pt x="38" y="4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7" name="Freeform 95">
              <a:extLst>
                <a:ext uri="{FF2B5EF4-FFF2-40B4-BE49-F238E27FC236}">
                  <a16:creationId xmlns:a16="http://schemas.microsoft.com/office/drawing/2014/main" id="{C3D67802-7E5B-F104-AD93-7B7980C85EC9}"/>
                </a:ext>
              </a:extLst>
            </p:cNvPr>
            <p:cNvSpPr>
              <a:spLocks/>
            </p:cNvSpPr>
            <p:nvPr/>
          </p:nvSpPr>
          <p:spPr bwMode="auto">
            <a:xfrm>
              <a:off x="6761163" y="3775076"/>
              <a:ext cx="107950" cy="141288"/>
            </a:xfrm>
            <a:custGeom>
              <a:avLst/>
              <a:gdLst>
                <a:gd name="T0" fmla="*/ 38 w 38"/>
                <a:gd name="T1" fmla="*/ 42 h 50"/>
                <a:gd name="T2" fmla="*/ 35 w 38"/>
                <a:gd name="T3" fmla="*/ 26 h 50"/>
                <a:gd name="T4" fmla="*/ 29 w 38"/>
                <a:gd name="T5" fmla="*/ 32 h 50"/>
                <a:gd name="T6" fmla="*/ 29 w 38"/>
                <a:gd name="T7" fmla="*/ 23 h 50"/>
                <a:gd name="T8" fmla="*/ 36 w 38"/>
                <a:gd name="T9" fmla="*/ 15 h 50"/>
                <a:gd name="T10" fmla="*/ 30 w 38"/>
                <a:gd name="T11" fmla="*/ 13 h 50"/>
                <a:gd name="T12" fmla="*/ 20 w 38"/>
                <a:gd name="T13" fmla="*/ 13 h 50"/>
                <a:gd name="T14" fmla="*/ 16 w 38"/>
                <a:gd name="T15" fmla="*/ 9 h 50"/>
                <a:gd name="T16" fmla="*/ 10 w 38"/>
                <a:gd name="T17" fmla="*/ 4 h 50"/>
                <a:gd name="T18" fmla="*/ 3 w 38"/>
                <a:gd name="T19" fmla="*/ 4 h 50"/>
                <a:gd name="T20" fmla="*/ 9 w 38"/>
                <a:gd name="T21" fmla="*/ 12 h 50"/>
                <a:gd name="T22" fmla="*/ 4 w 38"/>
                <a:gd name="T23" fmla="*/ 15 h 50"/>
                <a:gd name="T24" fmla="*/ 6 w 38"/>
                <a:gd name="T25" fmla="*/ 28 h 50"/>
                <a:gd name="T26" fmla="*/ 9 w 38"/>
                <a:gd name="T27" fmla="*/ 43 h 50"/>
                <a:gd name="T28" fmla="*/ 15 w 38"/>
                <a:gd name="T29" fmla="*/ 42 h 50"/>
                <a:gd name="T30" fmla="*/ 22 w 38"/>
                <a:gd name="T31" fmla="*/ 38 h 50"/>
                <a:gd name="T32" fmla="*/ 27 w 38"/>
                <a:gd name="T33" fmla="*/ 34 h 50"/>
                <a:gd name="T34" fmla="*/ 31 w 38"/>
                <a:gd name="T35" fmla="*/ 46 h 50"/>
                <a:gd name="T36" fmla="*/ 33 w 38"/>
                <a:gd name="T37" fmla="*/ 50 h 50"/>
                <a:gd name="T38" fmla="*/ 36 w 38"/>
                <a:gd name="T39" fmla="*/ 47 h 50"/>
                <a:gd name="T40" fmla="*/ 38 w 38"/>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0">
                  <a:moveTo>
                    <a:pt x="38" y="42"/>
                  </a:moveTo>
                  <a:cubicBezTo>
                    <a:pt x="37" y="34"/>
                    <a:pt x="36" y="26"/>
                    <a:pt x="35" y="26"/>
                  </a:cubicBezTo>
                  <a:cubicBezTo>
                    <a:pt x="33" y="26"/>
                    <a:pt x="31" y="33"/>
                    <a:pt x="29" y="32"/>
                  </a:cubicBezTo>
                  <a:cubicBezTo>
                    <a:pt x="26" y="32"/>
                    <a:pt x="26" y="23"/>
                    <a:pt x="29" y="23"/>
                  </a:cubicBezTo>
                  <a:cubicBezTo>
                    <a:pt x="32" y="23"/>
                    <a:pt x="36" y="17"/>
                    <a:pt x="36" y="15"/>
                  </a:cubicBezTo>
                  <a:cubicBezTo>
                    <a:pt x="36" y="13"/>
                    <a:pt x="33" y="13"/>
                    <a:pt x="30" y="13"/>
                  </a:cubicBezTo>
                  <a:cubicBezTo>
                    <a:pt x="27" y="13"/>
                    <a:pt x="20" y="13"/>
                    <a:pt x="20" y="13"/>
                  </a:cubicBezTo>
                  <a:cubicBezTo>
                    <a:pt x="20" y="13"/>
                    <a:pt x="16" y="12"/>
                    <a:pt x="16" y="9"/>
                  </a:cubicBezTo>
                  <a:cubicBezTo>
                    <a:pt x="16" y="7"/>
                    <a:pt x="14" y="4"/>
                    <a:pt x="10" y="4"/>
                  </a:cubicBezTo>
                  <a:cubicBezTo>
                    <a:pt x="6" y="4"/>
                    <a:pt x="6" y="0"/>
                    <a:pt x="3" y="4"/>
                  </a:cubicBezTo>
                  <a:cubicBezTo>
                    <a:pt x="0" y="9"/>
                    <a:pt x="10" y="9"/>
                    <a:pt x="9" y="12"/>
                  </a:cubicBezTo>
                  <a:cubicBezTo>
                    <a:pt x="8" y="15"/>
                    <a:pt x="5" y="13"/>
                    <a:pt x="4" y="15"/>
                  </a:cubicBezTo>
                  <a:cubicBezTo>
                    <a:pt x="4" y="18"/>
                    <a:pt x="5" y="24"/>
                    <a:pt x="6" y="28"/>
                  </a:cubicBezTo>
                  <a:cubicBezTo>
                    <a:pt x="8" y="30"/>
                    <a:pt x="9" y="37"/>
                    <a:pt x="9" y="43"/>
                  </a:cubicBezTo>
                  <a:cubicBezTo>
                    <a:pt x="12" y="43"/>
                    <a:pt x="13" y="42"/>
                    <a:pt x="15" y="42"/>
                  </a:cubicBezTo>
                  <a:cubicBezTo>
                    <a:pt x="18" y="42"/>
                    <a:pt x="21" y="41"/>
                    <a:pt x="22" y="38"/>
                  </a:cubicBezTo>
                  <a:cubicBezTo>
                    <a:pt x="22" y="35"/>
                    <a:pt x="25" y="33"/>
                    <a:pt x="27" y="34"/>
                  </a:cubicBezTo>
                  <a:cubicBezTo>
                    <a:pt x="29" y="35"/>
                    <a:pt x="31" y="42"/>
                    <a:pt x="31" y="46"/>
                  </a:cubicBezTo>
                  <a:cubicBezTo>
                    <a:pt x="31" y="47"/>
                    <a:pt x="32" y="48"/>
                    <a:pt x="33" y="50"/>
                  </a:cubicBezTo>
                  <a:cubicBezTo>
                    <a:pt x="34" y="49"/>
                    <a:pt x="36" y="47"/>
                    <a:pt x="36" y="47"/>
                  </a:cubicBezTo>
                  <a:cubicBezTo>
                    <a:pt x="36" y="47"/>
                    <a:pt x="37" y="44"/>
                    <a:pt x="38" y="4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8" name="Freeform 96">
              <a:extLst>
                <a:ext uri="{FF2B5EF4-FFF2-40B4-BE49-F238E27FC236}">
                  <a16:creationId xmlns:a16="http://schemas.microsoft.com/office/drawing/2014/main" id="{A0845A89-D2FC-CF89-286A-503743DB5A1D}"/>
                </a:ext>
              </a:extLst>
            </p:cNvPr>
            <p:cNvSpPr>
              <a:spLocks/>
            </p:cNvSpPr>
            <p:nvPr/>
          </p:nvSpPr>
          <p:spPr bwMode="auto">
            <a:xfrm>
              <a:off x="6308726" y="3538538"/>
              <a:ext cx="660400" cy="698500"/>
            </a:xfrm>
            <a:custGeom>
              <a:avLst/>
              <a:gdLst>
                <a:gd name="T0" fmla="*/ 165 w 235"/>
                <a:gd name="T1" fmla="*/ 99 h 248"/>
                <a:gd name="T2" fmla="*/ 164 w 235"/>
                <a:gd name="T3" fmla="*/ 88 h 248"/>
                <a:gd name="T4" fmla="*/ 177 w 235"/>
                <a:gd name="T5" fmla="*/ 93 h 248"/>
                <a:gd name="T6" fmla="*/ 191 w 235"/>
                <a:gd name="T7" fmla="*/ 97 h 248"/>
                <a:gd name="T8" fmla="*/ 190 w 235"/>
                <a:gd name="T9" fmla="*/ 107 h 248"/>
                <a:gd name="T10" fmla="*/ 196 w 235"/>
                <a:gd name="T11" fmla="*/ 110 h 248"/>
                <a:gd name="T12" fmla="*/ 200 w 235"/>
                <a:gd name="T13" fmla="*/ 125 h 248"/>
                <a:gd name="T14" fmla="*/ 204 w 235"/>
                <a:gd name="T15" fmla="*/ 108 h 248"/>
                <a:gd name="T16" fmla="*/ 214 w 235"/>
                <a:gd name="T17" fmla="*/ 98 h 248"/>
                <a:gd name="T18" fmla="*/ 222 w 235"/>
                <a:gd name="T19" fmla="*/ 81 h 248"/>
                <a:gd name="T20" fmla="*/ 233 w 235"/>
                <a:gd name="T21" fmla="*/ 78 h 248"/>
                <a:gd name="T22" fmla="*/ 234 w 235"/>
                <a:gd name="T23" fmla="*/ 68 h 248"/>
                <a:gd name="T24" fmla="*/ 226 w 235"/>
                <a:gd name="T25" fmla="*/ 60 h 248"/>
                <a:gd name="T26" fmla="*/ 211 w 235"/>
                <a:gd name="T27" fmla="*/ 61 h 248"/>
                <a:gd name="T28" fmla="*/ 201 w 235"/>
                <a:gd name="T29" fmla="*/ 69 h 248"/>
                <a:gd name="T30" fmla="*/ 192 w 235"/>
                <a:gd name="T31" fmla="*/ 74 h 248"/>
                <a:gd name="T32" fmla="*/ 185 w 235"/>
                <a:gd name="T33" fmla="*/ 83 h 248"/>
                <a:gd name="T34" fmla="*/ 171 w 235"/>
                <a:gd name="T35" fmla="*/ 81 h 248"/>
                <a:gd name="T36" fmla="*/ 166 w 235"/>
                <a:gd name="T37" fmla="*/ 71 h 248"/>
                <a:gd name="T38" fmla="*/ 162 w 235"/>
                <a:gd name="T39" fmla="*/ 83 h 248"/>
                <a:gd name="T40" fmla="*/ 137 w 235"/>
                <a:gd name="T41" fmla="*/ 80 h 248"/>
                <a:gd name="T42" fmla="*/ 124 w 235"/>
                <a:gd name="T43" fmla="*/ 77 h 248"/>
                <a:gd name="T44" fmla="*/ 111 w 235"/>
                <a:gd name="T45" fmla="*/ 70 h 248"/>
                <a:gd name="T46" fmla="*/ 100 w 235"/>
                <a:gd name="T47" fmla="*/ 63 h 248"/>
                <a:gd name="T48" fmla="*/ 105 w 235"/>
                <a:gd name="T49" fmla="*/ 51 h 248"/>
                <a:gd name="T50" fmla="*/ 97 w 235"/>
                <a:gd name="T51" fmla="*/ 43 h 248"/>
                <a:gd name="T52" fmla="*/ 87 w 235"/>
                <a:gd name="T53" fmla="*/ 32 h 248"/>
                <a:gd name="T54" fmla="*/ 94 w 235"/>
                <a:gd name="T55" fmla="*/ 25 h 248"/>
                <a:gd name="T56" fmla="*/ 89 w 235"/>
                <a:gd name="T57" fmla="*/ 10 h 248"/>
                <a:gd name="T58" fmla="*/ 80 w 235"/>
                <a:gd name="T59" fmla="*/ 0 h 248"/>
                <a:gd name="T60" fmla="*/ 74 w 235"/>
                <a:gd name="T61" fmla="*/ 6 h 248"/>
                <a:gd name="T62" fmla="*/ 53 w 235"/>
                <a:gd name="T63" fmla="*/ 7 h 248"/>
                <a:gd name="T64" fmla="*/ 50 w 235"/>
                <a:gd name="T65" fmla="*/ 20 h 248"/>
                <a:gd name="T66" fmla="*/ 59 w 235"/>
                <a:gd name="T67" fmla="*/ 32 h 248"/>
                <a:gd name="T68" fmla="*/ 53 w 235"/>
                <a:gd name="T69" fmla="*/ 44 h 248"/>
                <a:gd name="T70" fmla="*/ 44 w 235"/>
                <a:gd name="T71" fmla="*/ 53 h 248"/>
                <a:gd name="T72" fmla="*/ 33 w 235"/>
                <a:gd name="T73" fmla="*/ 66 h 248"/>
                <a:gd name="T74" fmla="*/ 23 w 235"/>
                <a:gd name="T75" fmla="*/ 73 h 248"/>
                <a:gd name="T76" fmla="*/ 10 w 235"/>
                <a:gd name="T77" fmla="*/ 80 h 248"/>
                <a:gd name="T78" fmla="*/ 19 w 235"/>
                <a:gd name="T79" fmla="*/ 95 h 248"/>
                <a:gd name="T80" fmla="*/ 16 w 235"/>
                <a:gd name="T81" fmla="*/ 104 h 248"/>
                <a:gd name="T82" fmla="*/ 0 w 235"/>
                <a:gd name="T83" fmla="*/ 110 h 248"/>
                <a:gd name="T84" fmla="*/ 8 w 235"/>
                <a:gd name="T85" fmla="*/ 118 h 248"/>
                <a:gd name="T86" fmla="*/ 5 w 235"/>
                <a:gd name="T87" fmla="*/ 122 h 248"/>
                <a:gd name="T88" fmla="*/ 32 w 235"/>
                <a:gd name="T89" fmla="*/ 128 h 248"/>
                <a:gd name="T90" fmla="*/ 37 w 235"/>
                <a:gd name="T91" fmla="*/ 132 h 248"/>
                <a:gd name="T92" fmla="*/ 38 w 235"/>
                <a:gd name="T93" fmla="*/ 154 h 248"/>
                <a:gd name="T94" fmla="*/ 50 w 235"/>
                <a:gd name="T95" fmla="*/ 192 h 248"/>
                <a:gd name="T96" fmla="*/ 66 w 235"/>
                <a:gd name="T97" fmla="*/ 231 h 248"/>
                <a:gd name="T98" fmla="*/ 82 w 235"/>
                <a:gd name="T99" fmla="*/ 241 h 248"/>
                <a:gd name="T100" fmla="*/ 93 w 235"/>
                <a:gd name="T101" fmla="*/ 227 h 248"/>
                <a:gd name="T102" fmla="*/ 98 w 235"/>
                <a:gd name="T103" fmla="*/ 211 h 248"/>
                <a:gd name="T104" fmla="*/ 100 w 235"/>
                <a:gd name="T105" fmla="*/ 187 h 248"/>
                <a:gd name="T106" fmla="*/ 111 w 235"/>
                <a:gd name="T107" fmla="*/ 174 h 248"/>
                <a:gd name="T108" fmla="*/ 138 w 235"/>
                <a:gd name="T109" fmla="*/ 150 h 248"/>
                <a:gd name="T110" fmla="*/ 153 w 235"/>
                <a:gd name="T111" fmla="*/ 132 h 248"/>
                <a:gd name="T112" fmla="*/ 170 w 235"/>
                <a:gd name="T113" fmla="*/ 1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248">
                  <a:moveTo>
                    <a:pt x="167" y="112"/>
                  </a:moveTo>
                  <a:cubicBezTo>
                    <a:pt x="166" y="108"/>
                    <a:pt x="165" y="102"/>
                    <a:pt x="165" y="99"/>
                  </a:cubicBezTo>
                  <a:cubicBezTo>
                    <a:pt x="166" y="97"/>
                    <a:pt x="169" y="99"/>
                    <a:pt x="170" y="96"/>
                  </a:cubicBezTo>
                  <a:cubicBezTo>
                    <a:pt x="171" y="93"/>
                    <a:pt x="161" y="93"/>
                    <a:pt x="164" y="88"/>
                  </a:cubicBezTo>
                  <a:cubicBezTo>
                    <a:pt x="167" y="84"/>
                    <a:pt x="167" y="88"/>
                    <a:pt x="171" y="88"/>
                  </a:cubicBezTo>
                  <a:cubicBezTo>
                    <a:pt x="175" y="88"/>
                    <a:pt x="177" y="91"/>
                    <a:pt x="177" y="93"/>
                  </a:cubicBezTo>
                  <a:cubicBezTo>
                    <a:pt x="177" y="96"/>
                    <a:pt x="181" y="97"/>
                    <a:pt x="181" y="97"/>
                  </a:cubicBezTo>
                  <a:cubicBezTo>
                    <a:pt x="181" y="97"/>
                    <a:pt x="188" y="97"/>
                    <a:pt x="191" y="97"/>
                  </a:cubicBezTo>
                  <a:cubicBezTo>
                    <a:pt x="194" y="97"/>
                    <a:pt x="197" y="97"/>
                    <a:pt x="197" y="99"/>
                  </a:cubicBezTo>
                  <a:cubicBezTo>
                    <a:pt x="197" y="101"/>
                    <a:pt x="193" y="107"/>
                    <a:pt x="190" y="107"/>
                  </a:cubicBezTo>
                  <a:cubicBezTo>
                    <a:pt x="187" y="107"/>
                    <a:pt x="187" y="116"/>
                    <a:pt x="190" y="116"/>
                  </a:cubicBezTo>
                  <a:cubicBezTo>
                    <a:pt x="192" y="117"/>
                    <a:pt x="194" y="110"/>
                    <a:pt x="196" y="110"/>
                  </a:cubicBezTo>
                  <a:cubicBezTo>
                    <a:pt x="197" y="110"/>
                    <a:pt x="198" y="118"/>
                    <a:pt x="199" y="126"/>
                  </a:cubicBezTo>
                  <a:cubicBezTo>
                    <a:pt x="199" y="125"/>
                    <a:pt x="200" y="125"/>
                    <a:pt x="200" y="125"/>
                  </a:cubicBezTo>
                  <a:cubicBezTo>
                    <a:pt x="202" y="125"/>
                    <a:pt x="201" y="118"/>
                    <a:pt x="203" y="116"/>
                  </a:cubicBezTo>
                  <a:cubicBezTo>
                    <a:pt x="204" y="114"/>
                    <a:pt x="203" y="108"/>
                    <a:pt x="204" y="108"/>
                  </a:cubicBezTo>
                  <a:cubicBezTo>
                    <a:pt x="205" y="108"/>
                    <a:pt x="211" y="110"/>
                    <a:pt x="211" y="108"/>
                  </a:cubicBezTo>
                  <a:cubicBezTo>
                    <a:pt x="211" y="107"/>
                    <a:pt x="215" y="101"/>
                    <a:pt x="214" y="98"/>
                  </a:cubicBezTo>
                  <a:cubicBezTo>
                    <a:pt x="213" y="95"/>
                    <a:pt x="216" y="91"/>
                    <a:pt x="216" y="88"/>
                  </a:cubicBezTo>
                  <a:cubicBezTo>
                    <a:pt x="216" y="84"/>
                    <a:pt x="220" y="83"/>
                    <a:pt x="222" y="81"/>
                  </a:cubicBezTo>
                  <a:cubicBezTo>
                    <a:pt x="224" y="79"/>
                    <a:pt x="228" y="76"/>
                    <a:pt x="229" y="78"/>
                  </a:cubicBezTo>
                  <a:cubicBezTo>
                    <a:pt x="230" y="80"/>
                    <a:pt x="235" y="81"/>
                    <a:pt x="233" y="78"/>
                  </a:cubicBezTo>
                  <a:cubicBezTo>
                    <a:pt x="231" y="75"/>
                    <a:pt x="231" y="73"/>
                    <a:pt x="232" y="72"/>
                  </a:cubicBezTo>
                  <a:cubicBezTo>
                    <a:pt x="233" y="72"/>
                    <a:pt x="234" y="68"/>
                    <a:pt x="234" y="68"/>
                  </a:cubicBezTo>
                  <a:cubicBezTo>
                    <a:pt x="234" y="68"/>
                    <a:pt x="230" y="68"/>
                    <a:pt x="229" y="66"/>
                  </a:cubicBezTo>
                  <a:cubicBezTo>
                    <a:pt x="228" y="64"/>
                    <a:pt x="226" y="62"/>
                    <a:pt x="226" y="60"/>
                  </a:cubicBezTo>
                  <a:cubicBezTo>
                    <a:pt x="226" y="58"/>
                    <a:pt x="223" y="59"/>
                    <a:pt x="221" y="61"/>
                  </a:cubicBezTo>
                  <a:cubicBezTo>
                    <a:pt x="219" y="62"/>
                    <a:pt x="216" y="59"/>
                    <a:pt x="211" y="61"/>
                  </a:cubicBezTo>
                  <a:cubicBezTo>
                    <a:pt x="207" y="63"/>
                    <a:pt x="206" y="66"/>
                    <a:pt x="204" y="66"/>
                  </a:cubicBezTo>
                  <a:cubicBezTo>
                    <a:pt x="202" y="65"/>
                    <a:pt x="202" y="67"/>
                    <a:pt x="201" y="69"/>
                  </a:cubicBezTo>
                  <a:cubicBezTo>
                    <a:pt x="199" y="71"/>
                    <a:pt x="198" y="73"/>
                    <a:pt x="197" y="73"/>
                  </a:cubicBezTo>
                  <a:cubicBezTo>
                    <a:pt x="196" y="73"/>
                    <a:pt x="192" y="74"/>
                    <a:pt x="192" y="74"/>
                  </a:cubicBezTo>
                  <a:cubicBezTo>
                    <a:pt x="192" y="74"/>
                    <a:pt x="195" y="79"/>
                    <a:pt x="193" y="82"/>
                  </a:cubicBezTo>
                  <a:cubicBezTo>
                    <a:pt x="192" y="84"/>
                    <a:pt x="189" y="82"/>
                    <a:pt x="185" y="83"/>
                  </a:cubicBezTo>
                  <a:cubicBezTo>
                    <a:pt x="181" y="84"/>
                    <a:pt x="180" y="81"/>
                    <a:pt x="177" y="82"/>
                  </a:cubicBezTo>
                  <a:cubicBezTo>
                    <a:pt x="174" y="83"/>
                    <a:pt x="173" y="80"/>
                    <a:pt x="171" y="81"/>
                  </a:cubicBezTo>
                  <a:cubicBezTo>
                    <a:pt x="170" y="81"/>
                    <a:pt x="168" y="78"/>
                    <a:pt x="169" y="75"/>
                  </a:cubicBezTo>
                  <a:cubicBezTo>
                    <a:pt x="169" y="72"/>
                    <a:pt x="167" y="69"/>
                    <a:pt x="166" y="71"/>
                  </a:cubicBezTo>
                  <a:cubicBezTo>
                    <a:pt x="165" y="73"/>
                    <a:pt x="163" y="72"/>
                    <a:pt x="163" y="75"/>
                  </a:cubicBezTo>
                  <a:cubicBezTo>
                    <a:pt x="163" y="78"/>
                    <a:pt x="164" y="81"/>
                    <a:pt x="162" y="83"/>
                  </a:cubicBezTo>
                  <a:cubicBezTo>
                    <a:pt x="160" y="85"/>
                    <a:pt x="150" y="86"/>
                    <a:pt x="148" y="85"/>
                  </a:cubicBezTo>
                  <a:cubicBezTo>
                    <a:pt x="146" y="83"/>
                    <a:pt x="137" y="82"/>
                    <a:pt x="137" y="80"/>
                  </a:cubicBezTo>
                  <a:cubicBezTo>
                    <a:pt x="136" y="79"/>
                    <a:pt x="134" y="76"/>
                    <a:pt x="132" y="76"/>
                  </a:cubicBezTo>
                  <a:cubicBezTo>
                    <a:pt x="130" y="76"/>
                    <a:pt x="125" y="78"/>
                    <a:pt x="124" y="77"/>
                  </a:cubicBezTo>
                  <a:cubicBezTo>
                    <a:pt x="123" y="76"/>
                    <a:pt x="119" y="73"/>
                    <a:pt x="117" y="73"/>
                  </a:cubicBezTo>
                  <a:cubicBezTo>
                    <a:pt x="115" y="73"/>
                    <a:pt x="111" y="71"/>
                    <a:pt x="111" y="70"/>
                  </a:cubicBezTo>
                  <a:cubicBezTo>
                    <a:pt x="111" y="68"/>
                    <a:pt x="105" y="68"/>
                    <a:pt x="104" y="66"/>
                  </a:cubicBezTo>
                  <a:cubicBezTo>
                    <a:pt x="103" y="65"/>
                    <a:pt x="100" y="65"/>
                    <a:pt x="100" y="63"/>
                  </a:cubicBezTo>
                  <a:cubicBezTo>
                    <a:pt x="100" y="61"/>
                    <a:pt x="101" y="59"/>
                    <a:pt x="101" y="57"/>
                  </a:cubicBezTo>
                  <a:cubicBezTo>
                    <a:pt x="101" y="55"/>
                    <a:pt x="105" y="53"/>
                    <a:pt x="105" y="51"/>
                  </a:cubicBezTo>
                  <a:cubicBezTo>
                    <a:pt x="105" y="50"/>
                    <a:pt x="102" y="48"/>
                    <a:pt x="102" y="48"/>
                  </a:cubicBezTo>
                  <a:cubicBezTo>
                    <a:pt x="102" y="48"/>
                    <a:pt x="99" y="43"/>
                    <a:pt x="97" y="43"/>
                  </a:cubicBezTo>
                  <a:cubicBezTo>
                    <a:pt x="94" y="43"/>
                    <a:pt x="92" y="39"/>
                    <a:pt x="90" y="38"/>
                  </a:cubicBezTo>
                  <a:cubicBezTo>
                    <a:pt x="87" y="38"/>
                    <a:pt x="88" y="33"/>
                    <a:pt x="87" y="32"/>
                  </a:cubicBezTo>
                  <a:cubicBezTo>
                    <a:pt x="85" y="30"/>
                    <a:pt x="86" y="26"/>
                    <a:pt x="89" y="28"/>
                  </a:cubicBezTo>
                  <a:cubicBezTo>
                    <a:pt x="91" y="30"/>
                    <a:pt x="95" y="28"/>
                    <a:pt x="94" y="25"/>
                  </a:cubicBezTo>
                  <a:cubicBezTo>
                    <a:pt x="92" y="22"/>
                    <a:pt x="89" y="19"/>
                    <a:pt x="89" y="18"/>
                  </a:cubicBezTo>
                  <a:cubicBezTo>
                    <a:pt x="89" y="16"/>
                    <a:pt x="91" y="11"/>
                    <a:pt x="89" y="10"/>
                  </a:cubicBezTo>
                  <a:cubicBezTo>
                    <a:pt x="86" y="8"/>
                    <a:pt x="84" y="6"/>
                    <a:pt x="84" y="4"/>
                  </a:cubicBezTo>
                  <a:cubicBezTo>
                    <a:pt x="83" y="2"/>
                    <a:pt x="80" y="0"/>
                    <a:pt x="80" y="0"/>
                  </a:cubicBezTo>
                  <a:cubicBezTo>
                    <a:pt x="77" y="0"/>
                    <a:pt x="77" y="0"/>
                    <a:pt x="77" y="0"/>
                  </a:cubicBezTo>
                  <a:cubicBezTo>
                    <a:pt x="77" y="0"/>
                    <a:pt x="75" y="6"/>
                    <a:pt x="74" y="6"/>
                  </a:cubicBezTo>
                  <a:cubicBezTo>
                    <a:pt x="72" y="7"/>
                    <a:pt x="68" y="8"/>
                    <a:pt x="65" y="10"/>
                  </a:cubicBezTo>
                  <a:cubicBezTo>
                    <a:pt x="63" y="11"/>
                    <a:pt x="56" y="7"/>
                    <a:pt x="53" y="7"/>
                  </a:cubicBezTo>
                  <a:cubicBezTo>
                    <a:pt x="49" y="7"/>
                    <a:pt x="47" y="11"/>
                    <a:pt x="48" y="12"/>
                  </a:cubicBezTo>
                  <a:cubicBezTo>
                    <a:pt x="50" y="13"/>
                    <a:pt x="50" y="20"/>
                    <a:pt x="50" y="20"/>
                  </a:cubicBezTo>
                  <a:cubicBezTo>
                    <a:pt x="50" y="20"/>
                    <a:pt x="52" y="29"/>
                    <a:pt x="55" y="28"/>
                  </a:cubicBezTo>
                  <a:cubicBezTo>
                    <a:pt x="58" y="27"/>
                    <a:pt x="61" y="31"/>
                    <a:pt x="59" y="32"/>
                  </a:cubicBezTo>
                  <a:cubicBezTo>
                    <a:pt x="56" y="32"/>
                    <a:pt x="55" y="35"/>
                    <a:pt x="54" y="38"/>
                  </a:cubicBezTo>
                  <a:cubicBezTo>
                    <a:pt x="54" y="41"/>
                    <a:pt x="55" y="44"/>
                    <a:pt x="53" y="44"/>
                  </a:cubicBezTo>
                  <a:cubicBezTo>
                    <a:pt x="51" y="45"/>
                    <a:pt x="49" y="45"/>
                    <a:pt x="49" y="49"/>
                  </a:cubicBezTo>
                  <a:cubicBezTo>
                    <a:pt x="49" y="53"/>
                    <a:pt x="44" y="52"/>
                    <a:pt x="44" y="53"/>
                  </a:cubicBezTo>
                  <a:cubicBezTo>
                    <a:pt x="43" y="54"/>
                    <a:pt x="41" y="61"/>
                    <a:pt x="40" y="62"/>
                  </a:cubicBezTo>
                  <a:cubicBezTo>
                    <a:pt x="39" y="63"/>
                    <a:pt x="34" y="63"/>
                    <a:pt x="33" y="66"/>
                  </a:cubicBezTo>
                  <a:cubicBezTo>
                    <a:pt x="33" y="69"/>
                    <a:pt x="30" y="73"/>
                    <a:pt x="29" y="73"/>
                  </a:cubicBezTo>
                  <a:cubicBezTo>
                    <a:pt x="27" y="72"/>
                    <a:pt x="24" y="71"/>
                    <a:pt x="23" y="73"/>
                  </a:cubicBezTo>
                  <a:cubicBezTo>
                    <a:pt x="22" y="75"/>
                    <a:pt x="18" y="71"/>
                    <a:pt x="17" y="72"/>
                  </a:cubicBezTo>
                  <a:cubicBezTo>
                    <a:pt x="16" y="73"/>
                    <a:pt x="10" y="78"/>
                    <a:pt x="10" y="80"/>
                  </a:cubicBezTo>
                  <a:cubicBezTo>
                    <a:pt x="10" y="83"/>
                    <a:pt x="16" y="83"/>
                    <a:pt x="16" y="86"/>
                  </a:cubicBezTo>
                  <a:cubicBezTo>
                    <a:pt x="15" y="90"/>
                    <a:pt x="18" y="93"/>
                    <a:pt x="19" y="95"/>
                  </a:cubicBezTo>
                  <a:cubicBezTo>
                    <a:pt x="21" y="97"/>
                    <a:pt x="24" y="101"/>
                    <a:pt x="22" y="103"/>
                  </a:cubicBezTo>
                  <a:cubicBezTo>
                    <a:pt x="21" y="105"/>
                    <a:pt x="19" y="105"/>
                    <a:pt x="16" y="104"/>
                  </a:cubicBezTo>
                  <a:cubicBezTo>
                    <a:pt x="13" y="104"/>
                    <a:pt x="13" y="106"/>
                    <a:pt x="8" y="105"/>
                  </a:cubicBezTo>
                  <a:cubicBezTo>
                    <a:pt x="3" y="104"/>
                    <a:pt x="2" y="108"/>
                    <a:pt x="0" y="110"/>
                  </a:cubicBezTo>
                  <a:cubicBezTo>
                    <a:pt x="0" y="110"/>
                    <a:pt x="0" y="110"/>
                    <a:pt x="0" y="110"/>
                  </a:cubicBezTo>
                  <a:cubicBezTo>
                    <a:pt x="2" y="112"/>
                    <a:pt x="4" y="116"/>
                    <a:pt x="8" y="118"/>
                  </a:cubicBezTo>
                  <a:cubicBezTo>
                    <a:pt x="13" y="119"/>
                    <a:pt x="17" y="114"/>
                    <a:pt x="17" y="118"/>
                  </a:cubicBezTo>
                  <a:cubicBezTo>
                    <a:pt x="17" y="122"/>
                    <a:pt x="5" y="121"/>
                    <a:pt x="5" y="122"/>
                  </a:cubicBezTo>
                  <a:cubicBezTo>
                    <a:pt x="5" y="123"/>
                    <a:pt x="17" y="138"/>
                    <a:pt x="23" y="137"/>
                  </a:cubicBezTo>
                  <a:cubicBezTo>
                    <a:pt x="29" y="136"/>
                    <a:pt x="34" y="129"/>
                    <a:pt x="32" y="128"/>
                  </a:cubicBezTo>
                  <a:cubicBezTo>
                    <a:pt x="30" y="127"/>
                    <a:pt x="33" y="123"/>
                    <a:pt x="35" y="124"/>
                  </a:cubicBezTo>
                  <a:cubicBezTo>
                    <a:pt x="36" y="124"/>
                    <a:pt x="35" y="131"/>
                    <a:pt x="37" y="132"/>
                  </a:cubicBezTo>
                  <a:cubicBezTo>
                    <a:pt x="39" y="134"/>
                    <a:pt x="38" y="137"/>
                    <a:pt x="37" y="140"/>
                  </a:cubicBezTo>
                  <a:cubicBezTo>
                    <a:pt x="35" y="143"/>
                    <a:pt x="38" y="150"/>
                    <a:pt x="38" y="154"/>
                  </a:cubicBezTo>
                  <a:cubicBezTo>
                    <a:pt x="39" y="158"/>
                    <a:pt x="41" y="164"/>
                    <a:pt x="42" y="169"/>
                  </a:cubicBezTo>
                  <a:cubicBezTo>
                    <a:pt x="43" y="175"/>
                    <a:pt x="47" y="186"/>
                    <a:pt x="50" y="192"/>
                  </a:cubicBezTo>
                  <a:cubicBezTo>
                    <a:pt x="53" y="198"/>
                    <a:pt x="56" y="211"/>
                    <a:pt x="58" y="214"/>
                  </a:cubicBezTo>
                  <a:cubicBezTo>
                    <a:pt x="60" y="217"/>
                    <a:pt x="66" y="226"/>
                    <a:pt x="66" y="231"/>
                  </a:cubicBezTo>
                  <a:cubicBezTo>
                    <a:pt x="66" y="237"/>
                    <a:pt x="72" y="245"/>
                    <a:pt x="74" y="246"/>
                  </a:cubicBezTo>
                  <a:cubicBezTo>
                    <a:pt x="77" y="248"/>
                    <a:pt x="81" y="245"/>
                    <a:pt x="82" y="241"/>
                  </a:cubicBezTo>
                  <a:cubicBezTo>
                    <a:pt x="83" y="238"/>
                    <a:pt x="90" y="236"/>
                    <a:pt x="90" y="233"/>
                  </a:cubicBezTo>
                  <a:cubicBezTo>
                    <a:pt x="90" y="230"/>
                    <a:pt x="91" y="228"/>
                    <a:pt x="93" y="227"/>
                  </a:cubicBezTo>
                  <a:cubicBezTo>
                    <a:pt x="96" y="227"/>
                    <a:pt x="96" y="225"/>
                    <a:pt x="96" y="222"/>
                  </a:cubicBezTo>
                  <a:cubicBezTo>
                    <a:pt x="96" y="218"/>
                    <a:pt x="96" y="214"/>
                    <a:pt x="98" y="211"/>
                  </a:cubicBezTo>
                  <a:cubicBezTo>
                    <a:pt x="100" y="208"/>
                    <a:pt x="101" y="200"/>
                    <a:pt x="99" y="197"/>
                  </a:cubicBezTo>
                  <a:cubicBezTo>
                    <a:pt x="98" y="194"/>
                    <a:pt x="99" y="190"/>
                    <a:pt x="100" y="187"/>
                  </a:cubicBezTo>
                  <a:cubicBezTo>
                    <a:pt x="101" y="183"/>
                    <a:pt x="101" y="180"/>
                    <a:pt x="103" y="180"/>
                  </a:cubicBezTo>
                  <a:cubicBezTo>
                    <a:pt x="105" y="179"/>
                    <a:pt x="109" y="177"/>
                    <a:pt x="111" y="174"/>
                  </a:cubicBezTo>
                  <a:cubicBezTo>
                    <a:pt x="114" y="170"/>
                    <a:pt x="121" y="166"/>
                    <a:pt x="124" y="164"/>
                  </a:cubicBezTo>
                  <a:cubicBezTo>
                    <a:pt x="127" y="161"/>
                    <a:pt x="135" y="154"/>
                    <a:pt x="138" y="150"/>
                  </a:cubicBezTo>
                  <a:cubicBezTo>
                    <a:pt x="140" y="146"/>
                    <a:pt x="147" y="144"/>
                    <a:pt x="151" y="141"/>
                  </a:cubicBezTo>
                  <a:cubicBezTo>
                    <a:pt x="154" y="138"/>
                    <a:pt x="153" y="136"/>
                    <a:pt x="153" y="132"/>
                  </a:cubicBezTo>
                  <a:cubicBezTo>
                    <a:pt x="154" y="129"/>
                    <a:pt x="164" y="127"/>
                    <a:pt x="168" y="127"/>
                  </a:cubicBezTo>
                  <a:cubicBezTo>
                    <a:pt x="169" y="127"/>
                    <a:pt x="170" y="127"/>
                    <a:pt x="170" y="127"/>
                  </a:cubicBezTo>
                  <a:cubicBezTo>
                    <a:pt x="170" y="121"/>
                    <a:pt x="169" y="114"/>
                    <a:pt x="167" y="11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99" name="Freeform 97">
              <a:extLst>
                <a:ext uri="{FF2B5EF4-FFF2-40B4-BE49-F238E27FC236}">
                  <a16:creationId xmlns:a16="http://schemas.microsoft.com/office/drawing/2014/main" id="{2039F32A-EC5B-F306-4C5E-AC4ABFFD3FBB}"/>
                </a:ext>
              </a:extLst>
            </p:cNvPr>
            <p:cNvSpPr>
              <a:spLocks/>
            </p:cNvSpPr>
            <p:nvPr/>
          </p:nvSpPr>
          <p:spPr bwMode="auto">
            <a:xfrm>
              <a:off x="6308726" y="3538538"/>
              <a:ext cx="660400" cy="698500"/>
            </a:xfrm>
            <a:custGeom>
              <a:avLst/>
              <a:gdLst>
                <a:gd name="T0" fmla="*/ 165 w 235"/>
                <a:gd name="T1" fmla="*/ 99 h 248"/>
                <a:gd name="T2" fmla="*/ 164 w 235"/>
                <a:gd name="T3" fmla="*/ 88 h 248"/>
                <a:gd name="T4" fmla="*/ 177 w 235"/>
                <a:gd name="T5" fmla="*/ 93 h 248"/>
                <a:gd name="T6" fmla="*/ 191 w 235"/>
                <a:gd name="T7" fmla="*/ 97 h 248"/>
                <a:gd name="T8" fmla="*/ 190 w 235"/>
                <a:gd name="T9" fmla="*/ 107 h 248"/>
                <a:gd name="T10" fmla="*/ 196 w 235"/>
                <a:gd name="T11" fmla="*/ 110 h 248"/>
                <a:gd name="T12" fmla="*/ 200 w 235"/>
                <a:gd name="T13" fmla="*/ 125 h 248"/>
                <a:gd name="T14" fmla="*/ 204 w 235"/>
                <a:gd name="T15" fmla="*/ 108 h 248"/>
                <a:gd name="T16" fmla="*/ 214 w 235"/>
                <a:gd name="T17" fmla="*/ 98 h 248"/>
                <a:gd name="T18" fmla="*/ 222 w 235"/>
                <a:gd name="T19" fmla="*/ 81 h 248"/>
                <a:gd name="T20" fmla="*/ 233 w 235"/>
                <a:gd name="T21" fmla="*/ 78 h 248"/>
                <a:gd name="T22" fmla="*/ 234 w 235"/>
                <a:gd name="T23" fmla="*/ 68 h 248"/>
                <a:gd name="T24" fmla="*/ 226 w 235"/>
                <a:gd name="T25" fmla="*/ 60 h 248"/>
                <a:gd name="T26" fmla="*/ 211 w 235"/>
                <a:gd name="T27" fmla="*/ 61 h 248"/>
                <a:gd name="T28" fmla="*/ 201 w 235"/>
                <a:gd name="T29" fmla="*/ 69 h 248"/>
                <a:gd name="T30" fmla="*/ 192 w 235"/>
                <a:gd name="T31" fmla="*/ 74 h 248"/>
                <a:gd name="T32" fmla="*/ 185 w 235"/>
                <a:gd name="T33" fmla="*/ 83 h 248"/>
                <a:gd name="T34" fmla="*/ 171 w 235"/>
                <a:gd name="T35" fmla="*/ 81 h 248"/>
                <a:gd name="T36" fmla="*/ 166 w 235"/>
                <a:gd name="T37" fmla="*/ 71 h 248"/>
                <a:gd name="T38" fmla="*/ 162 w 235"/>
                <a:gd name="T39" fmla="*/ 83 h 248"/>
                <a:gd name="T40" fmla="*/ 137 w 235"/>
                <a:gd name="T41" fmla="*/ 80 h 248"/>
                <a:gd name="T42" fmla="*/ 124 w 235"/>
                <a:gd name="T43" fmla="*/ 77 h 248"/>
                <a:gd name="T44" fmla="*/ 111 w 235"/>
                <a:gd name="T45" fmla="*/ 70 h 248"/>
                <a:gd name="T46" fmla="*/ 100 w 235"/>
                <a:gd name="T47" fmla="*/ 63 h 248"/>
                <a:gd name="T48" fmla="*/ 105 w 235"/>
                <a:gd name="T49" fmla="*/ 51 h 248"/>
                <a:gd name="T50" fmla="*/ 97 w 235"/>
                <a:gd name="T51" fmla="*/ 43 h 248"/>
                <a:gd name="T52" fmla="*/ 87 w 235"/>
                <a:gd name="T53" fmla="*/ 32 h 248"/>
                <a:gd name="T54" fmla="*/ 94 w 235"/>
                <a:gd name="T55" fmla="*/ 25 h 248"/>
                <a:gd name="T56" fmla="*/ 89 w 235"/>
                <a:gd name="T57" fmla="*/ 10 h 248"/>
                <a:gd name="T58" fmla="*/ 80 w 235"/>
                <a:gd name="T59" fmla="*/ 0 h 248"/>
                <a:gd name="T60" fmla="*/ 74 w 235"/>
                <a:gd name="T61" fmla="*/ 6 h 248"/>
                <a:gd name="T62" fmla="*/ 53 w 235"/>
                <a:gd name="T63" fmla="*/ 7 h 248"/>
                <a:gd name="T64" fmla="*/ 50 w 235"/>
                <a:gd name="T65" fmla="*/ 20 h 248"/>
                <a:gd name="T66" fmla="*/ 59 w 235"/>
                <a:gd name="T67" fmla="*/ 32 h 248"/>
                <a:gd name="T68" fmla="*/ 53 w 235"/>
                <a:gd name="T69" fmla="*/ 44 h 248"/>
                <a:gd name="T70" fmla="*/ 44 w 235"/>
                <a:gd name="T71" fmla="*/ 53 h 248"/>
                <a:gd name="T72" fmla="*/ 33 w 235"/>
                <a:gd name="T73" fmla="*/ 66 h 248"/>
                <a:gd name="T74" fmla="*/ 23 w 235"/>
                <a:gd name="T75" fmla="*/ 73 h 248"/>
                <a:gd name="T76" fmla="*/ 10 w 235"/>
                <a:gd name="T77" fmla="*/ 80 h 248"/>
                <a:gd name="T78" fmla="*/ 19 w 235"/>
                <a:gd name="T79" fmla="*/ 95 h 248"/>
                <a:gd name="T80" fmla="*/ 16 w 235"/>
                <a:gd name="T81" fmla="*/ 104 h 248"/>
                <a:gd name="T82" fmla="*/ 0 w 235"/>
                <a:gd name="T83" fmla="*/ 110 h 248"/>
                <a:gd name="T84" fmla="*/ 8 w 235"/>
                <a:gd name="T85" fmla="*/ 118 h 248"/>
                <a:gd name="T86" fmla="*/ 5 w 235"/>
                <a:gd name="T87" fmla="*/ 122 h 248"/>
                <a:gd name="T88" fmla="*/ 32 w 235"/>
                <a:gd name="T89" fmla="*/ 128 h 248"/>
                <a:gd name="T90" fmla="*/ 37 w 235"/>
                <a:gd name="T91" fmla="*/ 132 h 248"/>
                <a:gd name="T92" fmla="*/ 38 w 235"/>
                <a:gd name="T93" fmla="*/ 154 h 248"/>
                <a:gd name="T94" fmla="*/ 50 w 235"/>
                <a:gd name="T95" fmla="*/ 192 h 248"/>
                <a:gd name="T96" fmla="*/ 66 w 235"/>
                <a:gd name="T97" fmla="*/ 231 h 248"/>
                <a:gd name="T98" fmla="*/ 82 w 235"/>
                <a:gd name="T99" fmla="*/ 241 h 248"/>
                <a:gd name="T100" fmla="*/ 93 w 235"/>
                <a:gd name="T101" fmla="*/ 227 h 248"/>
                <a:gd name="T102" fmla="*/ 98 w 235"/>
                <a:gd name="T103" fmla="*/ 211 h 248"/>
                <a:gd name="T104" fmla="*/ 100 w 235"/>
                <a:gd name="T105" fmla="*/ 187 h 248"/>
                <a:gd name="T106" fmla="*/ 111 w 235"/>
                <a:gd name="T107" fmla="*/ 174 h 248"/>
                <a:gd name="T108" fmla="*/ 138 w 235"/>
                <a:gd name="T109" fmla="*/ 150 h 248"/>
                <a:gd name="T110" fmla="*/ 153 w 235"/>
                <a:gd name="T111" fmla="*/ 132 h 248"/>
                <a:gd name="T112" fmla="*/ 170 w 235"/>
                <a:gd name="T113" fmla="*/ 1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248">
                  <a:moveTo>
                    <a:pt x="167" y="112"/>
                  </a:moveTo>
                  <a:cubicBezTo>
                    <a:pt x="166" y="108"/>
                    <a:pt x="165" y="102"/>
                    <a:pt x="165" y="99"/>
                  </a:cubicBezTo>
                  <a:cubicBezTo>
                    <a:pt x="166" y="97"/>
                    <a:pt x="169" y="99"/>
                    <a:pt x="170" y="96"/>
                  </a:cubicBezTo>
                  <a:cubicBezTo>
                    <a:pt x="171" y="93"/>
                    <a:pt x="161" y="93"/>
                    <a:pt x="164" y="88"/>
                  </a:cubicBezTo>
                  <a:cubicBezTo>
                    <a:pt x="167" y="84"/>
                    <a:pt x="167" y="88"/>
                    <a:pt x="171" y="88"/>
                  </a:cubicBezTo>
                  <a:cubicBezTo>
                    <a:pt x="175" y="88"/>
                    <a:pt x="177" y="91"/>
                    <a:pt x="177" y="93"/>
                  </a:cubicBezTo>
                  <a:cubicBezTo>
                    <a:pt x="177" y="96"/>
                    <a:pt x="181" y="97"/>
                    <a:pt x="181" y="97"/>
                  </a:cubicBezTo>
                  <a:cubicBezTo>
                    <a:pt x="181" y="97"/>
                    <a:pt x="188" y="97"/>
                    <a:pt x="191" y="97"/>
                  </a:cubicBezTo>
                  <a:cubicBezTo>
                    <a:pt x="194" y="97"/>
                    <a:pt x="197" y="97"/>
                    <a:pt x="197" y="99"/>
                  </a:cubicBezTo>
                  <a:cubicBezTo>
                    <a:pt x="197" y="101"/>
                    <a:pt x="193" y="107"/>
                    <a:pt x="190" y="107"/>
                  </a:cubicBezTo>
                  <a:cubicBezTo>
                    <a:pt x="187" y="107"/>
                    <a:pt x="187" y="116"/>
                    <a:pt x="190" y="116"/>
                  </a:cubicBezTo>
                  <a:cubicBezTo>
                    <a:pt x="192" y="117"/>
                    <a:pt x="194" y="110"/>
                    <a:pt x="196" y="110"/>
                  </a:cubicBezTo>
                  <a:cubicBezTo>
                    <a:pt x="197" y="110"/>
                    <a:pt x="198" y="118"/>
                    <a:pt x="199" y="126"/>
                  </a:cubicBezTo>
                  <a:cubicBezTo>
                    <a:pt x="199" y="125"/>
                    <a:pt x="200" y="125"/>
                    <a:pt x="200" y="125"/>
                  </a:cubicBezTo>
                  <a:cubicBezTo>
                    <a:pt x="202" y="125"/>
                    <a:pt x="201" y="118"/>
                    <a:pt x="203" y="116"/>
                  </a:cubicBezTo>
                  <a:cubicBezTo>
                    <a:pt x="204" y="114"/>
                    <a:pt x="203" y="108"/>
                    <a:pt x="204" y="108"/>
                  </a:cubicBezTo>
                  <a:cubicBezTo>
                    <a:pt x="205" y="108"/>
                    <a:pt x="211" y="110"/>
                    <a:pt x="211" y="108"/>
                  </a:cubicBezTo>
                  <a:cubicBezTo>
                    <a:pt x="211" y="107"/>
                    <a:pt x="215" y="101"/>
                    <a:pt x="214" y="98"/>
                  </a:cubicBezTo>
                  <a:cubicBezTo>
                    <a:pt x="213" y="95"/>
                    <a:pt x="216" y="91"/>
                    <a:pt x="216" y="88"/>
                  </a:cubicBezTo>
                  <a:cubicBezTo>
                    <a:pt x="216" y="84"/>
                    <a:pt x="220" y="83"/>
                    <a:pt x="222" y="81"/>
                  </a:cubicBezTo>
                  <a:cubicBezTo>
                    <a:pt x="224" y="79"/>
                    <a:pt x="228" y="76"/>
                    <a:pt x="229" y="78"/>
                  </a:cubicBezTo>
                  <a:cubicBezTo>
                    <a:pt x="230" y="80"/>
                    <a:pt x="235" y="81"/>
                    <a:pt x="233" y="78"/>
                  </a:cubicBezTo>
                  <a:cubicBezTo>
                    <a:pt x="231" y="75"/>
                    <a:pt x="231" y="73"/>
                    <a:pt x="232" y="72"/>
                  </a:cubicBezTo>
                  <a:cubicBezTo>
                    <a:pt x="233" y="72"/>
                    <a:pt x="234" y="68"/>
                    <a:pt x="234" y="68"/>
                  </a:cubicBezTo>
                  <a:cubicBezTo>
                    <a:pt x="234" y="68"/>
                    <a:pt x="230" y="68"/>
                    <a:pt x="229" y="66"/>
                  </a:cubicBezTo>
                  <a:cubicBezTo>
                    <a:pt x="228" y="64"/>
                    <a:pt x="226" y="62"/>
                    <a:pt x="226" y="60"/>
                  </a:cubicBezTo>
                  <a:cubicBezTo>
                    <a:pt x="226" y="58"/>
                    <a:pt x="223" y="59"/>
                    <a:pt x="221" y="61"/>
                  </a:cubicBezTo>
                  <a:cubicBezTo>
                    <a:pt x="219" y="62"/>
                    <a:pt x="216" y="59"/>
                    <a:pt x="211" y="61"/>
                  </a:cubicBezTo>
                  <a:cubicBezTo>
                    <a:pt x="207" y="63"/>
                    <a:pt x="206" y="66"/>
                    <a:pt x="204" y="66"/>
                  </a:cubicBezTo>
                  <a:cubicBezTo>
                    <a:pt x="202" y="65"/>
                    <a:pt x="202" y="67"/>
                    <a:pt x="201" y="69"/>
                  </a:cubicBezTo>
                  <a:cubicBezTo>
                    <a:pt x="199" y="71"/>
                    <a:pt x="198" y="73"/>
                    <a:pt x="197" y="73"/>
                  </a:cubicBezTo>
                  <a:cubicBezTo>
                    <a:pt x="196" y="73"/>
                    <a:pt x="192" y="74"/>
                    <a:pt x="192" y="74"/>
                  </a:cubicBezTo>
                  <a:cubicBezTo>
                    <a:pt x="192" y="74"/>
                    <a:pt x="195" y="79"/>
                    <a:pt x="193" y="82"/>
                  </a:cubicBezTo>
                  <a:cubicBezTo>
                    <a:pt x="192" y="84"/>
                    <a:pt x="189" y="82"/>
                    <a:pt x="185" y="83"/>
                  </a:cubicBezTo>
                  <a:cubicBezTo>
                    <a:pt x="181" y="84"/>
                    <a:pt x="180" y="81"/>
                    <a:pt x="177" y="82"/>
                  </a:cubicBezTo>
                  <a:cubicBezTo>
                    <a:pt x="174" y="83"/>
                    <a:pt x="173" y="80"/>
                    <a:pt x="171" y="81"/>
                  </a:cubicBezTo>
                  <a:cubicBezTo>
                    <a:pt x="170" y="81"/>
                    <a:pt x="168" y="78"/>
                    <a:pt x="169" y="75"/>
                  </a:cubicBezTo>
                  <a:cubicBezTo>
                    <a:pt x="169" y="72"/>
                    <a:pt x="167" y="69"/>
                    <a:pt x="166" y="71"/>
                  </a:cubicBezTo>
                  <a:cubicBezTo>
                    <a:pt x="165" y="73"/>
                    <a:pt x="163" y="72"/>
                    <a:pt x="163" y="75"/>
                  </a:cubicBezTo>
                  <a:cubicBezTo>
                    <a:pt x="163" y="78"/>
                    <a:pt x="164" y="81"/>
                    <a:pt x="162" y="83"/>
                  </a:cubicBezTo>
                  <a:cubicBezTo>
                    <a:pt x="160" y="85"/>
                    <a:pt x="150" y="86"/>
                    <a:pt x="148" y="85"/>
                  </a:cubicBezTo>
                  <a:cubicBezTo>
                    <a:pt x="146" y="83"/>
                    <a:pt x="137" y="82"/>
                    <a:pt x="137" y="80"/>
                  </a:cubicBezTo>
                  <a:cubicBezTo>
                    <a:pt x="136" y="79"/>
                    <a:pt x="134" y="76"/>
                    <a:pt x="132" y="76"/>
                  </a:cubicBezTo>
                  <a:cubicBezTo>
                    <a:pt x="130" y="76"/>
                    <a:pt x="125" y="78"/>
                    <a:pt x="124" y="77"/>
                  </a:cubicBezTo>
                  <a:cubicBezTo>
                    <a:pt x="123" y="76"/>
                    <a:pt x="119" y="73"/>
                    <a:pt x="117" y="73"/>
                  </a:cubicBezTo>
                  <a:cubicBezTo>
                    <a:pt x="115" y="73"/>
                    <a:pt x="111" y="71"/>
                    <a:pt x="111" y="70"/>
                  </a:cubicBezTo>
                  <a:cubicBezTo>
                    <a:pt x="111" y="68"/>
                    <a:pt x="105" y="68"/>
                    <a:pt x="104" y="66"/>
                  </a:cubicBezTo>
                  <a:cubicBezTo>
                    <a:pt x="103" y="65"/>
                    <a:pt x="100" y="65"/>
                    <a:pt x="100" y="63"/>
                  </a:cubicBezTo>
                  <a:cubicBezTo>
                    <a:pt x="100" y="61"/>
                    <a:pt x="101" y="59"/>
                    <a:pt x="101" y="57"/>
                  </a:cubicBezTo>
                  <a:cubicBezTo>
                    <a:pt x="101" y="55"/>
                    <a:pt x="105" y="53"/>
                    <a:pt x="105" y="51"/>
                  </a:cubicBezTo>
                  <a:cubicBezTo>
                    <a:pt x="105" y="50"/>
                    <a:pt x="102" y="48"/>
                    <a:pt x="102" y="48"/>
                  </a:cubicBezTo>
                  <a:cubicBezTo>
                    <a:pt x="102" y="48"/>
                    <a:pt x="99" y="43"/>
                    <a:pt x="97" y="43"/>
                  </a:cubicBezTo>
                  <a:cubicBezTo>
                    <a:pt x="94" y="43"/>
                    <a:pt x="92" y="39"/>
                    <a:pt x="90" y="38"/>
                  </a:cubicBezTo>
                  <a:cubicBezTo>
                    <a:pt x="87" y="38"/>
                    <a:pt x="88" y="33"/>
                    <a:pt x="87" y="32"/>
                  </a:cubicBezTo>
                  <a:cubicBezTo>
                    <a:pt x="85" y="30"/>
                    <a:pt x="86" y="26"/>
                    <a:pt x="89" y="28"/>
                  </a:cubicBezTo>
                  <a:cubicBezTo>
                    <a:pt x="91" y="30"/>
                    <a:pt x="95" y="28"/>
                    <a:pt x="94" y="25"/>
                  </a:cubicBezTo>
                  <a:cubicBezTo>
                    <a:pt x="92" y="22"/>
                    <a:pt x="89" y="19"/>
                    <a:pt x="89" y="18"/>
                  </a:cubicBezTo>
                  <a:cubicBezTo>
                    <a:pt x="89" y="16"/>
                    <a:pt x="91" y="11"/>
                    <a:pt x="89" y="10"/>
                  </a:cubicBezTo>
                  <a:cubicBezTo>
                    <a:pt x="86" y="8"/>
                    <a:pt x="84" y="6"/>
                    <a:pt x="84" y="4"/>
                  </a:cubicBezTo>
                  <a:cubicBezTo>
                    <a:pt x="83" y="2"/>
                    <a:pt x="80" y="0"/>
                    <a:pt x="80" y="0"/>
                  </a:cubicBezTo>
                  <a:cubicBezTo>
                    <a:pt x="77" y="0"/>
                    <a:pt x="77" y="0"/>
                    <a:pt x="77" y="0"/>
                  </a:cubicBezTo>
                  <a:cubicBezTo>
                    <a:pt x="77" y="0"/>
                    <a:pt x="75" y="6"/>
                    <a:pt x="74" y="6"/>
                  </a:cubicBezTo>
                  <a:cubicBezTo>
                    <a:pt x="72" y="7"/>
                    <a:pt x="68" y="8"/>
                    <a:pt x="65" y="10"/>
                  </a:cubicBezTo>
                  <a:cubicBezTo>
                    <a:pt x="63" y="11"/>
                    <a:pt x="56" y="7"/>
                    <a:pt x="53" y="7"/>
                  </a:cubicBezTo>
                  <a:cubicBezTo>
                    <a:pt x="49" y="7"/>
                    <a:pt x="47" y="11"/>
                    <a:pt x="48" y="12"/>
                  </a:cubicBezTo>
                  <a:cubicBezTo>
                    <a:pt x="50" y="13"/>
                    <a:pt x="50" y="20"/>
                    <a:pt x="50" y="20"/>
                  </a:cubicBezTo>
                  <a:cubicBezTo>
                    <a:pt x="50" y="20"/>
                    <a:pt x="52" y="29"/>
                    <a:pt x="55" y="28"/>
                  </a:cubicBezTo>
                  <a:cubicBezTo>
                    <a:pt x="58" y="27"/>
                    <a:pt x="61" y="31"/>
                    <a:pt x="59" y="32"/>
                  </a:cubicBezTo>
                  <a:cubicBezTo>
                    <a:pt x="56" y="32"/>
                    <a:pt x="55" y="35"/>
                    <a:pt x="54" y="38"/>
                  </a:cubicBezTo>
                  <a:cubicBezTo>
                    <a:pt x="54" y="41"/>
                    <a:pt x="55" y="44"/>
                    <a:pt x="53" y="44"/>
                  </a:cubicBezTo>
                  <a:cubicBezTo>
                    <a:pt x="51" y="45"/>
                    <a:pt x="49" y="45"/>
                    <a:pt x="49" y="49"/>
                  </a:cubicBezTo>
                  <a:cubicBezTo>
                    <a:pt x="49" y="53"/>
                    <a:pt x="44" y="52"/>
                    <a:pt x="44" y="53"/>
                  </a:cubicBezTo>
                  <a:cubicBezTo>
                    <a:pt x="43" y="54"/>
                    <a:pt x="41" y="61"/>
                    <a:pt x="40" y="62"/>
                  </a:cubicBezTo>
                  <a:cubicBezTo>
                    <a:pt x="39" y="63"/>
                    <a:pt x="34" y="63"/>
                    <a:pt x="33" y="66"/>
                  </a:cubicBezTo>
                  <a:cubicBezTo>
                    <a:pt x="33" y="69"/>
                    <a:pt x="30" y="73"/>
                    <a:pt x="29" y="73"/>
                  </a:cubicBezTo>
                  <a:cubicBezTo>
                    <a:pt x="27" y="72"/>
                    <a:pt x="24" y="71"/>
                    <a:pt x="23" y="73"/>
                  </a:cubicBezTo>
                  <a:cubicBezTo>
                    <a:pt x="22" y="75"/>
                    <a:pt x="18" y="71"/>
                    <a:pt x="17" y="72"/>
                  </a:cubicBezTo>
                  <a:cubicBezTo>
                    <a:pt x="16" y="73"/>
                    <a:pt x="10" y="78"/>
                    <a:pt x="10" y="80"/>
                  </a:cubicBezTo>
                  <a:cubicBezTo>
                    <a:pt x="10" y="83"/>
                    <a:pt x="16" y="83"/>
                    <a:pt x="16" y="86"/>
                  </a:cubicBezTo>
                  <a:cubicBezTo>
                    <a:pt x="15" y="90"/>
                    <a:pt x="18" y="93"/>
                    <a:pt x="19" y="95"/>
                  </a:cubicBezTo>
                  <a:cubicBezTo>
                    <a:pt x="21" y="97"/>
                    <a:pt x="24" y="101"/>
                    <a:pt x="22" y="103"/>
                  </a:cubicBezTo>
                  <a:cubicBezTo>
                    <a:pt x="21" y="105"/>
                    <a:pt x="19" y="105"/>
                    <a:pt x="16" y="104"/>
                  </a:cubicBezTo>
                  <a:cubicBezTo>
                    <a:pt x="13" y="104"/>
                    <a:pt x="13" y="106"/>
                    <a:pt x="8" y="105"/>
                  </a:cubicBezTo>
                  <a:cubicBezTo>
                    <a:pt x="3" y="104"/>
                    <a:pt x="2" y="108"/>
                    <a:pt x="0" y="110"/>
                  </a:cubicBezTo>
                  <a:cubicBezTo>
                    <a:pt x="0" y="110"/>
                    <a:pt x="0" y="110"/>
                    <a:pt x="0" y="110"/>
                  </a:cubicBezTo>
                  <a:cubicBezTo>
                    <a:pt x="2" y="112"/>
                    <a:pt x="4" y="116"/>
                    <a:pt x="8" y="118"/>
                  </a:cubicBezTo>
                  <a:cubicBezTo>
                    <a:pt x="13" y="119"/>
                    <a:pt x="17" y="114"/>
                    <a:pt x="17" y="118"/>
                  </a:cubicBezTo>
                  <a:cubicBezTo>
                    <a:pt x="17" y="122"/>
                    <a:pt x="5" y="121"/>
                    <a:pt x="5" y="122"/>
                  </a:cubicBezTo>
                  <a:cubicBezTo>
                    <a:pt x="5" y="123"/>
                    <a:pt x="17" y="138"/>
                    <a:pt x="23" y="137"/>
                  </a:cubicBezTo>
                  <a:cubicBezTo>
                    <a:pt x="29" y="136"/>
                    <a:pt x="34" y="129"/>
                    <a:pt x="32" y="128"/>
                  </a:cubicBezTo>
                  <a:cubicBezTo>
                    <a:pt x="30" y="127"/>
                    <a:pt x="33" y="123"/>
                    <a:pt x="35" y="124"/>
                  </a:cubicBezTo>
                  <a:cubicBezTo>
                    <a:pt x="36" y="124"/>
                    <a:pt x="35" y="131"/>
                    <a:pt x="37" y="132"/>
                  </a:cubicBezTo>
                  <a:cubicBezTo>
                    <a:pt x="39" y="134"/>
                    <a:pt x="38" y="137"/>
                    <a:pt x="37" y="140"/>
                  </a:cubicBezTo>
                  <a:cubicBezTo>
                    <a:pt x="35" y="143"/>
                    <a:pt x="38" y="150"/>
                    <a:pt x="38" y="154"/>
                  </a:cubicBezTo>
                  <a:cubicBezTo>
                    <a:pt x="39" y="158"/>
                    <a:pt x="41" y="164"/>
                    <a:pt x="42" y="169"/>
                  </a:cubicBezTo>
                  <a:cubicBezTo>
                    <a:pt x="43" y="175"/>
                    <a:pt x="47" y="186"/>
                    <a:pt x="50" y="192"/>
                  </a:cubicBezTo>
                  <a:cubicBezTo>
                    <a:pt x="53" y="198"/>
                    <a:pt x="56" y="211"/>
                    <a:pt x="58" y="214"/>
                  </a:cubicBezTo>
                  <a:cubicBezTo>
                    <a:pt x="60" y="217"/>
                    <a:pt x="66" y="226"/>
                    <a:pt x="66" y="231"/>
                  </a:cubicBezTo>
                  <a:cubicBezTo>
                    <a:pt x="66" y="237"/>
                    <a:pt x="72" y="245"/>
                    <a:pt x="74" y="246"/>
                  </a:cubicBezTo>
                  <a:cubicBezTo>
                    <a:pt x="77" y="248"/>
                    <a:pt x="81" y="245"/>
                    <a:pt x="82" y="241"/>
                  </a:cubicBezTo>
                  <a:cubicBezTo>
                    <a:pt x="83" y="238"/>
                    <a:pt x="90" y="236"/>
                    <a:pt x="90" y="233"/>
                  </a:cubicBezTo>
                  <a:cubicBezTo>
                    <a:pt x="90" y="230"/>
                    <a:pt x="91" y="228"/>
                    <a:pt x="93" y="227"/>
                  </a:cubicBezTo>
                  <a:cubicBezTo>
                    <a:pt x="96" y="227"/>
                    <a:pt x="96" y="225"/>
                    <a:pt x="96" y="222"/>
                  </a:cubicBezTo>
                  <a:cubicBezTo>
                    <a:pt x="96" y="218"/>
                    <a:pt x="96" y="214"/>
                    <a:pt x="98" y="211"/>
                  </a:cubicBezTo>
                  <a:cubicBezTo>
                    <a:pt x="100" y="208"/>
                    <a:pt x="101" y="200"/>
                    <a:pt x="99" y="197"/>
                  </a:cubicBezTo>
                  <a:cubicBezTo>
                    <a:pt x="98" y="194"/>
                    <a:pt x="99" y="190"/>
                    <a:pt x="100" y="187"/>
                  </a:cubicBezTo>
                  <a:cubicBezTo>
                    <a:pt x="101" y="183"/>
                    <a:pt x="101" y="180"/>
                    <a:pt x="103" y="180"/>
                  </a:cubicBezTo>
                  <a:cubicBezTo>
                    <a:pt x="105" y="179"/>
                    <a:pt x="109" y="177"/>
                    <a:pt x="111" y="174"/>
                  </a:cubicBezTo>
                  <a:cubicBezTo>
                    <a:pt x="114" y="170"/>
                    <a:pt x="121" y="166"/>
                    <a:pt x="124" y="164"/>
                  </a:cubicBezTo>
                  <a:cubicBezTo>
                    <a:pt x="127" y="161"/>
                    <a:pt x="135" y="154"/>
                    <a:pt x="138" y="150"/>
                  </a:cubicBezTo>
                  <a:cubicBezTo>
                    <a:pt x="140" y="146"/>
                    <a:pt x="147" y="144"/>
                    <a:pt x="151" y="141"/>
                  </a:cubicBezTo>
                  <a:cubicBezTo>
                    <a:pt x="154" y="138"/>
                    <a:pt x="153" y="136"/>
                    <a:pt x="153" y="132"/>
                  </a:cubicBezTo>
                  <a:cubicBezTo>
                    <a:pt x="154" y="129"/>
                    <a:pt x="164" y="127"/>
                    <a:pt x="168" y="127"/>
                  </a:cubicBezTo>
                  <a:cubicBezTo>
                    <a:pt x="169" y="127"/>
                    <a:pt x="170" y="127"/>
                    <a:pt x="170" y="127"/>
                  </a:cubicBezTo>
                  <a:cubicBezTo>
                    <a:pt x="170" y="121"/>
                    <a:pt x="169" y="114"/>
                    <a:pt x="167" y="11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0" name="Freeform 98">
              <a:extLst>
                <a:ext uri="{FF2B5EF4-FFF2-40B4-BE49-F238E27FC236}">
                  <a16:creationId xmlns:a16="http://schemas.microsoft.com/office/drawing/2014/main" id="{D2BBA199-174B-DD2D-063F-D9724D205858}"/>
                </a:ext>
              </a:extLst>
            </p:cNvPr>
            <p:cNvSpPr>
              <a:spLocks/>
            </p:cNvSpPr>
            <p:nvPr/>
          </p:nvSpPr>
          <p:spPr bwMode="auto">
            <a:xfrm>
              <a:off x="6764338" y="3051176"/>
              <a:ext cx="746125" cy="320675"/>
            </a:xfrm>
            <a:custGeom>
              <a:avLst/>
              <a:gdLst>
                <a:gd name="T0" fmla="*/ 245 w 265"/>
                <a:gd name="T1" fmla="*/ 49 h 114"/>
                <a:gd name="T2" fmla="*/ 228 w 265"/>
                <a:gd name="T3" fmla="*/ 48 h 114"/>
                <a:gd name="T4" fmla="*/ 230 w 265"/>
                <a:gd name="T5" fmla="*/ 39 h 114"/>
                <a:gd name="T6" fmla="*/ 231 w 265"/>
                <a:gd name="T7" fmla="*/ 25 h 114"/>
                <a:gd name="T8" fmla="*/ 213 w 265"/>
                <a:gd name="T9" fmla="*/ 23 h 114"/>
                <a:gd name="T10" fmla="*/ 200 w 265"/>
                <a:gd name="T11" fmla="*/ 30 h 114"/>
                <a:gd name="T12" fmla="*/ 177 w 265"/>
                <a:gd name="T13" fmla="*/ 33 h 114"/>
                <a:gd name="T14" fmla="*/ 162 w 265"/>
                <a:gd name="T15" fmla="*/ 26 h 114"/>
                <a:gd name="T16" fmla="*/ 149 w 265"/>
                <a:gd name="T17" fmla="*/ 21 h 114"/>
                <a:gd name="T18" fmla="*/ 133 w 265"/>
                <a:gd name="T19" fmla="*/ 20 h 114"/>
                <a:gd name="T20" fmla="*/ 120 w 265"/>
                <a:gd name="T21" fmla="*/ 21 h 114"/>
                <a:gd name="T22" fmla="*/ 114 w 265"/>
                <a:gd name="T23" fmla="*/ 10 h 114"/>
                <a:gd name="T24" fmla="*/ 99 w 265"/>
                <a:gd name="T25" fmla="*/ 5 h 114"/>
                <a:gd name="T26" fmla="*/ 88 w 265"/>
                <a:gd name="T27" fmla="*/ 1 h 114"/>
                <a:gd name="T28" fmla="*/ 80 w 265"/>
                <a:gd name="T29" fmla="*/ 7 h 114"/>
                <a:gd name="T30" fmla="*/ 80 w 265"/>
                <a:gd name="T31" fmla="*/ 18 h 114"/>
                <a:gd name="T32" fmla="*/ 73 w 265"/>
                <a:gd name="T33" fmla="*/ 26 h 114"/>
                <a:gd name="T34" fmla="*/ 60 w 265"/>
                <a:gd name="T35" fmla="*/ 25 h 114"/>
                <a:gd name="T36" fmla="*/ 50 w 265"/>
                <a:gd name="T37" fmla="*/ 18 h 114"/>
                <a:gd name="T38" fmla="*/ 33 w 265"/>
                <a:gd name="T39" fmla="*/ 17 h 114"/>
                <a:gd name="T40" fmla="*/ 21 w 265"/>
                <a:gd name="T41" fmla="*/ 23 h 114"/>
                <a:gd name="T42" fmla="*/ 7 w 265"/>
                <a:gd name="T43" fmla="*/ 30 h 114"/>
                <a:gd name="T44" fmla="*/ 0 w 265"/>
                <a:gd name="T45" fmla="*/ 33 h 114"/>
                <a:gd name="T46" fmla="*/ 6 w 265"/>
                <a:gd name="T47" fmla="*/ 42 h 114"/>
                <a:gd name="T48" fmla="*/ 21 w 265"/>
                <a:gd name="T49" fmla="*/ 52 h 114"/>
                <a:gd name="T50" fmla="*/ 25 w 265"/>
                <a:gd name="T51" fmla="*/ 66 h 114"/>
                <a:gd name="T52" fmla="*/ 42 w 265"/>
                <a:gd name="T53" fmla="*/ 78 h 114"/>
                <a:gd name="T54" fmla="*/ 54 w 265"/>
                <a:gd name="T55" fmla="*/ 86 h 114"/>
                <a:gd name="T56" fmla="*/ 65 w 265"/>
                <a:gd name="T57" fmla="*/ 101 h 114"/>
                <a:gd name="T58" fmla="*/ 96 w 265"/>
                <a:gd name="T59" fmla="*/ 103 h 114"/>
                <a:gd name="T60" fmla="*/ 120 w 265"/>
                <a:gd name="T61" fmla="*/ 108 h 114"/>
                <a:gd name="T62" fmla="*/ 136 w 265"/>
                <a:gd name="T63" fmla="*/ 114 h 114"/>
                <a:gd name="T64" fmla="*/ 169 w 265"/>
                <a:gd name="T65" fmla="*/ 106 h 114"/>
                <a:gd name="T66" fmla="*/ 195 w 265"/>
                <a:gd name="T67" fmla="*/ 91 h 114"/>
                <a:gd name="T68" fmla="*/ 201 w 265"/>
                <a:gd name="T69" fmla="*/ 79 h 114"/>
                <a:gd name="T70" fmla="*/ 227 w 265"/>
                <a:gd name="T71" fmla="*/ 74 h 114"/>
                <a:gd name="T72" fmla="*/ 245 w 265"/>
                <a:gd name="T73" fmla="*/ 63 h 114"/>
                <a:gd name="T74" fmla="*/ 264 w 265"/>
                <a:gd name="T75" fmla="*/ 5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14">
                  <a:moveTo>
                    <a:pt x="253" y="48"/>
                  </a:moveTo>
                  <a:cubicBezTo>
                    <a:pt x="251" y="45"/>
                    <a:pt x="246" y="46"/>
                    <a:pt x="245" y="49"/>
                  </a:cubicBezTo>
                  <a:cubicBezTo>
                    <a:pt x="244" y="52"/>
                    <a:pt x="242" y="48"/>
                    <a:pt x="237" y="48"/>
                  </a:cubicBezTo>
                  <a:cubicBezTo>
                    <a:pt x="232" y="48"/>
                    <a:pt x="232" y="51"/>
                    <a:pt x="228" y="48"/>
                  </a:cubicBezTo>
                  <a:cubicBezTo>
                    <a:pt x="225" y="44"/>
                    <a:pt x="230" y="43"/>
                    <a:pt x="230" y="43"/>
                  </a:cubicBezTo>
                  <a:cubicBezTo>
                    <a:pt x="230" y="39"/>
                    <a:pt x="230" y="39"/>
                    <a:pt x="230" y="39"/>
                  </a:cubicBezTo>
                  <a:cubicBezTo>
                    <a:pt x="237" y="25"/>
                    <a:pt x="237" y="25"/>
                    <a:pt x="237" y="25"/>
                  </a:cubicBezTo>
                  <a:cubicBezTo>
                    <a:pt x="235" y="25"/>
                    <a:pt x="232" y="24"/>
                    <a:pt x="231" y="25"/>
                  </a:cubicBezTo>
                  <a:cubicBezTo>
                    <a:pt x="229" y="26"/>
                    <a:pt x="224" y="25"/>
                    <a:pt x="223" y="23"/>
                  </a:cubicBezTo>
                  <a:cubicBezTo>
                    <a:pt x="223" y="22"/>
                    <a:pt x="215" y="21"/>
                    <a:pt x="213" y="23"/>
                  </a:cubicBezTo>
                  <a:cubicBezTo>
                    <a:pt x="211" y="24"/>
                    <a:pt x="207" y="26"/>
                    <a:pt x="206" y="27"/>
                  </a:cubicBezTo>
                  <a:cubicBezTo>
                    <a:pt x="206" y="29"/>
                    <a:pt x="201" y="29"/>
                    <a:pt x="200" y="30"/>
                  </a:cubicBezTo>
                  <a:cubicBezTo>
                    <a:pt x="198" y="31"/>
                    <a:pt x="189" y="32"/>
                    <a:pt x="189" y="33"/>
                  </a:cubicBezTo>
                  <a:cubicBezTo>
                    <a:pt x="188" y="34"/>
                    <a:pt x="179" y="34"/>
                    <a:pt x="177" y="33"/>
                  </a:cubicBezTo>
                  <a:cubicBezTo>
                    <a:pt x="176" y="31"/>
                    <a:pt x="168" y="33"/>
                    <a:pt x="167" y="31"/>
                  </a:cubicBezTo>
                  <a:cubicBezTo>
                    <a:pt x="166" y="29"/>
                    <a:pt x="162" y="28"/>
                    <a:pt x="162" y="26"/>
                  </a:cubicBezTo>
                  <a:cubicBezTo>
                    <a:pt x="162" y="24"/>
                    <a:pt x="156" y="24"/>
                    <a:pt x="155" y="23"/>
                  </a:cubicBezTo>
                  <a:cubicBezTo>
                    <a:pt x="155" y="21"/>
                    <a:pt x="150" y="20"/>
                    <a:pt x="149" y="21"/>
                  </a:cubicBezTo>
                  <a:cubicBezTo>
                    <a:pt x="148" y="21"/>
                    <a:pt x="143" y="19"/>
                    <a:pt x="141" y="19"/>
                  </a:cubicBezTo>
                  <a:cubicBezTo>
                    <a:pt x="140" y="19"/>
                    <a:pt x="135" y="20"/>
                    <a:pt x="133" y="20"/>
                  </a:cubicBezTo>
                  <a:cubicBezTo>
                    <a:pt x="132" y="20"/>
                    <a:pt x="129" y="23"/>
                    <a:pt x="127" y="23"/>
                  </a:cubicBezTo>
                  <a:cubicBezTo>
                    <a:pt x="126" y="23"/>
                    <a:pt x="121" y="20"/>
                    <a:pt x="120" y="21"/>
                  </a:cubicBezTo>
                  <a:cubicBezTo>
                    <a:pt x="119" y="22"/>
                    <a:pt x="116" y="18"/>
                    <a:pt x="115" y="17"/>
                  </a:cubicBezTo>
                  <a:cubicBezTo>
                    <a:pt x="113" y="15"/>
                    <a:pt x="115" y="11"/>
                    <a:pt x="114" y="10"/>
                  </a:cubicBezTo>
                  <a:cubicBezTo>
                    <a:pt x="113" y="8"/>
                    <a:pt x="107" y="8"/>
                    <a:pt x="105" y="7"/>
                  </a:cubicBezTo>
                  <a:cubicBezTo>
                    <a:pt x="104" y="6"/>
                    <a:pt x="101" y="5"/>
                    <a:pt x="99" y="5"/>
                  </a:cubicBezTo>
                  <a:cubicBezTo>
                    <a:pt x="98" y="5"/>
                    <a:pt x="95" y="4"/>
                    <a:pt x="94" y="3"/>
                  </a:cubicBezTo>
                  <a:cubicBezTo>
                    <a:pt x="93" y="3"/>
                    <a:pt x="90" y="1"/>
                    <a:pt x="88" y="1"/>
                  </a:cubicBezTo>
                  <a:cubicBezTo>
                    <a:pt x="86" y="0"/>
                    <a:pt x="86" y="3"/>
                    <a:pt x="85" y="4"/>
                  </a:cubicBezTo>
                  <a:cubicBezTo>
                    <a:pt x="84" y="5"/>
                    <a:pt x="81" y="5"/>
                    <a:pt x="80" y="7"/>
                  </a:cubicBezTo>
                  <a:cubicBezTo>
                    <a:pt x="80" y="8"/>
                    <a:pt x="76" y="9"/>
                    <a:pt x="77" y="11"/>
                  </a:cubicBezTo>
                  <a:cubicBezTo>
                    <a:pt x="77" y="13"/>
                    <a:pt x="79" y="17"/>
                    <a:pt x="80" y="18"/>
                  </a:cubicBezTo>
                  <a:cubicBezTo>
                    <a:pt x="81" y="19"/>
                    <a:pt x="80" y="22"/>
                    <a:pt x="80" y="23"/>
                  </a:cubicBezTo>
                  <a:cubicBezTo>
                    <a:pt x="79" y="24"/>
                    <a:pt x="74" y="25"/>
                    <a:pt x="73" y="26"/>
                  </a:cubicBezTo>
                  <a:cubicBezTo>
                    <a:pt x="72" y="28"/>
                    <a:pt x="69" y="26"/>
                    <a:pt x="67" y="25"/>
                  </a:cubicBezTo>
                  <a:cubicBezTo>
                    <a:pt x="64" y="23"/>
                    <a:pt x="61" y="24"/>
                    <a:pt x="60" y="25"/>
                  </a:cubicBezTo>
                  <a:cubicBezTo>
                    <a:pt x="59" y="26"/>
                    <a:pt x="54" y="23"/>
                    <a:pt x="53" y="22"/>
                  </a:cubicBezTo>
                  <a:cubicBezTo>
                    <a:pt x="52" y="22"/>
                    <a:pt x="51" y="17"/>
                    <a:pt x="50" y="18"/>
                  </a:cubicBezTo>
                  <a:cubicBezTo>
                    <a:pt x="49" y="18"/>
                    <a:pt x="40" y="16"/>
                    <a:pt x="39" y="16"/>
                  </a:cubicBezTo>
                  <a:cubicBezTo>
                    <a:pt x="37" y="15"/>
                    <a:pt x="33" y="15"/>
                    <a:pt x="33" y="17"/>
                  </a:cubicBezTo>
                  <a:cubicBezTo>
                    <a:pt x="32" y="18"/>
                    <a:pt x="28" y="18"/>
                    <a:pt x="27" y="19"/>
                  </a:cubicBezTo>
                  <a:cubicBezTo>
                    <a:pt x="26" y="21"/>
                    <a:pt x="23" y="21"/>
                    <a:pt x="21" y="23"/>
                  </a:cubicBezTo>
                  <a:cubicBezTo>
                    <a:pt x="20" y="24"/>
                    <a:pt x="16" y="24"/>
                    <a:pt x="15" y="27"/>
                  </a:cubicBezTo>
                  <a:cubicBezTo>
                    <a:pt x="14" y="29"/>
                    <a:pt x="9" y="30"/>
                    <a:pt x="7" y="30"/>
                  </a:cubicBezTo>
                  <a:cubicBezTo>
                    <a:pt x="6" y="30"/>
                    <a:pt x="2" y="31"/>
                    <a:pt x="1" y="32"/>
                  </a:cubicBezTo>
                  <a:cubicBezTo>
                    <a:pt x="1" y="33"/>
                    <a:pt x="1" y="33"/>
                    <a:pt x="0" y="33"/>
                  </a:cubicBezTo>
                  <a:cubicBezTo>
                    <a:pt x="0" y="33"/>
                    <a:pt x="0" y="33"/>
                    <a:pt x="0" y="34"/>
                  </a:cubicBezTo>
                  <a:cubicBezTo>
                    <a:pt x="1" y="39"/>
                    <a:pt x="4" y="39"/>
                    <a:pt x="6" y="42"/>
                  </a:cubicBezTo>
                  <a:cubicBezTo>
                    <a:pt x="9" y="44"/>
                    <a:pt x="11" y="46"/>
                    <a:pt x="14" y="46"/>
                  </a:cubicBezTo>
                  <a:cubicBezTo>
                    <a:pt x="17" y="46"/>
                    <a:pt x="21" y="49"/>
                    <a:pt x="21" y="52"/>
                  </a:cubicBezTo>
                  <a:cubicBezTo>
                    <a:pt x="21" y="54"/>
                    <a:pt x="24" y="57"/>
                    <a:pt x="25" y="58"/>
                  </a:cubicBezTo>
                  <a:cubicBezTo>
                    <a:pt x="27" y="59"/>
                    <a:pt x="25" y="63"/>
                    <a:pt x="25" y="66"/>
                  </a:cubicBezTo>
                  <a:cubicBezTo>
                    <a:pt x="25" y="69"/>
                    <a:pt x="21" y="70"/>
                    <a:pt x="23" y="73"/>
                  </a:cubicBezTo>
                  <a:cubicBezTo>
                    <a:pt x="25" y="76"/>
                    <a:pt x="38" y="78"/>
                    <a:pt x="42" y="78"/>
                  </a:cubicBezTo>
                  <a:cubicBezTo>
                    <a:pt x="46" y="78"/>
                    <a:pt x="47" y="82"/>
                    <a:pt x="48" y="82"/>
                  </a:cubicBezTo>
                  <a:cubicBezTo>
                    <a:pt x="51" y="82"/>
                    <a:pt x="51" y="85"/>
                    <a:pt x="54" y="86"/>
                  </a:cubicBezTo>
                  <a:cubicBezTo>
                    <a:pt x="56" y="86"/>
                    <a:pt x="59" y="88"/>
                    <a:pt x="60" y="93"/>
                  </a:cubicBezTo>
                  <a:cubicBezTo>
                    <a:pt x="61" y="97"/>
                    <a:pt x="65" y="99"/>
                    <a:pt x="65" y="101"/>
                  </a:cubicBezTo>
                  <a:cubicBezTo>
                    <a:pt x="66" y="103"/>
                    <a:pt x="72" y="102"/>
                    <a:pt x="76" y="102"/>
                  </a:cubicBezTo>
                  <a:cubicBezTo>
                    <a:pt x="80" y="103"/>
                    <a:pt x="93" y="102"/>
                    <a:pt x="96" y="103"/>
                  </a:cubicBezTo>
                  <a:cubicBezTo>
                    <a:pt x="99" y="103"/>
                    <a:pt x="107" y="103"/>
                    <a:pt x="111" y="106"/>
                  </a:cubicBezTo>
                  <a:cubicBezTo>
                    <a:pt x="116" y="109"/>
                    <a:pt x="118" y="107"/>
                    <a:pt x="120" y="108"/>
                  </a:cubicBezTo>
                  <a:cubicBezTo>
                    <a:pt x="123" y="110"/>
                    <a:pt x="125" y="111"/>
                    <a:pt x="129" y="110"/>
                  </a:cubicBezTo>
                  <a:cubicBezTo>
                    <a:pt x="133" y="110"/>
                    <a:pt x="133" y="113"/>
                    <a:pt x="136" y="114"/>
                  </a:cubicBezTo>
                  <a:cubicBezTo>
                    <a:pt x="138" y="114"/>
                    <a:pt x="143" y="109"/>
                    <a:pt x="150" y="106"/>
                  </a:cubicBezTo>
                  <a:cubicBezTo>
                    <a:pt x="157" y="103"/>
                    <a:pt x="166" y="105"/>
                    <a:pt x="169" y="106"/>
                  </a:cubicBezTo>
                  <a:cubicBezTo>
                    <a:pt x="173" y="106"/>
                    <a:pt x="180" y="104"/>
                    <a:pt x="184" y="99"/>
                  </a:cubicBezTo>
                  <a:cubicBezTo>
                    <a:pt x="189" y="94"/>
                    <a:pt x="194" y="95"/>
                    <a:pt x="195" y="91"/>
                  </a:cubicBezTo>
                  <a:cubicBezTo>
                    <a:pt x="195" y="87"/>
                    <a:pt x="190" y="85"/>
                    <a:pt x="193" y="81"/>
                  </a:cubicBezTo>
                  <a:cubicBezTo>
                    <a:pt x="195" y="77"/>
                    <a:pt x="199" y="78"/>
                    <a:pt x="201" y="79"/>
                  </a:cubicBezTo>
                  <a:cubicBezTo>
                    <a:pt x="203" y="80"/>
                    <a:pt x="209" y="82"/>
                    <a:pt x="214" y="78"/>
                  </a:cubicBezTo>
                  <a:cubicBezTo>
                    <a:pt x="220" y="74"/>
                    <a:pt x="222" y="75"/>
                    <a:pt x="227" y="74"/>
                  </a:cubicBezTo>
                  <a:cubicBezTo>
                    <a:pt x="232" y="74"/>
                    <a:pt x="231" y="70"/>
                    <a:pt x="234" y="67"/>
                  </a:cubicBezTo>
                  <a:cubicBezTo>
                    <a:pt x="238" y="64"/>
                    <a:pt x="241" y="63"/>
                    <a:pt x="245" y="63"/>
                  </a:cubicBezTo>
                  <a:cubicBezTo>
                    <a:pt x="248" y="63"/>
                    <a:pt x="252" y="59"/>
                    <a:pt x="256" y="61"/>
                  </a:cubicBezTo>
                  <a:cubicBezTo>
                    <a:pt x="259" y="62"/>
                    <a:pt x="264" y="62"/>
                    <a:pt x="264" y="59"/>
                  </a:cubicBezTo>
                  <a:cubicBezTo>
                    <a:pt x="265" y="57"/>
                    <a:pt x="256" y="51"/>
                    <a:pt x="253" y="4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1" name="Freeform 99">
              <a:extLst>
                <a:ext uri="{FF2B5EF4-FFF2-40B4-BE49-F238E27FC236}">
                  <a16:creationId xmlns:a16="http://schemas.microsoft.com/office/drawing/2014/main" id="{A24BDCDC-51D6-06D9-2B7D-064074E3EA1F}"/>
                </a:ext>
              </a:extLst>
            </p:cNvPr>
            <p:cNvSpPr>
              <a:spLocks/>
            </p:cNvSpPr>
            <p:nvPr/>
          </p:nvSpPr>
          <p:spPr bwMode="auto">
            <a:xfrm>
              <a:off x="6764338" y="3051176"/>
              <a:ext cx="746125" cy="320675"/>
            </a:xfrm>
            <a:custGeom>
              <a:avLst/>
              <a:gdLst>
                <a:gd name="T0" fmla="*/ 245 w 265"/>
                <a:gd name="T1" fmla="*/ 49 h 114"/>
                <a:gd name="T2" fmla="*/ 228 w 265"/>
                <a:gd name="T3" fmla="*/ 48 h 114"/>
                <a:gd name="T4" fmla="*/ 230 w 265"/>
                <a:gd name="T5" fmla="*/ 39 h 114"/>
                <a:gd name="T6" fmla="*/ 231 w 265"/>
                <a:gd name="T7" fmla="*/ 25 h 114"/>
                <a:gd name="T8" fmla="*/ 213 w 265"/>
                <a:gd name="T9" fmla="*/ 23 h 114"/>
                <a:gd name="T10" fmla="*/ 200 w 265"/>
                <a:gd name="T11" fmla="*/ 30 h 114"/>
                <a:gd name="T12" fmla="*/ 177 w 265"/>
                <a:gd name="T13" fmla="*/ 33 h 114"/>
                <a:gd name="T14" fmla="*/ 162 w 265"/>
                <a:gd name="T15" fmla="*/ 26 h 114"/>
                <a:gd name="T16" fmla="*/ 149 w 265"/>
                <a:gd name="T17" fmla="*/ 21 h 114"/>
                <a:gd name="T18" fmla="*/ 133 w 265"/>
                <a:gd name="T19" fmla="*/ 20 h 114"/>
                <a:gd name="T20" fmla="*/ 120 w 265"/>
                <a:gd name="T21" fmla="*/ 21 h 114"/>
                <a:gd name="T22" fmla="*/ 114 w 265"/>
                <a:gd name="T23" fmla="*/ 10 h 114"/>
                <a:gd name="T24" fmla="*/ 99 w 265"/>
                <a:gd name="T25" fmla="*/ 5 h 114"/>
                <a:gd name="T26" fmla="*/ 88 w 265"/>
                <a:gd name="T27" fmla="*/ 1 h 114"/>
                <a:gd name="T28" fmla="*/ 80 w 265"/>
                <a:gd name="T29" fmla="*/ 7 h 114"/>
                <a:gd name="T30" fmla="*/ 80 w 265"/>
                <a:gd name="T31" fmla="*/ 18 h 114"/>
                <a:gd name="T32" fmla="*/ 73 w 265"/>
                <a:gd name="T33" fmla="*/ 26 h 114"/>
                <a:gd name="T34" fmla="*/ 60 w 265"/>
                <a:gd name="T35" fmla="*/ 25 h 114"/>
                <a:gd name="T36" fmla="*/ 50 w 265"/>
                <a:gd name="T37" fmla="*/ 18 h 114"/>
                <a:gd name="T38" fmla="*/ 33 w 265"/>
                <a:gd name="T39" fmla="*/ 17 h 114"/>
                <a:gd name="T40" fmla="*/ 21 w 265"/>
                <a:gd name="T41" fmla="*/ 23 h 114"/>
                <a:gd name="T42" fmla="*/ 7 w 265"/>
                <a:gd name="T43" fmla="*/ 30 h 114"/>
                <a:gd name="T44" fmla="*/ 0 w 265"/>
                <a:gd name="T45" fmla="*/ 33 h 114"/>
                <a:gd name="T46" fmla="*/ 6 w 265"/>
                <a:gd name="T47" fmla="*/ 42 h 114"/>
                <a:gd name="T48" fmla="*/ 21 w 265"/>
                <a:gd name="T49" fmla="*/ 52 h 114"/>
                <a:gd name="T50" fmla="*/ 25 w 265"/>
                <a:gd name="T51" fmla="*/ 66 h 114"/>
                <a:gd name="T52" fmla="*/ 42 w 265"/>
                <a:gd name="T53" fmla="*/ 78 h 114"/>
                <a:gd name="T54" fmla="*/ 54 w 265"/>
                <a:gd name="T55" fmla="*/ 86 h 114"/>
                <a:gd name="T56" fmla="*/ 65 w 265"/>
                <a:gd name="T57" fmla="*/ 101 h 114"/>
                <a:gd name="T58" fmla="*/ 96 w 265"/>
                <a:gd name="T59" fmla="*/ 103 h 114"/>
                <a:gd name="T60" fmla="*/ 120 w 265"/>
                <a:gd name="T61" fmla="*/ 108 h 114"/>
                <a:gd name="T62" fmla="*/ 136 w 265"/>
                <a:gd name="T63" fmla="*/ 114 h 114"/>
                <a:gd name="T64" fmla="*/ 169 w 265"/>
                <a:gd name="T65" fmla="*/ 106 h 114"/>
                <a:gd name="T66" fmla="*/ 195 w 265"/>
                <a:gd name="T67" fmla="*/ 91 h 114"/>
                <a:gd name="T68" fmla="*/ 201 w 265"/>
                <a:gd name="T69" fmla="*/ 79 h 114"/>
                <a:gd name="T70" fmla="*/ 227 w 265"/>
                <a:gd name="T71" fmla="*/ 74 h 114"/>
                <a:gd name="T72" fmla="*/ 245 w 265"/>
                <a:gd name="T73" fmla="*/ 63 h 114"/>
                <a:gd name="T74" fmla="*/ 264 w 265"/>
                <a:gd name="T75" fmla="*/ 5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14">
                  <a:moveTo>
                    <a:pt x="253" y="48"/>
                  </a:moveTo>
                  <a:cubicBezTo>
                    <a:pt x="251" y="45"/>
                    <a:pt x="246" y="46"/>
                    <a:pt x="245" y="49"/>
                  </a:cubicBezTo>
                  <a:cubicBezTo>
                    <a:pt x="244" y="52"/>
                    <a:pt x="242" y="48"/>
                    <a:pt x="237" y="48"/>
                  </a:cubicBezTo>
                  <a:cubicBezTo>
                    <a:pt x="232" y="48"/>
                    <a:pt x="232" y="51"/>
                    <a:pt x="228" y="48"/>
                  </a:cubicBezTo>
                  <a:cubicBezTo>
                    <a:pt x="225" y="44"/>
                    <a:pt x="230" y="43"/>
                    <a:pt x="230" y="43"/>
                  </a:cubicBezTo>
                  <a:cubicBezTo>
                    <a:pt x="230" y="39"/>
                    <a:pt x="230" y="39"/>
                    <a:pt x="230" y="39"/>
                  </a:cubicBezTo>
                  <a:cubicBezTo>
                    <a:pt x="237" y="25"/>
                    <a:pt x="237" y="25"/>
                    <a:pt x="237" y="25"/>
                  </a:cubicBezTo>
                  <a:cubicBezTo>
                    <a:pt x="235" y="25"/>
                    <a:pt x="232" y="24"/>
                    <a:pt x="231" y="25"/>
                  </a:cubicBezTo>
                  <a:cubicBezTo>
                    <a:pt x="229" y="26"/>
                    <a:pt x="224" y="25"/>
                    <a:pt x="223" y="23"/>
                  </a:cubicBezTo>
                  <a:cubicBezTo>
                    <a:pt x="223" y="22"/>
                    <a:pt x="215" y="21"/>
                    <a:pt x="213" y="23"/>
                  </a:cubicBezTo>
                  <a:cubicBezTo>
                    <a:pt x="211" y="24"/>
                    <a:pt x="207" y="26"/>
                    <a:pt x="206" y="27"/>
                  </a:cubicBezTo>
                  <a:cubicBezTo>
                    <a:pt x="206" y="29"/>
                    <a:pt x="201" y="29"/>
                    <a:pt x="200" y="30"/>
                  </a:cubicBezTo>
                  <a:cubicBezTo>
                    <a:pt x="198" y="31"/>
                    <a:pt x="189" y="32"/>
                    <a:pt x="189" y="33"/>
                  </a:cubicBezTo>
                  <a:cubicBezTo>
                    <a:pt x="188" y="34"/>
                    <a:pt x="179" y="34"/>
                    <a:pt x="177" y="33"/>
                  </a:cubicBezTo>
                  <a:cubicBezTo>
                    <a:pt x="176" y="31"/>
                    <a:pt x="168" y="33"/>
                    <a:pt x="167" y="31"/>
                  </a:cubicBezTo>
                  <a:cubicBezTo>
                    <a:pt x="166" y="29"/>
                    <a:pt x="162" y="28"/>
                    <a:pt x="162" y="26"/>
                  </a:cubicBezTo>
                  <a:cubicBezTo>
                    <a:pt x="162" y="24"/>
                    <a:pt x="156" y="24"/>
                    <a:pt x="155" y="23"/>
                  </a:cubicBezTo>
                  <a:cubicBezTo>
                    <a:pt x="155" y="21"/>
                    <a:pt x="150" y="20"/>
                    <a:pt x="149" y="21"/>
                  </a:cubicBezTo>
                  <a:cubicBezTo>
                    <a:pt x="148" y="21"/>
                    <a:pt x="143" y="19"/>
                    <a:pt x="141" y="19"/>
                  </a:cubicBezTo>
                  <a:cubicBezTo>
                    <a:pt x="140" y="19"/>
                    <a:pt x="135" y="20"/>
                    <a:pt x="133" y="20"/>
                  </a:cubicBezTo>
                  <a:cubicBezTo>
                    <a:pt x="132" y="20"/>
                    <a:pt x="129" y="23"/>
                    <a:pt x="127" y="23"/>
                  </a:cubicBezTo>
                  <a:cubicBezTo>
                    <a:pt x="126" y="23"/>
                    <a:pt x="121" y="20"/>
                    <a:pt x="120" y="21"/>
                  </a:cubicBezTo>
                  <a:cubicBezTo>
                    <a:pt x="119" y="22"/>
                    <a:pt x="116" y="18"/>
                    <a:pt x="115" y="17"/>
                  </a:cubicBezTo>
                  <a:cubicBezTo>
                    <a:pt x="113" y="15"/>
                    <a:pt x="115" y="11"/>
                    <a:pt x="114" y="10"/>
                  </a:cubicBezTo>
                  <a:cubicBezTo>
                    <a:pt x="113" y="8"/>
                    <a:pt x="107" y="8"/>
                    <a:pt x="105" y="7"/>
                  </a:cubicBezTo>
                  <a:cubicBezTo>
                    <a:pt x="104" y="6"/>
                    <a:pt x="101" y="5"/>
                    <a:pt x="99" y="5"/>
                  </a:cubicBezTo>
                  <a:cubicBezTo>
                    <a:pt x="98" y="5"/>
                    <a:pt x="95" y="4"/>
                    <a:pt x="94" y="3"/>
                  </a:cubicBezTo>
                  <a:cubicBezTo>
                    <a:pt x="93" y="3"/>
                    <a:pt x="90" y="1"/>
                    <a:pt x="88" y="1"/>
                  </a:cubicBezTo>
                  <a:cubicBezTo>
                    <a:pt x="86" y="0"/>
                    <a:pt x="86" y="3"/>
                    <a:pt x="85" y="4"/>
                  </a:cubicBezTo>
                  <a:cubicBezTo>
                    <a:pt x="84" y="5"/>
                    <a:pt x="81" y="5"/>
                    <a:pt x="80" y="7"/>
                  </a:cubicBezTo>
                  <a:cubicBezTo>
                    <a:pt x="80" y="8"/>
                    <a:pt x="76" y="9"/>
                    <a:pt x="77" y="11"/>
                  </a:cubicBezTo>
                  <a:cubicBezTo>
                    <a:pt x="77" y="13"/>
                    <a:pt x="79" y="17"/>
                    <a:pt x="80" y="18"/>
                  </a:cubicBezTo>
                  <a:cubicBezTo>
                    <a:pt x="81" y="19"/>
                    <a:pt x="80" y="22"/>
                    <a:pt x="80" y="23"/>
                  </a:cubicBezTo>
                  <a:cubicBezTo>
                    <a:pt x="79" y="24"/>
                    <a:pt x="74" y="25"/>
                    <a:pt x="73" y="26"/>
                  </a:cubicBezTo>
                  <a:cubicBezTo>
                    <a:pt x="72" y="28"/>
                    <a:pt x="69" y="26"/>
                    <a:pt x="67" y="25"/>
                  </a:cubicBezTo>
                  <a:cubicBezTo>
                    <a:pt x="64" y="23"/>
                    <a:pt x="61" y="24"/>
                    <a:pt x="60" y="25"/>
                  </a:cubicBezTo>
                  <a:cubicBezTo>
                    <a:pt x="59" y="26"/>
                    <a:pt x="54" y="23"/>
                    <a:pt x="53" y="22"/>
                  </a:cubicBezTo>
                  <a:cubicBezTo>
                    <a:pt x="52" y="22"/>
                    <a:pt x="51" y="17"/>
                    <a:pt x="50" y="18"/>
                  </a:cubicBezTo>
                  <a:cubicBezTo>
                    <a:pt x="49" y="18"/>
                    <a:pt x="40" y="16"/>
                    <a:pt x="39" y="16"/>
                  </a:cubicBezTo>
                  <a:cubicBezTo>
                    <a:pt x="37" y="15"/>
                    <a:pt x="33" y="15"/>
                    <a:pt x="33" y="17"/>
                  </a:cubicBezTo>
                  <a:cubicBezTo>
                    <a:pt x="32" y="18"/>
                    <a:pt x="28" y="18"/>
                    <a:pt x="27" y="19"/>
                  </a:cubicBezTo>
                  <a:cubicBezTo>
                    <a:pt x="26" y="21"/>
                    <a:pt x="23" y="21"/>
                    <a:pt x="21" y="23"/>
                  </a:cubicBezTo>
                  <a:cubicBezTo>
                    <a:pt x="20" y="24"/>
                    <a:pt x="16" y="24"/>
                    <a:pt x="15" y="27"/>
                  </a:cubicBezTo>
                  <a:cubicBezTo>
                    <a:pt x="14" y="29"/>
                    <a:pt x="9" y="30"/>
                    <a:pt x="7" y="30"/>
                  </a:cubicBezTo>
                  <a:cubicBezTo>
                    <a:pt x="6" y="30"/>
                    <a:pt x="2" y="31"/>
                    <a:pt x="1" y="32"/>
                  </a:cubicBezTo>
                  <a:cubicBezTo>
                    <a:pt x="1" y="33"/>
                    <a:pt x="1" y="33"/>
                    <a:pt x="0" y="33"/>
                  </a:cubicBezTo>
                  <a:cubicBezTo>
                    <a:pt x="0" y="33"/>
                    <a:pt x="0" y="33"/>
                    <a:pt x="0" y="34"/>
                  </a:cubicBezTo>
                  <a:cubicBezTo>
                    <a:pt x="1" y="39"/>
                    <a:pt x="4" y="39"/>
                    <a:pt x="6" y="42"/>
                  </a:cubicBezTo>
                  <a:cubicBezTo>
                    <a:pt x="9" y="44"/>
                    <a:pt x="11" y="46"/>
                    <a:pt x="14" y="46"/>
                  </a:cubicBezTo>
                  <a:cubicBezTo>
                    <a:pt x="17" y="46"/>
                    <a:pt x="21" y="49"/>
                    <a:pt x="21" y="52"/>
                  </a:cubicBezTo>
                  <a:cubicBezTo>
                    <a:pt x="21" y="54"/>
                    <a:pt x="24" y="57"/>
                    <a:pt x="25" y="58"/>
                  </a:cubicBezTo>
                  <a:cubicBezTo>
                    <a:pt x="27" y="59"/>
                    <a:pt x="25" y="63"/>
                    <a:pt x="25" y="66"/>
                  </a:cubicBezTo>
                  <a:cubicBezTo>
                    <a:pt x="25" y="69"/>
                    <a:pt x="21" y="70"/>
                    <a:pt x="23" y="73"/>
                  </a:cubicBezTo>
                  <a:cubicBezTo>
                    <a:pt x="25" y="76"/>
                    <a:pt x="38" y="78"/>
                    <a:pt x="42" y="78"/>
                  </a:cubicBezTo>
                  <a:cubicBezTo>
                    <a:pt x="46" y="78"/>
                    <a:pt x="47" y="82"/>
                    <a:pt x="48" y="82"/>
                  </a:cubicBezTo>
                  <a:cubicBezTo>
                    <a:pt x="51" y="82"/>
                    <a:pt x="51" y="85"/>
                    <a:pt x="54" y="86"/>
                  </a:cubicBezTo>
                  <a:cubicBezTo>
                    <a:pt x="56" y="86"/>
                    <a:pt x="59" y="88"/>
                    <a:pt x="60" y="93"/>
                  </a:cubicBezTo>
                  <a:cubicBezTo>
                    <a:pt x="61" y="97"/>
                    <a:pt x="65" y="99"/>
                    <a:pt x="65" y="101"/>
                  </a:cubicBezTo>
                  <a:cubicBezTo>
                    <a:pt x="66" y="103"/>
                    <a:pt x="72" y="102"/>
                    <a:pt x="76" y="102"/>
                  </a:cubicBezTo>
                  <a:cubicBezTo>
                    <a:pt x="80" y="103"/>
                    <a:pt x="93" y="102"/>
                    <a:pt x="96" y="103"/>
                  </a:cubicBezTo>
                  <a:cubicBezTo>
                    <a:pt x="99" y="103"/>
                    <a:pt x="107" y="103"/>
                    <a:pt x="111" y="106"/>
                  </a:cubicBezTo>
                  <a:cubicBezTo>
                    <a:pt x="116" y="109"/>
                    <a:pt x="118" y="107"/>
                    <a:pt x="120" y="108"/>
                  </a:cubicBezTo>
                  <a:cubicBezTo>
                    <a:pt x="123" y="110"/>
                    <a:pt x="125" y="111"/>
                    <a:pt x="129" y="110"/>
                  </a:cubicBezTo>
                  <a:cubicBezTo>
                    <a:pt x="133" y="110"/>
                    <a:pt x="133" y="113"/>
                    <a:pt x="136" y="114"/>
                  </a:cubicBezTo>
                  <a:cubicBezTo>
                    <a:pt x="138" y="114"/>
                    <a:pt x="143" y="109"/>
                    <a:pt x="150" y="106"/>
                  </a:cubicBezTo>
                  <a:cubicBezTo>
                    <a:pt x="157" y="103"/>
                    <a:pt x="166" y="105"/>
                    <a:pt x="169" y="106"/>
                  </a:cubicBezTo>
                  <a:cubicBezTo>
                    <a:pt x="173" y="106"/>
                    <a:pt x="180" y="104"/>
                    <a:pt x="184" y="99"/>
                  </a:cubicBezTo>
                  <a:cubicBezTo>
                    <a:pt x="189" y="94"/>
                    <a:pt x="194" y="95"/>
                    <a:pt x="195" y="91"/>
                  </a:cubicBezTo>
                  <a:cubicBezTo>
                    <a:pt x="195" y="87"/>
                    <a:pt x="190" y="85"/>
                    <a:pt x="193" y="81"/>
                  </a:cubicBezTo>
                  <a:cubicBezTo>
                    <a:pt x="195" y="77"/>
                    <a:pt x="199" y="78"/>
                    <a:pt x="201" y="79"/>
                  </a:cubicBezTo>
                  <a:cubicBezTo>
                    <a:pt x="203" y="80"/>
                    <a:pt x="209" y="82"/>
                    <a:pt x="214" y="78"/>
                  </a:cubicBezTo>
                  <a:cubicBezTo>
                    <a:pt x="220" y="74"/>
                    <a:pt x="222" y="75"/>
                    <a:pt x="227" y="74"/>
                  </a:cubicBezTo>
                  <a:cubicBezTo>
                    <a:pt x="232" y="74"/>
                    <a:pt x="231" y="70"/>
                    <a:pt x="234" y="67"/>
                  </a:cubicBezTo>
                  <a:cubicBezTo>
                    <a:pt x="238" y="64"/>
                    <a:pt x="241" y="63"/>
                    <a:pt x="245" y="63"/>
                  </a:cubicBezTo>
                  <a:cubicBezTo>
                    <a:pt x="248" y="63"/>
                    <a:pt x="252" y="59"/>
                    <a:pt x="256" y="61"/>
                  </a:cubicBezTo>
                  <a:cubicBezTo>
                    <a:pt x="259" y="62"/>
                    <a:pt x="264" y="62"/>
                    <a:pt x="264" y="59"/>
                  </a:cubicBezTo>
                  <a:cubicBezTo>
                    <a:pt x="265" y="57"/>
                    <a:pt x="256" y="51"/>
                    <a:pt x="253" y="4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2" name="Freeform 100">
              <a:extLst>
                <a:ext uri="{FF2B5EF4-FFF2-40B4-BE49-F238E27FC236}">
                  <a16:creationId xmlns:a16="http://schemas.microsoft.com/office/drawing/2014/main" id="{B25E8956-6D9C-1CFD-7F01-0B77329B3801}"/>
                </a:ext>
              </a:extLst>
            </p:cNvPr>
            <p:cNvSpPr>
              <a:spLocks/>
            </p:cNvSpPr>
            <p:nvPr/>
          </p:nvSpPr>
          <p:spPr bwMode="auto">
            <a:xfrm>
              <a:off x="5508626" y="3614738"/>
              <a:ext cx="11113" cy="30163"/>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0" y="1"/>
                    <a:pt x="0" y="5"/>
                    <a:pt x="0" y="6"/>
                  </a:cubicBezTo>
                  <a:cubicBezTo>
                    <a:pt x="0" y="7"/>
                    <a:pt x="1" y="9"/>
                    <a:pt x="3" y="11"/>
                  </a:cubicBezTo>
                  <a:cubicBezTo>
                    <a:pt x="3" y="8"/>
                    <a:pt x="3" y="3"/>
                    <a:pt x="4" y="2"/>
                  </a:cubicBezTo>
                  <a:cubicBezTo>
                    <a:pt x="4" y="1"/>
                    <a:pt x="4" y="1"/>
                    <a:pt x="4" y="0"/>
                  </a:cubicBezTo>
                  <a:cubicBezTo>
                    <a:pt x="3" y="0"/>
                    <a:pt x="2" y="0"/>
                    <a:pt x="2"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3" name="Freeform 101">
              <a:extLst>
                <a:ext uri="{FF2B5EF4-FFF2-40B4-BE49-F238E27FC236}">
                  <a16:creationId xmlns:a16="http://schemas.microsoft.com/office/drawing/2014/main" id="{A50A0927-1958-8B58-385B-D19736158FBC}"/>
                </a:ext>
              </a:extLst>
            </p:cNvPr>
            <p:cNvSpPr>
              <a:spLocks/>
            </p:cNvSpPr>
            <p:nvPr/>
          </p:nvSpPr>
          <p:spPr bwMode="auto">
            <a:xfrm>
              <a:off x="5508626" y="3614738"/>
              <a:ext cx="11113" cy="30163"/>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0" y="1"/>
                    <a:pt x="0" y="5"/>
                    <a:pt x="0" y="6"/>
                  </a:cubicBezTo>
                  <a:cubicBezTo>
                    <a:pt x="0" y="7"/>
                    <a:pt x="1" y="9"/>
                    <a:pt x="3" y="11"/>
                  </a:cubicBezTo>
                  <a:cubicBezTo>
                    <a:pt x="3" y="8"/>
                    <a:pt x="3" y="3"/>
                    <a:pt x="4" y="2"/>
                  </a:cubicBezTo>
                  <a:cubicBezTo>
                    <a:pt x="4" y="1"/>
                    <a:pt x="4" y="1"/>
                    <a:pt x="4" y="0"/>
                  </a:cubicBezTo>
                  <a:cubicBezTo>
                    <a:pt x="3" y="0"/>
                    <a:pt x="2" y="0"/>
                    <a:pt x="2"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4" name="Freeform 102">
              <a:extLst>
                <a:ext uri="{FF2B5EF4-FFF2-40B4-BE49-F238E27FC236}">
                  <a16:creationId xmlns:a16="http://schemas.microsoft.com/office/drawing/2014/main" id="{3420D8D1-5DFD-07BD-2C8C-D043567DFC3C}"/>
                </a:ext>
              </a:extLst>
            </p:cNvPr>
            <p:cNvSpPr>
              <a:spLocks/>
            </p:cNvSpPr>
            <p:nvPr/>
          </p:nvSpPr>
          <p:spPr bwMode="auto">
            <a:xfrm>
              <a:off x="5489576" y="3594101"/>
              <a:ext cx="33338" cy="98425"/>
            </a:xfrm>
            <a:custGeom>
              <a:avLst/>
              <a:gdLst>
                <a:gd name="T0" fmla="*/ 5 w 12"/>
                <a:gd name="T1" fmla="*/ 34 h 35"/>
                <a:gd name="T2" fmla="*/ 6 w 12"/>
                <a:gd name="T3" fmla="*/ 35 h 35"/>
                <a:gd name="T4" fmla="*/ 9 w 12"/>
                <a:gd name="T5" fmla="*/ 23 h 35"/>
                <a:gd name="T6" fmla="*/ 10 w 12"/>
                <a:gd name="T7" fmla="*/ 18 h 35"/>
                <a:gd name="T8" fmla="*/ 7 w 12"/>
                <a:gd name="T9" fmla="*/ 13 h 35"/>
                <a:gd name="T10" fmla="*/ 9 w 12"/>
                <a:gd name="T11" fmla="*/ 7 h 35"/>
                <a:gd name="T12" fmla="*/ 11 w 12"/>
                <a:gd name="T13" fmla="*/ 7 h 35"/>
                <a:gd name="T14" fmla="*/ 12 w 12"/>
                <a:gd name="T15" fmla="*/ 1 h 35"/>
                <a:gd name="T16" fmla="*/ 8 w 12"/>
                <a:gd name="T17" fmla="*/ 0 h 35"/>
                <a:gd name="T18" fmla="*/ 6 w 12"/>
                <a:gd name="T19" fmla="*/ 3 h 35"/>
                <a:gd name="T20" fmla="*/ 0 w 12"/>
                <a:gd name="T21" fmla="*/ 18 h 35"/>
                <a:gd name="T22" fmla="*/ 6 w 12"/>
                <a:gd name="T23" fmla="*/ 33 h 35"/>
                <a:gd name="T24" fmla="*/ 5 w 12"/>
                <a:gd name="T2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5">
                  <a:moveTo>
                    <a:pt x="5" y="34"/>
                  </a:moveTo>
                  <a:cubicBezTo>
                    <a:pt x="5" y="34"/>
                    <a:pt x="6" y="35"/>
                    <a:pt x="6" y="35"/>
                  </a:cubicBezTo>
                  <a:cubicBezTo>
                    <a:pt x="7" y="30"/>
                    <a:pt x="8" y="24"/>
                    <a:pt x="9" y="23"/>
                  </a:cubicBezTo>
                  <a:cubicBezTo>
                    <a:pt x="9" y="22"/>
                    <a:pt x="10" y="20"/>
                    <a:pt x="10" y="18"/>
                  </a:cubicBezTo>
                  <a:cubicBezTo>
                    <a:pt x="8" y="16"/>
                    <a:pt x="7" y="14"/>
                    <a:pt x="7" y="13"/>
                  </a:cubicBezTo>
                  <a:cubicBezTo>
                    <a:pt x="7" y="12"/>
                    <a:pt x="7" y="8"/>
                    <a:pt x="9" y="7"/>
                  </a:cubicBezTo>
                  <a:cubicBezTo>
                    <a:pt x="9" y="7"/>
                    <a:pt x="10" y="7"/>
                    <a:pt x="11" y="7"/>
                  </a:cubicBezTo>
                  <a:cubicBezTo>
                    <a:pt x="11" y="5"/>
                    <a:pt x="12" y="3"/>
                    <a:pt x="12" y="1"/>
                  </a:cubicBezTo>
                  <a:cubicBezTo>
                    <a:pt x="8" y="0"/>
                    <a:pt x="8" y="0"/>
                    <a:pt x="8" y="0"/>
                  </a:cubicBezTo>
                  <a:cubicBezTo>
                    <a:pt x="7" y="1"/>
                    <a:pt x="6" y="2"/>
                    <a:pt x="6" y="3"/>
                  </a:cubicBezTo>
                  <a:cubicBezTo>
                    <a:pt x="5" y="8"/>
                    <a:pt x="1" y="15"/>
                    <a:pt x="0" y="18"/>
                  </a:cubicBezTo>
                  <a:cubicBezTo>
                    <a:pt x="6" y="33"/>
                    <a:pt x="6" y="33"/>
                    <a:pt x="6" y="33"/>
                  </a:cubicBezTo>
                  <a:lnTo>
                    <a:pt x="5" y="34"/>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5" name="Freeform 103">
              <a:extLst>
                <a:ext uri="{FF2B5EF4-FFF2-40B4-BE49-F238E27FC236}">
                  <a16:creationId xmlns:a16="http://schemas.microsoft.com/office/drawing/2014/main" id="{86220826-E8B8-A50C-3918-B6490589DEF4}"/>
                </a:ext>
              </a:extLst>
            </p:cNvPr>
            <p:cNvSpPr>
              <a:spLocks/>
            </p:cNvSpPr>
            <p:nvPr/>
          </p:nvSpPr>
          <p:spPr bwMode="auto">
            <a:xfrm>
              <a:off x="5489576" y="3594101"/>
              <a:ext cx="33338" cy="98425"/>
            </a:xfrm>
            <a:custGeom>
              <a:avLst/>
              <a:gdLst>
                <a:gd name="T0" fmla="*/ 5 w 12"/>
                <a:gd name="T1" fmla="*/ 34 h 35"/>
                <a:gd name="T2" fmla="*/ 6 w 12"/>
                <a:gd name="T3" fmla="*/ 35 h 35"/>
                <a:gd name="T4" fmla="*/ 9 w 12"/>
                <a:gd name="T5" fmla="*/ 23 h 35"/>
                <a:gd name="T6" fmla="*/ 10 w 12"/>
                <a:gd name="T7" fmla="*/ 18 h 35"/>
                <a:gd name="T8" fmla="*/ 7 w 12"/>
                <a:gd name="T9" fmla="*/ 13 h 35"/>
                <a:gd name="T10" fmla="*/ 9 w 12"/>
                <a:gd name="T11" fmla="*/ 7 h 35"/>
                <a:gd name="T12" fmla="*/ 11 w 12"/>
                <a:gd name="T13" fmla="*/ 7 h 35"/>
                <a:gd name="T14" fmla="*/ 12 w 12"/>
                <a:gd name="T15" fmla="*/ 1 h 35"/>
                <a:gd name="T16" fmla="*/ 8 w 12"/>
                <a:gd name="T17" fmla="*/ 0 h 35"/>
                <a:gd name="T18" fmla="*/ 6 w 12"/>
                <a:gd name="T19" fmla="*/ 3 h 35"/>
                <a:gd name="T20" fmla="*/ 0 w 12"/>
                <a:gd name="T21" fmla="*/ 18 h 35"/>
                <a:gd name="T22" fmla="*/ 6 w 12"/>
                <a:gd name="T23" fmla="*/ 33 h 35"/>
                <a:gd name="T24" fmla="*/ 5 w 12"/>
                <a:gd name="T2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5">
                  <a:moveTo>
                    <a:pt x="5" y="34"/>
                  </a:moveTo>
                  <a:cubicBezTo>
                    <a:pt x="5" y="34"/>
                    <a:pt x="6" y="35"/>
                    <a:pt x="6" y="35"/>
                  </a:cubicBezTo>
                  <a:cubicBezTo>
                    <a:pt x="7" y="30"/>
                    <a:pt x="8" y="24"/>
                    <a:pt x="9" y="23"/>
                  </a:cubicBezTo>
                  <a:cubicBezTo>
                    <a:pt x="9" y="22"/>
                    <a:pt x="10" y="20"/>
                    <a:pt x="10" y="18"/>
                  </a:cubicBezTo>
                  <a:cubicBezTo>
                    <a:pt x="8" y="16"/>
                    <a:pt x="7" y="14"/>
                    <a:pt x="7" y="13"/>
                  </a:cubicBezTo>
                  <a:cubicBezTo>
                    <a:pt x="7" y="12"/>
                    <a:pt x="7" y="8"/>
                    <a:pt x="9" y="7"/>
                  </a:cubicBezTo>
                  <a:cubicBezTo>
                    <a:pt x="9" y="7"/>
                    <a:pt x="10" y="7"/>
                    <a:pt x="11" y="7"/>
                  </a:cubicBezTo>
                  <a:cubicBezTo>
                    <a:pt x="11" y="5"/>
                    <a:pt x="12" y="3"/>
                    <a:pt x="12" y="1"/>
                  </a:cubicBezTo>
                  <a:cubicBezTo>
                    <a:pt x="8" y="0"/>
                    <a:pt x="8" y="0"/>
                    <a:pt x="8" y="0"/>
                  </a:cubicBezTo>
                  <a:cubicBezTo>
                    <a:pt x="7" y="1"/>
                    <a:pt x="6" y="2"/>
                    <a:pt x="6" y="3"/>
                  </a:cubicBezTo>
                  <a:cubicBezTo>
                    <a:pt x="5" y="8"/>
                    <a:pt x="1" y="15"/>
                    <a:pt x="0" y="18"/>
                  </a:cubicBezTo>
                  <a:cubicBezTo>
                    <a:pt x="6" y="33"/>
                    <a:pt x="6" y="33"/>
                    <a:pt x="6" y="33"/>
                  </a:cubicBezTo>
                  <a:lnTo>
                    <a:pt x="5" y="34"/>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6" name="Freeform 104">
              <a:extLst>
                <a:ext uri="{FF2B5EF4-FFF2-40B4-BE49-F238E27FC236}">
                  <a16:creationId xmlns:a16="http://schemas.microsoft.com/office/drawing/2014/main" id="{F92E7F84-0413-1D44-F0E3-8A537B938EA1}"/>
                </a:ext>
              </a:extLst>
            </p:cNvPr>
            <p:cNvSpPr>
              <a:spLocks/>
            </p:cNvSpPr>
            <p:nvPr/>
          </p:nvSpPr>
          <p:spPr bwMode="auto">
            <a:xfrm>
              <a:off x="5505451" y="3590926"/>
              <a:ext cx="101600" cy="111125"/>
            </a:xfrm>
            <a:custGeom>
              <a:avLst/>
              <a:gdLst>
                <a:gd name="T0" fmla="*/ 33 w 36"/>
                <a:gd name="T1" fmla="*/ 0 h 39"/>
                <a:gd name="T2" fmla="*/ 22 w 36"/>
                <a:gd name="T3" fmla="*/ 5 h 39"/>
                <a:gd name="T4" fmla="*/ 14 w 36"/>
                <a:gd name="T5" fmla="*/ 9 h 39"/>
                <a:gd name="T6" fmla="*/ 7 w 36"/>
                <a:gd name="T7" fmla="*/ 5 h 39"/>
                <a:gd name="T8" fmla="*/ 6 w 36"/>
                <a:gd name="T9" fmla="*/ 2 h 39"/>
                <a:gd name="T10" fmla="*/ 6 w 36"/>
                <a:gd name="T11" fmla="*/ 2 h 39"/>
                <a:gd name="T12" fmla="*/ 5 w 36"/>
                <a:gd name="T13" fmla="*/ 10 h 39"/>
                <a:gd name="T14" fmla="*/ 3 w 36"/>
                <a:gd name="T15" fmla="*/ 24 h 39"/>
                <a:gd name="T16" fmla="*/ 0 w 36"/>
                <a:gd name="T17" fmla="*/ 36 h 39"/>
                <a:gd name="T18" fmla="*/ 8 w 36"/>
                <a:gd name="T19" fmla="*/ 39 h 39"/>
                <a:gd name="T20" fmla="*/ 14 w 36"/>
                <a:gd name="T21" fmla="*/ 34 h 39"/>
                <a:gd name="T22" fmla="*/ 20 w 36"/>
                <a:gd name="T23" fmla="*/ 32 h 39"/>
                <a:gd name="T24" fmla="*/ 25 w 36"/>
                <a:gd name="T25" fmla="*/ 28 h 39"/>
                <a:gd name="T26" fmla="*/ 18 w 36"/>
                <a:gd name="T27" fmla="*/ 20 h 39"/>
                <a:gd name="T28" fmla="*/ 27 w 36"/>
                <a:gd name="T29" fmla="*/ 15 h 39"/>
                <a:gd name="T30" fmla="*/ 35 w 36"/>
                <a:gd name="T31" fmla="*/ 12 h 39"/>
                <a:gd name="T32" fmla="*/ 36 w 36"/>
                <a:gd name="T33" fmla="*/ 12 h 39"/>
                <a:gd name="T34" fmla="*/ 34 w 36"/>
                <a:gd name="T35" fmla="*/ 4 h 39"/>
                <a:gd name="T36" fmla="*/ 33 w 36"/>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9">
                  <a:moveTo>
                    <a:pt x="33" y="0"/>
                  </a:moveTo>
                  <a:cubicBezTo>
                    <a:pt x="28" y="3"/>
                    <a:pt x="23" y="5"/>
                    <a:pt x="22" y="5"/>
                  </a:cubicBezTo>
                  <a:cubicBezTo>
                    <a:pt x="20" y="5"/>
                    <a:pt x="14" y="9"/>
                    <a:pt x="14" y="9"/>
                  </a:cubicBezTo>
                  <a:cubicBezTo>
                    <a:pt x="7" y="5"/>
                    <a:pt x="7" y="5"/>
                    <a:pt x="7" y="5"/>
                  </a:cubicBezTo>
                  <a:cubicBezTo>
                    <a:pt x="6" y="2"/>
                    <a:pt x="6" y="2"/>
                    <a:pt x="6" y="2"/>
                  </a:cubicBezTo>
                  <a:cubicBezTo>
                    <a:pt x="6" y="2"/>
                    <a:pt x="6" y="2"/>
                    <a:pt x="6" y="2"/>
                  </a:cubicBezTo>
                  <a:cubicBezTo>
                    <a:pt x="5" y="5"/>
                    <a:pt x="5" y="9"/>
                    <a:pt x="5" y="10"/>
                  </a:cubicBezTo>
                  <a:cubicBezTo>
                    <a:pt x="4" y="12"/>
                    <a:pt x="4" y="22"/>
                    <a:pt x="3" y="24"/>
                  </a:cubicBezTo>
                  <a:cubicBezTo>
                    <a:pt x="2" y="25"/>
                    <a:pt x="1" y="31"/>
                    <a:pt x="0" y="36"/>
                  </a:cubicBezTo>
                  <a:cubicBezTo>
                    <a:pt x="3" y="37"/>
                    <a:pt x="6" y="39"/>
                    <a:pt x="8" y="39"/>
                  </a:cubicBezTo>
                  <a:cubicBezTo>
                    <a:pt x="11" y="39"/>
                    <a:pt x="14" y="36"/>
                    <a:pt x="14" y="34"/>
                  </a:cubicBezTo>
                  <a:cubicBezTo>
                    <a:pt x="14" y="32"/>
                    <a:pt x="17" y="32"/>
                    <a:pt x="20" y="32"/>
                  </a:cubicBezTo>
                  <a:cubicBezTo>
                    <a:pt x="22" y="32"/>
                    <a:pt x="23" y="29"/>
                    <a:pt x="25" y="28"/>
                  </a:cubicBezTo>
                  <a:cubicBezTo>
                    <a:pt x="27" y="27"/>
                    <a:pt x="20" y="21"/>
                    <a:pt x="18" y="20"/>
                  </a:cubicBezTo>
                  <a:cubicBezTo>
                    <a:pt x="16" y="20"/>
                    <a:pt x="20" y="15"/>
                    <a:pt x="27" y="15"/>
                  </a:cubicBezTo>
                  <a:cubicBezTo>
                    <a:pt x="33" y="15"/>
                    <a:pt x="32" y="12"/>
                    <a:pt x="35" y="12"/>
                  </a:cubicBezTo>
                  <a:cubicBezTo>
                    <a:pt x="36" y="12"/>
                    <a:pt x="36" y="12"/>
                    <a:pt x="36" y="12"/>
                  </a:cubicBezTo>
                  <a:cubicBezTo>
                    <a:pt x="35" y="9"/>
                    <a:pt x="34" y="6"/>
                    <a:pt x="34" y="4"/>
                  </a:cubicBezTo>
                  <a:cubicBezTo>
                    <a:pt x="33" y="3"/>
                    <a:pt x="33" y="2"/>
                    <a:pt x="33"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7" name="Freeform 105">
              <a:extLst>
                <a:ext uri="{FF2B5EF4-FFF2-40B4-BE49-F238E27FC236}">
                  <a16:creationId xmlns:a16="http://schemas.microsoft.com/office/drawing/2014/main" id="{4DBD50E9-11A4-4D47-6E27-311F05912D24}"/>
                </a:ext>
              </a:extLst>
            </p:cNvPr>
            <p:cNvSpPr>
              <a:spLocks/>
            </p:cNvSpPr>
            <p:nvPr/>
          </p:nvSpPr>
          <p:spPr bwMode="auto">
            <a:xfrm>
              <a:off x="5505451" y="3590926"/>
              <a:ext cx="101600" cy="111125"/>
            </a:xfrm>
            <a:custGeom>
              <a:avLst/>
              <a:gdLst>
                <a:gd name="T0" fmla="*/ 33 w 36"/>
                <a:gd name="T1" fmla="*/ 0 h 39"/>
                <a:gd name="T2" fmla="*/ 22 w 36"/>
                <a:gd name="T3" fmla="*/ 5 h 39"/>
                <a:gd name="T4" fmla="*/ 14 w 36"/>
                <a:gd name="T5" fmla="*/ 9 h 39"/>
                <a:gd name="T6" fmla="*/ 7 w 36"/>
                <a:gd name="T7" fmla="*/ 5 h 39"/>
                <a:gd name="T8" fmla="*/ 6 w 36"/>
                <a:gd name="T9" fmla="*/ 2 h 39"/>
                <a:gd name="T10" fmla="*/ 6 w 36"/>
                <a:gd name="T11" fmla="*/ 2 h 39"/>
                <a:gd name="T12" fmla="*/ 5 w 36"/>
                <a:gd name="T13" fmla="*/ 10 h 39"/>
                <a:gd name="T14" fmla="*/ 3 w 36"/>
                <a:gd name="T15" fmla="*/ 24 h 39"/>
                <a:gd name="T16" fmla="*/ 0 w 36"/>
                <a:gd name="T17" fmla="*/ 36 h 39"/>
                <a:gd name="T18" fmla="*/ 8 w 36"/>
                <a:gd name="T19" fmla="*/ 39 h 39"/>
                <a:gd name="T20" fmla="*/ 14 w 36"/>
                <a:gd name="T21" fmla="*/ 34 h 39"/>
                <a:gd name="T22" fmla="*/ 20 w 36"/>
                <a:gd name="T23" fmla="*/ 32 h 39"/>
                <a:gd name="T24" fmla="*/ 25 w 36"/>
                <a:gd name="T25" fmla="*/ 28 h 39"/>
                <a:gd name="T26" fmla="*/ 18 w 36"/>
                <a:gd name="T27" fmla="*/ 20 h 39"/>
                <a:gd name="T28" fmla="*/ 27 w 36"/>
                <a:gd name="T29" fmla="*/ 15 h 39"/>
                <a:gd name="T30" fmla="*/ 35 w 36"/>
                <a:gd name="T31" fmla="*/ 12 h 39"/>
                <a:gd name="T32" fmla="*/ 36 w 36"/>
                <a:gd name="T33" fmla="*/ 12 h 39"/>
                <a:gd name="T34" fmla="*/ 34 w 36"/>
                <a:gd name="T35" fmla="*/ 4 h 39"/>
                <a:gd name="T36" fmla="*/ 33 w 36"/>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9">
                  <a:moveTo>
                    <a:pt x="33" y="0"/>
                  </a:moveTo>
                  <a:cubicBezTo>
                    <a:pt x="28" y="3"/>
                    <a:pt x="23" y="5"/>
                    <a:pt x="22" y="5"/>
                  </a:cubicBezTo>
                  <a:cubicBezTo>
                    <a:pt x="20" y="5"/>
                    <a:pt x="14" y="9"/>
                    <a:pt x="14" y="9"/>
                  </a:cubicBezTo>
                  <a:cubicBezTo>
                    <a:pt x="7" y="5"/>
                    <a:pt x="7" y="5"/>
                    <a:pt x="7" y="5"/>
                  </a:cubicBezTo>
                  <a:cubicBezTo>
                    <a:pt x="6" y="2"/>
                    <a:pt x="6" y="2"/>
                    <a:pt x="6" y="2"/>
                  </a:cubicBezTo>
                  <a:cubicBezTo>
                    <a:pt x="6" y="2"/>
                    <a:pt x="6" y="2"/>
                    <a:pt x="6" y="2"/>
                  </a:cubicBezTo>
                  <a:cubicBezTo>
                    <a:pt x="5" y="5"/>
                    <a:pt x="5" y="9"/>
                    <a:pt x="5" y="10"/>
                  </a:cubicBezTo>
                  <a:cubicBezTo>
                    <a:pt x="4" y="12"/>
                    <a:pt x="4" y="22"/>
                    <a:pt x="3" y="24"/>
                  </a:cubicBezTo>
                  <a:cubicBezTo>
                    <a:pt x="2" y="25"/>
                    <a:pt x="1" y="31"/>
                    <a:pt x="0" y="36"/>
                  </a:cubicBezTo>
                  <a:cubicBezTo>
                    <a:pt x="3" y="37"/>
                    <a:pt x="6" y="39"/>
                    <a:pt x="8" y="39"/>
                  </a:cubicBezTo>
                  <a:cubicBezTo>
                    <a:pt x="11" y="39"/>
                    <a:pt x="14" y="36"/>
                    <a:pt x="14" y="34"/>
                  </a:cubicBezTo>
                  <a:cubicBezTo>
                    <a:pt x="14" y="32"/>
                    <a:pt x="17" y="32"/>
                    <a:pt x="20" y="32"/>
                  </a:cubicBezTo>
                  <a:cubicBezTo>
                    <a:pt x="22" y="32"/>
                    <a:pt x="23" y="29"/>
                    <a:pt x="25" y="28"/>
                  </a:cubicBezTo>
                  <a:cubicBezTo>
                    <a:pt x="27" y="27"/>
                    <a:pt x="20" y="21"/>
                    <a:pt x="18" y="20"/>
                  </a:cubicBezTo>
                  <a:cubicBezTo>
                    <a:pt x="16" y="20"/>
                    <a:pt x="20" y="15"/>
                    <a:pt x="27" y="15"/>
                  </a:cubicBezTo>
                  <a:cubicBezTo>
                    <a:pt x="33" y="15"/>
                    <a:pt x="32" y="12"/>
                    <a:pt x="35" y="12"/>
                  </a:cubicBezTo>
                  <a:cubicBezTo>
                    <a:pt x="36" y="12"/>
                    <a:pt x="36" y="12"/>
                    <a:pt x="36" y="12"/>
                  </a:cubicBezTo>
                  <a:cubicBezTo>
                    <a:pt x="35" y="9"/>
                    <a:pt x="34" y="6"/>
                    <a:pt x="34" y="4"/>
                  </a:cubicBezTo>
                  <a:cubicBezTo>
                    <a:pt x="33" y="3"/>
                    <a:pt x="33" y="2"/>
                    <a:pt x="33"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8" name="Freeform 106">
              <a:extLst>
                <a:ext uri="{FF2B5EF4-FFF2-40B4-BE49-F238E27FC236}">
                  <a16:creationId xmlns:a16="http://schemas.microsoft.com/office/drawing/2014/main" id="{6051553E-A042-FF00-AD00-272D460CAE77}"/>
                </a:ext>
              </a:extLst>
            </p:cNvPr>
            <p:cNvSpPr>
              <a:spLocks/>
            </p:cNvSpPr>
            <p:nvPr/>
          </p:nvSpPr>
          <p:spPr bwMode="auto">
            <a:xfrm>
              <a:off x="6334126" y="3321051"/>
              <a:ext cx="258763" cy="112713"/>
            </a:xfrm>
            <a:custGeom>
              <a:avLst/>
              <a:gdLst>
                <a:gd name="T0" fmla="*/ 85 w 92"/>
                <a:gd name="T1" fmla="*/ 7 h 40"/>
                <a:gd name="T2" fmla="*/ 77 w 92"/>
                <a:gd name="T3" fmla="*/ 5 h 40"/>
                <a:gd name="T4" fmla="*/ 56 w 92"/>
                <a:gd name="T5" fmla="*/ 4 h 40"/>
                <a:gd name="T6" fmla="*/ 44 w 92"/>
                <a:gd name="T7" fmla="*/ 1 h 40"/>
                <a:gd name="T8" fmla="*/ 36 w 92"/>
                <a:gd name="T9" fmla="*/ 4 h 40"/>
                <a:gd name="T10" fmla="*/ 28 w 92"/>
                <a:gd name="T11" fmla="*/ 5 h 40"/>
                <a:gd name="T12" fmla="*/ 17 w 92"/>
                <a:gd name="T13" fmla="*/ 6 h 40"/>
                <a:gd name="T14" fmla="*/ 12 w 92"/>
                <a:gd name="T15" fmla="*/ 11 h 40"/>
                <a:gd name="T16" fmla="*/ 9 w 92"/>
                <a:gd name="T17" fmla="*/ 16 h 40"/>
                <a:gd name="T18" fmla="*/ 12 w 92"/>
                <a:gd name="T19" fmla="*/ 19 h 40"/>
                <a:gd name="T20" fmla="*/ 19 w 92"/>
                <a:gd name="T21" fmla="*/ 19 h 40"/>
                <a:gd name="T22" fmla="*/ 30 w 92"/>
                <a:gd name="T23" fmla="*/ 24 h 40"/>
                <a:gd name="T24" fmla="*/ 27 w 92"/>
                <a:gd name="T25" fmla="*/ 28 h 40"/>
                <a:gd name="T26" fmla="*/ 19 w 92"/>
                <a:gd name="T27" fmla="*/ 30 h 40"/>
                <a:gd name="T28" fmla="*/ 6 w 92"/>
                <a:gd name="T29" fmla="*/ 31 h 40"/>
                <a:gd name="T30" fmla="*/ 0 w 92"/>
                <a:gd name="T31" fmla="*/ 36 h 40"/>
                <a:gd name="T32" fmla="*/ 12 w 92"/>
                <a:gd name="T33" fmla="*/ 37 h 40"/>
                <a:gd name="T34" fmla="*/ 20 w 92"/>
                <a:gd name="T35" fmla="*/ 38 h 40"/>
                <a:gd name="T36" fmla="*/ 27 w 92"/>
                <a:gd name="T37" fmla="*/ 39 h 40"/>
                <a:gd name="T38" fmla="*/ 38 w 92"/>
                <a:gd name="T39" fmla="*/ 38 h 40"/>
                <a:gd name="T40" fmla="*/ 39 w 92"/>
                <a:gd name="T41" fmla="*/ 34 h 40"/>
                <a:gd name="T42" fmla="*/ 43 w 92"/>
                <a:gd name="T43" fmla="*/ 32 h 40"/>
                <a:gd name="T44" fmla="*/ 48 w 92"/>
                <a:gd name="T45" fmla="*/ 29 h 40"/>
                <a:gd name="T46" fmla="*/ 53 w 92"/>
                <a:gd name="T47" fmla="*/ 27 h 40"/>
                <a:gd name="T48" fmla="*/ 58 w 92"/>
                <a:gd name="T49" fmla="*/ 29 h 40"/>
                <a:gd name="T50" fmla="*/ 63 w 92"/>
                <a:gd name="T51" fmla="*/ 25 h 40"/>
                <a:gd name="T52" fmla="*/ 71 w 92"/>
                <a:gd name="T53" fmla="*/ 23 h 40"/>
                <a:gd name="T54" fmla="*/ 77 w 92"/>
                <a:gd name="T55" fmla="*/ 20 h 40"/>
                <a:gd name="T56" fmla="*/ 84 w 92"/>
                <a:gd name="T57" fmla="*/ 16 h 40"/>
                <a:gd name="T58" fmla="*/ 91 w 92"/>
                <a:gd name="T59" fmla="*/ 12 h 40"/>
                <a:gd name="T60" fmla="*/ 92 w 92"/>
                <a:gd name="T61" fmla="*/ 10 h 40"/>
                <a:gd name="T62" fmla="*/ 85 w 92"/>
                <a:gd name="T6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0">
                  <a:moveTo>
                    <a:pt x="85" y="7"/>
                  </a:moveTo>
                  <a:cubicBezTo>
                    <a:pt x="82" y="4"/>
                    <a:pt x="81" y="6"/>
                    <a:pt x="77" y="5"/>
                  </a:cubicBezTo>
                  <a:cubicBezTo>
                    <a:pt x="73" y="4"/>
                    <a:pt x="59" y="3"/>
                    <a:pt x="56" y="4"/>
                  </a:cubicBezTo>
                  <a:cubicBezTo>
                    <a:pt x="53" y="5"/>
                    <a:pt x="46" y="2"/>
                    <a:pt x="44" y="1"/>
                  </a:cubicBezTo>
                  <a:cubicBezTo>
                    <a:pt x="42" y="0"/>
                    <a:pt x="36" y="1"/>
                    <a:pt x="36" y="4"/>
                  </a:cubicBezTo>
                  <a:cubicBezTo>
                    <a:pt x="35" y="8"/>
                    <a:pt x="33" y="8"/>
                    <a:pt x="28" y="5"/>
                  </a:cubicBezTo>
                  <a:cubicBezTo>
                    <a:pt x="24" y="3"/>
                    <a:pt x="17" y="3"/>
                    <a:pt x="17" y="6"/>
                  </a:cubicBezTo>
                  <a:cubicBezTo>
                    <a:pt x="16" y="8"/>
                    <a:pt x="13" y="11"/>
                    <a:pt x="12" y="11"/>
                  </a:cubicBezTo>
                  <a:cubicBezTo>
                    <a:pt x="11" y="12"/>
                    <a:pt x="10" y="14"/>
                    <a:pt x="9" y="16"/>
                  </a:cubicBezTo>
                  <a:cubicBezTo>
                    <a:pt x="10" y="17"/>
                    <a:pt x="11" y="18"/>
                    <a:pt x="12" y="19"/>
                  </a:cubicBezTo>
                  <a:cubicBezTo>
                    <a:pt x="14" y="21"/>
                    <a:pt x="18" y="21"/>
                    <a:pt x="19" y="19"/>
                  </a:cubicBezTo>
                  <a:cubicBezTo>
                    <a:pt x="19" y="17"/>
                    <a:pt x="26" y="21"/>
                    <a:pt x="30" y="24"/>
                  </a:cubicBezTo>
                  <a:cubicBezTo>
                    <a:pt x="34" y="27"/>
                    <a:pt x="28" y="25"/>
                    <a:pt x="27" y="28"/>
                  </a:cubicBezTo>
                  <a:cubicBezTo>
                    <a:pt x="25" y="32"/>
                    <a:pt x="20" y="28"/>
                    <a:pt x="19" y="30"/>
                  </a:cubicBezTo>
                  <a:cubicBezTo>
                    <a:pt x="17" y="31"/>
                    <a:pt x="9" y="32"/>
                    <a:pt x="6" y="31"/>
                  </a:cubicBezTo>
                  <a:cubicBezTo>
                    <a:pt x="4" y="31"/>
                    <a:pt x="0" y="35"/>
                    <a:pt x="0" y="36"/>
                  </a:cubicBezTo>
                  <a:cubicBezTo>
                    <a:pt x="1" y="38"/>
                    <a:pt x="9" y="35"/>
                    <a:pt x="12" y="37"/>
                  </a:cubicBezTo>
                  <a:cubicBezTo>
                    <a:pt x="15" y="39"/>
                    <a:pt x="18" y="35"/>
                    <a:pt x="20" y="38"/>
                  </a:cubicBezTo>
                  <a:cubicBezTo>
                    <a:pt x="22" y="40"/>
                    <a:pt x="25" y="38"/>
                    <a:pt x="27" y="39"/>
                  </a:cubicBezTo>
                  <a:cubicBezTo>
                    <a:pt x="29" y="40"/>
                    <a:pt x="38" y="38"/>
                    <a:pt x="38" y="38"/>
                  </a:cubicBezTo>
                  <a:cubicBezTo>
                    <a:pt x="39" y="37"/>
                    <a:pt x="39" y="35"/>
                    <a:pt x="39" y="34"/>
                  </a:cubicBezTo>
                  <a:cubicBezTo>
                    <a:pt x="39" y="32"/>
                    <a:pt x="41" y="32"/>
                    <a:pt x="43" y="32"/>
                  </a:cubicBezTo>
                  <a:cubicBezTo>
                    <a:pt x="45" y="31"/>
                    <a:pt x="46" y="29"/>
                    <a:pt x="48" y="29"/>
                  </a:cubicBezTo>
                  <a:cubicBezTo>
                    <a:pt x="49" y="29"/>
                    <a:pt x="51" y="27"/>
                    <a:pt x="53" y="27"/>
                  </a:cubicBezTo>
                  <a:cubicBezTo>
                    <a:pt x="54" y="28"/>
                    <a:pt x="56" y="30"/>
                    <a:pt x="58" y="29"/>
                  </a:cubicBezTo>
                  <a:cubicBezTo>
                    <a:pt x="60" y="27"/>
                    <a:pt x="60" y="29"/>
                    <a:pt x="63" y="25"/>
                  </a:cubicBezTo>
                  <a:cubicBezTo>
                    <a:pt x="66" y="22"/>
                    <a:pt x="67" y="23"/>
                    <a:pt x="71" y="23"/>
                  </a:cubicBezTo>
                  <a:cubicBezTo>
                    <a:pt x="75" y="24"/>
                    <a:pt x="76" y="22"/>
                    <a:pt x="77" y="20"/>
                  </a:cubicBezTo>
                  <a:cubicBezTo>
                    <a:pt x="79" y="17"/>
                    <a:pt x="82" y="17"/>
                    <a:pt x="84" y="16"/>
                  </a:cubicBezTo>
                  <a:cubicBezTo>
                    <a:pt x="86" y="14"/>
                    <a:pt x="90" y="13"/>
                    <a:pt x="91" y="12"/>
                  </a:cubicBezTo>
                  <a:cubicBezTo>
                    <a:pt x="92" y="12"/>
                    <a:pt x="92" y="11"/>
                    <a:pt x="92" y="10"/>
                  </a:cubicBezTo>
                  <a:cubicBezTo>
                    <a:pt x="89" y="8"/>
                    <a:pt x="88" y="11"/>
                    <a:pt x="85" y="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09" name="Freeform 107">
              <a:extLst>
                <a:ext uri="{FF2B5EF4-FFF2-40B4-BE49-F238E27FC236}">
                  <a16:creationId xmlns:a16="http://schemas.microsoft.com/office/drawing/2014/main" id="{5F3E4E53-3BEE-95A0-9A05-1027D7E33931}"/>
                </a:ext>
              </a:extLst>
            </p:cNvPr>
            <p:cNvSpPr>
              <a:spLocks/>
            </p:cNvSpPr>
            <p:nvPr/>
          </p:nvSpPr>
          <p:spPr bwMode="auto">
            <a:xfrm>
              <a:off x="6334126" y="3321051"/>
              <a:ext cx="258763" cy="112713"/>
            </a:xfrm>
            <a:custGeom>
              <a:avLst/>
              <a:gdLst>
                <a:gd name="T0" fmla="*/ 85 w 92"/>
                <a:gd name="T1" fmla="*/ 7 h 40"/>
                <a:gd name="T2" fmla="*/ 77 w 92"/>
                <a:gd name="T3" fmla="*/ 5 h 40"/>
                <a:gd name="T4" fmla="*/ 56 w 92"/>
                <a:gd name="T5" fmla="*/ 4 h 40"/>
                <a:gd name="T6" fmla="*/ 44 w 92"/>
                <a:gd name="T7" fmla="*/ 1 h 40"/>
                <a:gd name="T8" fmla="*/ 36 w 92"/>
                <a:gd name="T9" fmla="*/ 4 h 40"/>
                <a:gd name="T10" fmla="*/ 28 w 92"/>
                <a:gd name="T11" fmla="*/ 5 h 40"/>
                <a:gd name="T12" fmla="*/ 17 w 92"/>
                <a:gd name="T13" fmla="*/ 6 h 40"/>
                <a:gd name="T14" fmla="*/ 12 w 92"/>
                <a:gd name="T15" fmla="*/ 11 h 40"/>
                <a:gd name="T16" fmla="*/ 9 w 92"/>
                <a:gd name="T17" fmla="*/ 16 h 40"/>
                <a:gd name="T18" fmla="*/ 12 w 92"/>
                <a:gd name="T19" fmla="*/ 19 h 40"/>
                <a:gd name="T20" fmla="*/ 19 w 92"/>
                <a:gd name="T21" fmla="*/ 19 h 40"/>
                <a:gd name="T22" fmla="*/ 30 w 92"/>
                <a:gd name="T23" fmla="*/ 24 h 40"/>
                <a:gd name="T24" fmla="*/ 27 w 92"/>
                <a:gd name="T25" fmla="*/ 28 h 40"/>
                <a:gd name="T26" fmla="*/ 19 w 92"/>
                <a:gd name="T27" fmla="*/ 30 h 40"/>
                <a:gd name="T28" fmla="*/ 6 w 92"/>
                <a:gd name="T29" fmla="*/ 31 h 40"/>
                <a:gd name="T30" fmla="*/ 0 w 92"/>
                <a:gd name="T31" fmla="*/ 36 h 40"/>
                <a:gd name="T32" fmla="*/ 12 w 92"/>
                <a:gd name="T33" fmla="*/ 37 h 40"/>
                <a:gd name="T34" fmla="*/ 20 w 92"/>
                <a:gd name="T35" fmla="*/ 38 h 40"/>
                <a:gd name="T36" fmla="*/ 27 w 92"/>
                <a:gd name="T37" fmla="*/ 39 h 40"/>
                <a:gd name="T38" fmla="*/ 38 w 92"/>
                <a:gd name="T39" fmla="*/ 38 h 40"/>
                <a:gd name="T40" fmla="*/ 39 w 92"/>
                <a:gd name="T41" fmla="*/ 34 h 40"/>
                <a:gd name="T42" fmla="*/ 43 w 92"/>
                <a:gd name="T43" fmla="*/ 32 h 40"/>
                <a:gd name="T44" fmla="*/ 48 w 92"/>
                <a:gd name="T45" fmla="*/ 29 h 40"/>
                <a:gd name="T46" fmla="*/ 53 w 92"/>
                <a:gd name="T47" fmla="*/ 27 h 40"/>
                <a:gd name="T48" fmla="*/ 58 w 92"/>
                <a:gd name="T49" fmla="*/ 29 h 40"/>
                <a:gd name="T50" fmla="*/ 63 w 92"/>
                <a:gd name="T51" fmla="*/ 25 h 40"/>
                <a:gd name="T52" fmla="*/ 71 w 92"/>
                <a:gd name="T53" fmla="*/ 23 h 40"/>
                <a:gd name="T54" fmla="*/ 77 w 92"/>
                <a:gd name="T55" fmla="*/ 20 h 40"/>
                <a:gd name="T56" fmla="*/ 84 w 92"/>
                <a:gd name="T57" fmla="*/ 16 h 40"/>
                <a:gd name="T58" fmla="*/ 91 w 92"/>
                <a:gd name="T59" fmla="*/ 12 h 40"/>
                <a:gd name="T60" fmla="*/ 92 w 92"/>
                <a:gd name="T61" fmla="*/ 10 h 40"/>
                <a:gd name="T62" fmla="*/ 85 w 92"/>
                <a:gd name="T6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0">
                  <a:moveTo>
                    <a:pt x="85" y="7"/>
                  </a:moveTo>
                  <a:cubicBezTo>
                    <a:pt x="82" y="4"/>
                    <a:pt x="81" y="6"/>
                    <a:pt x="77" y="5"/>
                  </a:cubicBezTo>
                  <a:cubicBezTo>
                    <a:pt x="73" y="4"/>
                    <a:pt x="59" y="3"/>
                    <a:pt x="56" y="4"/>
                  </a:cubicBezTo>
                  <a:cubicBezTo>
                    <a:pt x="53" y="5"/>
                    <a:pt x="46" y="2"/>
                    <a:pt x="44" y="1"/>
                  </a:cubicBezTo>
                  <a:cubicBezTo>
                    <a:pt x="42" y="0"/>
                    <a:pt x="36" y="1"/>
                    <a:pt x="36" y="4"/>
                  </a:cubicBezTo>
                  <a:cubicBezTo>
                    <a:pt x="35" y="8"/>
                    <a:pt x="33" y="8"/>
                    <a:pt x="28" y="5"/>
                  </a:cubicBezTo>
                  <a:cubicBezTo>
                    <a:pt x="24" y="3"/>
                    <a:pt x="17" y="3"/>
                    <a:pt x="17" y="6"/>
                  </a:cubicBezTo>
                  <a:cubicBezTo>
                    <a:pt x="16" y="8"/>
                    <a:pt x="13" y="11"/>
                    <a:pt x="12" y="11"/>
                  </a:cubicBezTo>
                  <a:cubicBezTo>
                    <a:pt x="11" y="12"/>
                    <a:pt x="10" y="14"/>
                    <a:pt x="9" y="16"/>
                  </a:cubicBezTo>
                  <a:cubicBezTo>
                    <a:pt x="10" y="17"/>
                    <a:pt x="11" y="18"/>
                    <a:pt x="12" y="19"/>
                  </a:cubicBezTo>
                  <a:cubicBezTo>
                    <a:pt x="14" y="21"/>
                    <a:pt x="18" y="21"/>
                    <a:pt x="19" y="19"/>
                  </a:cubicBezTo>
                  <a:cubicBezTo>
                    <a:pt x="19" y="17"/>
                    <a:pt x="26" y="21"/>
                    <a:pt x="30" y="24"/>
                  </a:cubicBezTo>
                  <a:cubicBezTo>
                    <a:pt x="34" y="27"/>
                    <a:pt x="28" y="25"/>
                    <a:pt x="27" y="28"/>
                  </a:cubicBezTo>
                  <a:cubicBezTo>
                    <a:pt x="25" y="32"/>
                    <a:pt x="20" y="28"/>
                    <a:pt x="19" y="30"/>
                  </a:cubicBezTo>
                  <a:cubicBezTo>
                    <a:pt x="17" y="31"/>
                    <a:pt x="9" y="32"/>
                    <a:pt x="6" y="31"/>
                  </a:cubicBezTo>
                  <a:cubicBezTo>
                    <a:pt x="4" y="31"/>
                    <a:pt x="0" y="35"/>
                    <a:pt x="0" y="36"/>
                  </a:cubicBezTo>
                  <a:cubicBezTo>
                    <a:pt x="1" y="38"/>
                    <a:pt x="9" y="35"/>
                    <a:pt x="12" y="37"/>
                  </a:cubicBezTo>
                  <a:cubicBezTo>
                    <a:pt x="15" y="39"/>
                    <a:pt x="18" y="35"/>
                    <a:pt x="20" y="38"/>
                  </a:cubicBezTo>
                  <a:cubicBezTo>
                    <a:pt x="22" y="40"/>
                    <a:pt x="25" y="38"/>
                    <a:pt x="27" y="39"/>
                  </a:cubicBezTo>
                  <a:cubicBezTo>
                    <a:pt x="29" y="40"/>
                    <a:pt x="38" y="38"/>
                    <a:pt x="38" y="38"/>
                  </a:cubicBezTo>
                  <a:cubicBezTo>
                    <a:pt x="39" y="37"/>
                    <a:pt x="39" y="35"/>
                    <a:pt x="39" y="34"/>
                  </a:cubicBezTo>
                  <a:cubicBezTo>
                    <a:pt x="39" y="32"/>
                    <a:pt x="41" y="32"/>
                    <a:pt x="43" y="32"/>
                  </a:cubicBezTo>
                  <a:cubicBezTo>
                    <a:pt x="45" y="31"/>
                    <a:pt x="46" y="29"/>
                    <a:pt x="48" y="29"/>
                  </a:cubicBezTo>
                  <a:cubicBezTo>
                    <a:pt x="49" y="29"/>
                    <a:pt x="51" y="27"/>
                    <a:pt x="53" y="27"/>
                  </a:cubicBezTo>
                  <a:cubicBezTo>
                    <a:pt x="54" y="28"/>
                    <a:pt x="56" y="30"/>
                    <a:pt x="58" y="29"/>
                  </a:cubicBezTo>
                  <a:cubicBezTo>
                    <a:pt x="60" y="27"/>
                    <a:pt x="60" y="29"/>
                    <a:pt x="63" y="25"/>
                  </a:cubicBezTo>
                  <a:cubicBezTo>
                    <a:pt x="66" y="22"/>
                    <a:pt x="67" y="23"/>
                    <a:pt x="71" y="23"/>
                  </a:cubicBezTo>
                  <a:cubicBezTo>
                    <a:pt x="75" y="24"/>
                    <a:pt x="76" y="22"/>
                    <a:pt x="77" y="20"/>
                  </a:cubicBezTo>
                  <a:cubicBezTo>
                    <a:pt x="79" y="17"/>
                    <a:pt x="82" y="17"/>
                    <a:pt x="84" y="16"/>
                  </a:cubicBezTo>
                  <a:cubicBezTo>
                    <a:pt x="86" y="14"/>
                    <a:pt x="90" y="13"/>
                    <a:pt x="91" y="12"/>
                  </a:cubicBezTo>
                  <a:cubicBezTo>
                    <a:pt x="92" y="12"/>
                    <a:pt x="92" y="11"/>
                    <a:pt x="92" y="10"/>
                  </a:cubicBezTo>
                  <a:cubicBezTo>
                    <a:pt x="89" y="8"/>
                    <a:pt x="88" y="11"/>
                    <a:pt x="85" y="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0" name="Freeform 108">
              <a:extLst>
                <a:ext uri="{FF2B5EF4-FFF2-40B4-BE49-F238E27FC236}">
                  <a16:creationId xmlns:a16="http://schemas.microsoft.com/office/drawing/2014/main" id="{C6F4284F-5CBD-0ED5-1E24-F1AD46329F2A}"/>
                </a:ext>
              </a:extLst>
            </p:cNvPr>
            <p:cNvSpPr>
              <a:spLocks/>
            </p:cNvSpPr>
            <p:nvPr/>
          </p:nvSpPr>
          <p:spPr bwMode="auto">
            <a:xfrm>
              <a:off x="5624513" y="3306763"/>
              <a:ext cx="163513" cy="73025"/>
            </a:xfrm>
            <a:custGeom>
              <a:avLst/>
              <a:gdLst>
                <a:gd name="T0" fmla="*/ 23 w 58"/>
                <a:gd name="T1" fmla="*/ 20 h 26"/>
                <a:gd name="T2" fmla="*/ 29 w 58"/>
                <a:gd name="T3" fmla="*/ 25 h 26"/>
                <a:gd name="T4" fmla="*/ 29 w 58"/>
                <a:gd name="T5" fmla="*/ 26 h 26"/>
                <a:gd name="T6" fmla="*/ 38 w 58"/>
                <a:gd name="T7" fmla="*/ 24 h 26"/>
                <a:gd name="T8" fmla="*/ 45 w 58"/>
                <a:gd name="T9" fmla="*/ 25 h 26"/>
                <a:gd name="T10" fmla="*/ 45 w 58"/>
                <a:gd name="T11" fmla="*/ 23 h 26"/>
                <a:gd name="T12" fmla="*/ 51 w 58"/>
                <a:gd name="T13" fmla="*/ 25 h 26"/>
                <a:gd name="T14" fmla="*/ 57 w 58"/>
                <a:gd name="T15" fmla="*/ 25 h 26"/>
                <a:gd name="T16" fmla="*/ 54 w 58"/>
                <a:gd name="T17" fmla="*/ 21 h 26"/>
                <a:gd name="T18" fmla="*/ 56 w 58"/>
                <a:gd name="T19" fmla="*/ 18 h 26"/>
                <a:gd name="T20" fmla="*/ 51 w 58"/>
                <a:gd name="T21" fmla="*/ 16 h 26"/>
                <a:gd name="T22" fmla="*/ 48 w 58"/>
                <a:gd name="T23" fmla="*/ 10 h 26"/>
                <a:gd name="T24" fmla="*/ 45 w 58"/>
                <a:gd name="T25" fmla="*/ 9 h 26"/>
                <a:gd name="T26" fmla="*/ 37 w 58"/>
                <a:gd name="T27" fmla="*/ 10 h 26"/>
                <a:gd name="T28" fmla="*/ 31 w 58"/>
                <a:gd name="T29" fmla="*/ 8 h 26"/>
                <a:gd name="T30" fmla="*/ 26 w 58"/>
                <a:gd name="T31" fmla="*/ 5 h 26"/>
                <a:gd name="T32" fmla="*/ 13 w 58"/>
                <a:gd name="T33" fmla="*/ 3 h 26"/>
                <a:gd name="T34" fmla="*/ 3 w 58"/>
                <a:gd name="T35" fmla="*/ 0 h 26"/>
                <a:gd name="T36" fmla="*/ 0 w 58"/>
                <a:gd name="T37" fmla="*/ 2 h 26"/>
                <a:gd name="T38" fmla="*/ 13 w 58"/>
                <a:gd name="T39" fmla="*/ 9 h 26"/>
                <a:gd name="T40" fmla="*/ 16 w 58"/>
                <a:gd name="T41" fmla="*/ 18 h 26"/>
                <a:gd name="T42" fmla="*/ 14 w 58"/>
                <a:gd name="T43" fmla="*/ 21 h 26"/>
                <a:gd name="T44" fmla="*/ 23 w 58"/>
                <a:gd name="T45"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26">
                  <a:moveTo>
                    <a:pt x="23" y="20"/>
                  </a:moveTo>
                  <a:cubicBezTo>
                    <a:pt x="26" y="19"/>
                    <a:pt x="27" y="22"/>
                    <a:pt x="29" y="25"/>
                  </a:cubicBezTo>
                  <a:cubicBezTo>
                    <a:pt x="29" y="25"/>
                    <a:pt x="29" y="26"/>
                    <a:pt x="29" y="26"/>
                  </a:cubicBezTo>
                  <a:cubicBezTo>
                    <a:pt x="32" y="25"/>
                    <a:pt x="35" y="24"/>
                    <a:pt x="38" y="24"/>
                  </a:cubicBezTo>
                  <a:cubicBezTo>
                    <a:pt x="40" y="24"/>
                    <a:pt x="43" y="24"/>
                    <a:pt x="45" y="25"/>
                  </a:cubicBezTo>
                  <a:cubicBezTo>
                    <a:pt x="45" y="24"/>
                    <a:pt x="45" y="23"/>
                    <a:pt x="45" y="23"/>
                  </a:cubicBezTo>
                  <a:cubicBezTo>
                    <a:pt x="46" y="21"/>
                    <a:pt x="49" y="23"/>
                    <a:pt x="51" y="25"/>
                  </a:cubicBezTo>
                  <a:cubicBezTo>
                    <a:pt x="52" y="26"/>
                    <a:pt x="56" y="26"/>
                    <a:pt x="57" y="25"/>
                  </a:cubicBezTo>
                  <a:cubicBezTo>
                    <a:pt x="58" y="24"/>
                    <a:pt x="55" y="23"/>
                    <a:pt x="54" y="21"/>
                  </a:cubicBezTo>
                  <a:cubicBezTo>
                    <a:pt x="54" y="21"/>
                    <a:pt x="55" y="20"/>
                    <a:pt x="56" y="18"/>
                  </a:cubicBezTo>
                  <a:cubicBezTo>
                    <a:pt x="54" y="17"/>
                    <a:pt x="52" y="15"/>
                    <a:pt x="51" y="16"/>
                  </a:cubicBezTo>
                  <a:cubicBezTo>
                    <a:pt x="50" y="16"/>
                    <a:pt x="50" y="10"/>
                    <a:pt x="48" y="10"/>
                  </a:cubicBezTo>
                  <a:cubicBezTo>
                    <a:pt x="47" y="10"/>
                    <a:pt x="47" y="9"/>
                    <a:pt x="45" y="9"/>
                  </a:cubicBezTo>
                  <a:cubicBezTo>
                    <a:pt x="44" y="9"/>
                    <a:pt x="38" y="9"/>
                    <a:pt x="37" y="10"/>
                  </a:cubicBezTo>
                  <a:cubicBezTo>
                    <a:pt x="35" y="12"/>
                    <a:pt x="33" y="8"/>
                    <a:pt x="31" y="8"/>
                  </a:cubicBezTo>
                  <a:cubicBezTo>
                    <a:pt x="30" y="8"/>
                    <a:pt x="27" y="6"/>
                    <a:pt x="26" y="5"/>
                  </a:cubicBezTo>
                  <a:cubicBezTo>
                    <a:pt x="25" y="3"/>
                    <a:pt x="16" y="5"/>
                    <a:pt x="13" y="3"/>
                  </a:cubicBezTo>
                  <a:cubicBezTo>
                    <a:pt x="11" y="2"/>
                    <a:pt x="6" y="0"/>
                    <a:pt x="3" y="0"/>
                  </a:cubicBezTo>
                  <a:cubicBezTo>
                    <a:pt x="2" y="1"/>
                    <a:pt x="1" y="1"/>
                    <a:pt x="0" y="2"/>
                  </a:cubicBezTo>
                  <a:cubicBezTo>
                    <a:pt x="5" y="5"/>
                    <a:pt x="12" y="4"/>
                    <a:pt x="13" y="9"/>
                  </a:cubicBezTo>
                  <a:cubicBezTo>
                    <a:pt x="14" y="15"/>
                    <a:pt x="17" y="13"/>
                    <a:pt x="16" y="18"/>
                  </a:cubicBezTo>
                  <a:cubicBezTo>
                    <a:pt x="16" y="19"/>
                    <a:pt x="15" y="20"/>
                    <a:pt x="14" y="21"/>
                  </a:cubicBezTo>
                  <a:cubicBezTo>
                    <a:pt x="18" y="21"/>
                    <a:pt x="22" y="21"/>
                    <a:pt x="23" y="2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1" name="Freeform 109">
              <a:extLst>
                <a:ext uri="{FF2B5EF4-FFF2-40B4-BE49-F238E27FC236}">
                  <a16:creationId xmlns:a16="http://schemas.microsoft.com/office/drawing/2014/main" id="{B3C2F35A-136E-387F-B2EF-3164945D5769}"/>
                </a:ext>
              </a:extLst>
            </p:cNvPr>
            <p:cNvSpPr>
              <a:spLocks/>
            </p:cNvSpPr>
            <p:nvPr/>
          </p:nvSpPr>
          <p:spPr bwMode="auto">
            <a:xfrm>
              <a:off x="5624513" y="3306763"/>
              <a:ext cx="163513" cy="73025"/>
            </a:xfrm>
            <a:custGeom>
              <a:avLst/>
              <a:gdLst>
                <a:gd name="T0" fmla="*/ 23 w 58"/>
                <a:gd name="T1" fmla="*/ 20 h 26"/>
                <a:gd name="T2" fmla="*/ 29 w 58"/>
                <a:gd name="T3" fmla="*/ 25 h 26"/>
                <a:gd name="T4" fmla="*/ 29 w 58"/>
                <a:gd name="T5" fmla="*/ 26 h 26"/>
                <a:gd name="T6" fmla="*/ 38 w 58"/>
                <a:gd name="T7" fmla="*/ 24 h 26"/>
                <a:gd name="T8" fmla="*/ 45 w 58"/>
                <a:gd name="T9" fmla="*/ 25 h 26"/>
                <a:gd name="T10" fmla="*/ 45 w 58"/>
                <a:gd name="T11" fmla="*/ 23 h 26"/>
                <a:gd name="T12" fmla="*/ 51 w 58"/>
                <a:gd name="T13" fmla="*/ 25 h 26"/>
                <a:gd name="T14" fmla="*/ 57 w 58"/>
                <a:gd name="T15" fmla="*/ 25 h 26"/>
                <a:gd name="T16" fmla="*/ 54 w 58"/>
                <a:gd name="T17" fmla="*/ 21 h 26"/>
                <a:gd name="T18" fmla="*/ 56 w 58"/>
                <a:gd name="T19" fmla="*/ 18 h 26"/>
                <a:gd name="T20" fmla="*/ 51 w 58"/>
                <a:gd name="T21" fmla="*/ 16 h 26"/>
                <a:gd name="T22" fmla="*/ 48 w 58"/>
                <a:gd name="T23" fmla="*/ 10 h 26"/>
                <a:gd name="T24" fmla="*/ 45 w 58"/>
                <a:gd name="T25" fmla="*/ 9 h 26"/>
                <a:gd name="T26" fmla="*/ 37 w 58"/>
                <a:gd name="T27" fmla="*/ 10 h 26"/>
                <a:gd name="T28" fmla="*/ 31 w 58"/>
                <a:gd name="T29" fmla="*/ 8 h 26"/>
                <a:gd name="T30" fmla="*/ 26 w 58"/>
                <a:gd name="T31" fmla="*/ 5 h 26"/>
                <a:gd name="T32" fmla="*/ 13 w 58"/>
                <a:gd name="T33" fmla="*/ 3 h 26"/>
                <a:gd name="T34" fmla="*/ 3 w 58"/>
                <a:gd name="T35" fmla="*/ 0 h 26"/>
                <a:gd name="T36" fmla="*/ 0 w 58"/>
                <a:gd name="T37" fmla="*/ 2 h 26"/>
                <a:gd name="T38" fmla="*/ 13 w 58"/>
                <a:gd name="T39" fmla="*/ 9 h 26"/>
                <a:gd name="T40" fmla="*/ 16 w 58"/>
                <a:gd name="T41" fmla="*/ 18 h 26"/>
                <a:gd name="T42" fmla="*/ 14 w 58"/>
                <a:gd name="T43" fmla="*/ 21 h 26"/>
                <a:gd name="T44" fmla="*/ 23 w 58"/>
                <a:gd name="T45"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26">
                  <a:moveTo>
                    <a:pt x="23" y="20"/>
                  </a:moveTo>
                  <a:cubicBezTo>
                    <a:pt x="26" y="19"/>
                    <a:pt x="27" y="22"/>
                    <a:pt x="29" y="25"/>
                  </a:cubicBezTo>
                  <a:cubicBezTo>
                    <a:pt x="29" y="25"/>
                    <a:pt x="29" y="26"/>
                    <a:pt x="29" y="26"/>
                  </a:cubicBezTo>
                  <a:cubicBezTo>
                    <a:pt x="32" y="25"/>
                    <a:pt x="35" y="24"/>
                    <a:pt x="38" y="24"/>
                  </a:cubicBezTo>
                  <a:cubicBezTo>
                    <a:pt x="40" y="24"/>
                    <a:pt x="43" y="24"/>
                    <a:pt x="45" y="25"/>
                  </a:cubicBezTo>
                  <a:cubicBezTo>
                    <a:pt x="45" y="24"/>
                    <a:pt x="45" y="23"/>
                    <a:pt x="45" y="23"/>
                  </a:cubicBezTo>
                  <a:cubicBezTo>
                    <a:pt x="46" y="21"/>
                    <a:pt x="49" y="23"/>
                    <a:pt x="51" y="25"/>
                  </a:cubicBezTo>
                  <a:cubicBezTo>
                    <a:pt x="52" y="26"/>
                    <a:pt x="56" y="26"/>
                    <a:pt x="57" y="25"/>
                  </a:cubicBezTo>
                  <a:cubicBezTo>
                    <a:pt x="58" y="24"/>
                    <a:pt x="55" y="23"/>
                    <a:pt x="54" y="21"/>
                  </a:cubicBezTo>
                  <a:cubicBezTo>
                    <a:pt x="54" y="21"/>
                    <a:pt x="55" y="20"/>
                    <a:pt x="56" y="18"/>
                  </a:cubicBezTo>
                  <a:cubicBezTo>
                    <a:pt x="54" y="17"/>
                    <a:pt x="52" y="15"/>
                    <a:pt x="51" y="16"/>
                  </a:cubicBezTo>
                  <a:cubicBezTo>
                    <a:pt x="50" y="16"/>
                    <a:pt x="50" y="10"/>
                    <a:pt x="48" y="10"/>
                  </a:cubicBezTo>
                  <a:cubicBezTo>
                    <a:pt x="47" y="10"/>
                    <a:pt x="47" y="9"/>
                    <a:pt x="45" y="9"/>
                  </a:cubicBezTo>
                  <a:cubicBezTo>
                    <a:pt x="44" y="9"/>
                    <a:pt x="38" y="9"/>
                    <a:pt x="37" y="10"/>
                  </a:cubicBezTo>
                  <a:cubicBezTo>
                    <a:pt x="35" y="12"/>
                    <a:pt x="33" y="8"/>
                    <a:pt x="31" y="8"/>
                  </a:cubicBezTo>
                  <a:cubicBezTo>
                    <a:pt x="30" y="8"/>
                    <a:pt x="27" y="6"/>
                    <a:pt x="26" y="5"/>
                  </a:cubicBezTo>
                  <a:cubicBezTo>
                    <a:pt x="25" y="3"/>
                    <a:pt x="16" y="5"/>
                    <a:pt x="13" y="3"/>
                  </a:cubicBezTo>
                  <a:cubicBezTo>
                    <a:pt x="11" y="2"/>
                    <a:pt x="6" y="0"/>
                    <a:pt x="3" y="0"/>
                  </a:cubicBezTo>
                  <a:cubicBezTo>
                    <a:pt x="2" y="1"/>
                    <a:pt x="1" y="1"/>
                    <a:pt x="0" y="2"/>
                  </a:cubicBezTo>
                  <a:cubicBezTo>
                    <a:pt x="5" y="5"/>
                    <a:pt x="12" y="4"/>
                    <a:pt x="13" y="9"/>
                  </a:cubicBezTo>
                  <a:cubicBezTo>
                    <a:pt x="14" y="15"/>
                    <a:pt x="17" y="13"/>
                    <a:pt x="16" y="18"/>
                  </a:cubicBezTo>
                  <a:cubicBezTo>
                    <a:pt x="16" y="19"/>
                    <a:pt x="15" y="20"/>
                    <a:pt x="14" y="21"/>
                  </a:cubicBezTo>
                  <a:cubicBezTo>
                    <a:pt x="18" y="21"/>
                    <a:pt x="22" y="21"/>
                    <a:pt x="23" y="2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2" name="Freeform 110">
              <a:extLst>
                <a:ext uri="{FF2B5EF4-FFF2-40B4-BE49-F238E27FC236}">
                  <a16:creationId xmlns:a16="http://schemas.microsoft.com/office/drawing/2014/main" id="{A520ACDD-F15F-5C7E-ED92-82F7EBC29924}"/>
                </a:ext>
              </a:extLst>
            </p:cNvPr>
            <p:cNvSpPr>
              <a:spLocks noEditPoints="1"/>
            </p:cNvSpPr>
            <p:nvPr/>
          </p:nvSpPr>
          <p:spPr bwMode="auto">
            <a:xfrm>
              <a:off x="5294313" y="3349626"/>
              <a:ext cx="447675" cy="174625"/>
            </a:xfrm>
            <a:custGeom>
              <a:avLst/>
              <a:gdLst>
                <a:gd name="T0" fmla="*/ 154 w 159"/>
                <a:gd name="T1" fmla="*/ 44 h 62"/>
                <a:gd name="T2" fmla="*/ 154 w 159"/>
                <a:gd name="T3" fmla="*/ 35 h 62"/>
                <a:gd name="T4" fmla="*/ 154 w 159"/>
                <a:gd name="T5" fmla="*/ 28 h 62"/>
                <a:gd name="T6" fmla="*/ 156 w 159"/>
                <a:gd name="T7" fmla="*/ 23 h 62"/>
                <a:gd name="T8" fmla="*/ 155 w 159"/>
                <a:gd name="T9" fmla="*/ 20 h 62"/>
                <a:gd name="T10" fmla="*/ 148 w 159"/>
                <a:gd name="T11" fmla="*/ 17 h 62"/>
                <a:gd name="T12" fmla="*/ 146 w 159"/>
                <a:gd name="T13" fmla="*/ 10 h 62"/>
                <a:gd name="T14" fmla="*/ 140 w 159"/>
                <a:gd name="T15" fmla="*/ 5 h 62"/>
                <a:gd name="T16" fmla="*/ 131 w 159"/>
                <a:gd name="T17" fmla="*/ 6 h 62"/>
                <a:gd name="T18" fmla="*/ 116 w 159"/>
                <a:gd name="T19" fmla="*/ 11 h 62"/>
                <a:gd name="T20" fmla="*/ 101 w 159"/>
                <a:gd name="T21" fmla="*/ 11 h 62"/>
                <a:gd name="T22" fmla="*/ 91 w 159"/>
                <a:gd name="T23" fmla="*/ 8 h 62"/>
                <a:gd name="T24" fmla="*/ 83 w 159"/>
                <a:gd name="T25" fmla="*/ 5 h 62"/>
                <a:gd name="T26" fmla="*/ 71 w 159"/>
                <a:gd name="T27" fmla="*/ 1 h 62"/>
                <a:gd name="T28" fmla="*/ 45 w 159"/>
                <a:gd name="T29" fmla="*/ 9 h 62"/>
                <a:gd name="T30" fmla="*/ 27 w 159"/>
                <a:gd name="T31" fmla="*/ 10 h 62"/>
                <a:gd name="T32" fmla="*/ 23 w 159"/>
                <a:gd name="T33" fmla="*/ 17 h 62"/>
                <a:gd name="T34" fmla="*/ 5 w 159"/>
                <a:gd name="T35" fmla="*/ 18 h 62"/>
                <a:gd name="T36" fmla="*/ 3 w 159"/>
                <a:gd name="T37" fmla="*/ 24 h 62"/>
                <a:gd name="T38" fmla="*/ 7 w 159"/>
                <a:gd name="T39" fmla="*/ 27 h 62"/>
                <a:gd name="T40" fmla="*/ 8 w 159"/>
                <a:gd name="T41" fmla="*/ 33 h 62"/>
                <a:gd name="T42" fmla="*/ 8 w 159"/>
                <a:gd name="T43" fmla="*/ 39 h 62"/>
                <a:gd name="T44" fmla="*/ 8 w 159"/>
                <a:gd name="T45" fmla="*/ 43 h 62"/>
                <a:gd name="T46" fmla="*/ 12 w 159"/>
                <a:gd name="T47" fmla="*/ 48 h 62"/>
                <a:gd name="T48" fmla="*/ 18 w 159"/>
                <a:gd name="T49" fmla="*/ 51 h 62"/>
                <a:gd name="T50" fmla="*/ 22 w 159"/>
                <a:gd name="T51" fmla="*/ 52 h 62"/>
                <a:gd name="T52" fmla="*/ 27 w 159"/>
                <a:gd name="T53" fmla="*/ 58 h 62"/>
                <a:gd name="T54" fmla="*/ 38 w 159"/>
                <a:gd name="T55" fmla="*/ 56 h 62"/>
                <a:gd name="T56" fmla="*/ 45 w 159"/>
                <a:gd name="T57" fmla="*/ 53 h 62"/>
                <a:gd name="T58" fmla="*/ 56 w 159"/>
                <a:gd name="T59" fmla="*/ 59 h 62"/>
                <a:gd name="T60" fmla="*/ 65 w 159"/>
                <a:gd name="T61" fmla="*/ 58 h 62"/>
                <a:gd name="T62" fmla="*/ 73 w 159"/>
                <a:gd name="T63" fmla="*/ 53 h 62"/>
                <a:gd name="T64" fmla="*/ 79 w 159"/>
                <a:gd name="T65" fmla="*/ 55 h 62"/>
                <a:gd name="T66" fmla="*/ 86 w 159"/>
                <a:gd name="T67" fmla="*/ 53 h 62"/>
                <a:gd name="T68" fmla="*/ 83 w 159"/>
                <a:gd name="T69" fmla="*/ 59 h 62"/>
                <a:gd name="T70" fmla="*/ 84 w 159"/>
                <a:gd name="T71" fmla="*/ 62 h 62"/>
                <a:gd name="T72" fmla="*/ 89 w 159"/>
                <a:gd name="T73" fmla="*/ 56 h 62"/>
                <a:gd name="T74" fmla="*/ 92 w 159"/>
                <a:gd name="T75" fmla="*/ 55 h 62"/>
                <a:gd name="T76" fmla="*/ 100 w 159"/>
                <a:gd name="T77" fmla="*/ 55 h 62"/>
                <a:gd name="T78" fmla="*/ 105 w 159"/>
                <a:gd name="T79" fmla="*/ 54 h 62"/>
                <a:gd name="T80" fmla="*/ 114 w 159"/>
                <a:gd name="T81" fmla="*/ 54 h 62"/>
                <a:gd name="T82" fmla="*/ 126 w 159"/>
                <a:gd name="T83" fmla="*/ 51 h 62"/>
                <a:gd name="T84" fmla="*/ 135 w 159"/>
                <a:gd name="T85" fmla="*/ 49 h 62"/>
                <a:gd name="T86" fmla="*/ 138 w 159"/>
                <a:gd name="T87" fmla="*/ 50 h 62"/>
                <a:gd name="T88" fmla="*/ 142 w 159"/>
                <a:gd name="T89" fmla="*/ 47 h 62"/>
                <a:gd name="T90" fmla="*/ 149 w 159"/>
                <a:gd name="T91" fmla="*/ 49 h 62"/>
                <a:gd name="T92" fmla="*/ 158 w 159"/>
                <a:gd name="T93" fmla="*/ 50 h 62"/>
                <a:gd name="T94" fmla="*/ 154 w 159"/>
                <a:gd name="T95" fmla="*/ 44 h 62"/>
                <a:gd name="T96" fmla="*/ 14 w 159"/>
                <a:gd name="T97" fmla="*/ 11 h 62"/>
                <a:gd name="T98" fmla="*/ 25 w 159"/>
                <a:gd name="T99" fmla="*/ 10 h 62"/>
                <a:gd name="T100" fmla="*/ 19 w 159"/>
                <a:gd name="T101" fmla="*/ 5 h 62"/>
                <a:gd name="T102" fmla="*/ 17 w 159"/>
                <a:gd name="T103" fmla="*/ 1 h 62"/>
                <a:gd name="T104" fmla="*/ 14 w 159"/>
                <a:gd name="T105" fmla="*/ 1 h 62"/>
                <a:gd name="T106" fmla="*/ 5 w 159"/>
                <a:gd name="T107" fmla="*/ 1 h 62"/>
                <a:gd name="T108" fmla="*/ 6 w 159"/>
                <a:gd name="T109" fmla="*/ 7 h 62"/>
                <a:gd name="T110" fmla="*/ 3 w 159"/>
                <a:gd name="T111" fmla="*/ 11 h 62"/>
                <a:gd name="T112" fmla="*/ 1 w 159"/>
                <a:gd name="T113" fmla="*/ 14 h 62"/>
                <a:gd name="T114" fmla="*/ 6 w 159"/>
                <a:gd name="T115" fmla="*/ 16 h 62"/>
                <a:gd name="T116" fmla="*/ 14 w 159"/>
                <a:gd name="T117"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62">
                  <a:moveTo>
                    <a:pt x="154" y="44"/>
                  </a:moveTo>
                  <a:cubicBezTo>
                    <a:pt x="153" y="43"/>
                    <a:pt x="155" y="36"/>
                    <a:pt x="154" y="35"/>
                  </a:cubicBezTo>
                  <a:cubicBezTo>
                    <a:pt x="154" y="33"/>
                    <a:pt x="152" y="28"/>
                    <a:pt x="154" y="28"/>
                  </a:cubicBezTo>
                  <a:cubicBezTo>
                    <a:pt x="156" y="28"/>
                    <a:pt x="154" y="23"/>
                    <a:pt x="156" y="23"/>
                  </a:cubicBezTo>
                  <a:cubicBezTo>
                    <a:pt x="156" y="22"/>
                    <a:pt x="155" y="21"/>
                    <a:pt x="155" y="20"/>
                  </a:cubicBezTo>
                  <a:cubicBezTo>
                    <a:pt x="153" y="19"/>
                    <a:pt x="150" y="21"/>
                    <a:pt x="148" y="17"/>
                  </a:cubicBezTo>
                  <a:cubicBezTo>
                    <a:pt x="147" y="14"/>
                    <a:pt x="148" y="13"/>
                    <a:pt x="146" y="10"/>
                  </a:cubicBezTo>
                  <a:cubicBezTo>
                    <a:pt x="144" y="7"/>
                    <a:pt x="143" y="4"/>
                    <a:pt x="140" y="5"/>
                  </a:cubicBezTo>
                  <a:cubicBezTo>
                    <a:pt x="139" y="6"/>
                    <a:pt x="135" y="6"/>
                    <a:pt x="131" y="6"/>
                  </a:cubicBezTo>
                  <a:cubicBezTo>
                    <a:pt x="127" y="9"/>
                    <a:pt x="118" y="12"/>
                    <a:pt x="116" y="11"/>
                  </a:cubicBezTo>
                  <a:cubicBezTo>
                    <a:pt x="112" y="10"/>
                    <a:pt x="106" y="11"/>
                    <a:pt x="101" y="11"/>
                  </a:cubicBezTo>
                  <a:cubicBezTo>
                    <a:pt x="96" y="11"/>
                    <a:pt x="95" y="8"/>
                    <a:pt x="91" y="8"/>
                  </a:cubicBezTo>
                  <a:cubicBezTo>
                    <a:pt x="87" y="8"/>
                    <a:pt x="87" y="5"/>
                    <a:pt x="83" y="5"/>
                  </a:cubicBezTo>
                  <a:cubicBezTo>
                    <a:pt x="80" y="5"/>
                    <a:pt x="83" y="3"/>
                    <a:pt x="71" y="1"/>
                  </a:cubicBezTo>
                  <a:cubicBezTo>
                    <a:pt x="59" y="0"/>
                    <a:pt x="49" y="6"/>
                    <a:pt x="45" y="9"/>
                  </a:cubicBezTo>
                  <a:cubicBezTo>
                    <a:pt x="42" y="12"/>
                    <a:pt x="28" y="9"/>
                    <a:pt x="27" y="10"/>
                  </a:cubicBezTo>
                  <a:cubicBezTo>
                    <a:pt x="26" y="11"/>
                    <a:pt x="27" y="15"/>
                    <a:pt x="23" y="17"/>
                  </a:cubicBezTo>
                  <a:cubicBezTo>
                    <a:pt x="18" y="18"/>
                    <a:pt x="8" y="17"/>
                    <a:pt x="5" y="18"/>
                  </a:cubicBezTo>
                  <a:cubicBezTo>
                    <a:pt x="2" y="20"/>
                    <a:pt x="0" y="25"/>
                    <a:pt x="3" y="24"/>
                  </a:cubicBezTo>
                  <a:cubicBezTo>
                    <a:pt x="6" y="24"/>
                    <a:pt x="8" y="26"/>
                    <a:pt x="7" y="27"/>
                  </a:cubicBezTo>
                  <a:cubicBezTo>
                    <a:pt x="6" y="28"/>
                    <a:pt x="9" y="31"/>
                    <a:pt x="8" y="33"/>
                  </a:cubicBezTo>
                  <a:cubicBezTo>
                    <a:pt x="6" y="34"/>
                    <a:pt x="6" y="37"/>
                    <a:pt x="8" y="39"/>
                  </a:cubicBezTo>
                  <a:cubicBezTo>
                    <a:pt x="10" y="40"/>
                    <a:pt x="10" y="43"/>
                    <a:pt x="8" y="43"/>
                  </a:cubicBezTo>
                  <a:cubicBezTo>
                    <a:pt x="5" y="44"/>
                    <a:pt x="12" y="47"/>
                    <a:pt x="12" y="48"/>
                  </a:cubicBezTo>
                  <a:cubicBezTo>
                    <a:pt x="12" y="49"/>
                    <a:pt x="18" y="50"/>
                    <a:pt x="18" y="51"/>
                  </a:cubicBezTo>
                  <a:cubicBezTo>
                    <a:pt x="18" y="53"/>
                    <a:pt x="19" y="53"/>
                    <a:pt x="22" y="52"/>
                  </a:cubicBezTo>
                  <a:cubicBezTo>
                    <a:pt x="24" y="52"/>
                    <a:pt x="25" y="55"/>
                    <a:pt x="27" y="58"/>
                  </a:cubicBezTo>
                  <a:cubicBezTo>
                    <a:pt x="29" y="60"/>
                    <a:pt x="38" y="58"/>
                    <a:pt x="38" y="56"/>
                  </a:cubicBezTo>
                  <a:cubicBezTo>
                    <a:pt x="38" y="53"/>
                    <a:pt x="41" y="52"/>
                    <a:pt x="45" y="53"/>
                  </a:cubicBezTo>
                  <a:cubicBezTo>
                    <a:pt x="49" y="53"/>
                    <a:pt x="54" y="59"/>
                    <a:pt x="56" y="59"/>
                  </a:cubicBezTo>
                  <a:cubicBezTo>
                    <a:pt x="58" y="60"/>
                    <a:pt x="62" y="58"/>
                    <a:pt x="65" y="58"/>
                  </a:cubicBezTo>
                  <a:cubicBezTo>
                    <a:pt x="67" y="58"/>
                    <a:pt x="71" y="54"/>
                    <a:pt x="73" y="53"/>
                  </a:cubicBezTo>
                  <a:cubicBezTo>
                    <a:pt x="74" y="52"/>
                    <a:pt x="77" y="56"/>
                    <a:pt x="79" y="55"/>
                  </a:cubicBezTo>
                  <a:cubicBezTo>
                    <a:pt x="82" y="53"/>
                    <a:pt x="84" y="52"/>
                    <a:pt x="86" y="53"/>
                  </a:cubicBezTo>
                  <a:cubicBezTo>
                    <a:pt x="87" y="54"/>
                    <a:pt x="82" y="57"/>
                    <a:pt x="83" y="59"/>
                  </a:cubicBezTo>
                  <a:cubicBezTo>
                    <a:pt x="84" y="60"/>
                    <a:pt x="84" y="61"/>
                    <a:pt x="84" y="62"/>
                  </a:cubicBezTo>
                  <a:cubicBezTo>
                    <a:pt x="89" y="62"/>
                    <a:pt x="88" y="58"/>
                    <a:pt x="89" y="56"/>
                  </a:cubicBezTo>
                  <a:cubicBezTo>
                    <a:pt x="89" y="55"/>
                    <a:pt x="90" y="53"/>
                    <a:pt x="92" y="55"/>
                  </a:cubicBezTo>
                  <a:cubicBezTo>
                    <a:pt x="94" y="56"/>
                    <a:pt x="96" y="56"/>
                    <a:pt x="100" y="55"/>
                  </a:cubicBezTo>
                  <a:cubicBezTo>
                    <a:pt x="103" y="53"/>
                    <a:pt x="104" y="52"/>
                    <a:pt x="105" y="54"/>
                  </a:cubicBezTo>
                  <a:cubicBezTo>
                    <a:pt x="106" y="55"/>
                    <a:pt x="109" y="54"/>
                    <a:pt x="114" y="54"/>
                  </a:cubicBezTo>
                  <a:cubicBezTo>
                    <a:pt x="120" y="54"/>
                    <a:pt x="121" y="50"/>
                    <a:pt x="126" y="51"/>
                  </a:cubicBezTo>
                  <a:cubicBezTo>
                    <a:pt x="131" y="51"/>
                    <a:pt x="135" y="49"/>
                    <a:pt x="135" y="49"/>
                  </a:cubicBezTo>
                  <a:cubicBezTo>
                    <a:pt x="138" y="50"/>
                    <a:pt x="138" y="50"/>
                    <a:pt x="138" y="50"/>
                  </a:cubicBezTo>
                  <a:cubicBezTo>
                    <a:pt x="140" y="49"/>
                    <a:pt x="139" y="48"/>
                    <a:pt x="142" y="47"/>
                  </a:cubicBezTo>
                  <a:cubicBezTo>
                    <a:pt x="146" y="47"/>
                    <a:pt x="147" y="50"/>
                    <a:pt x="149" y="49"/>
                  </a:cubicBezTo>
                  <a:cubicBezTo>
                    <a:pt x="151" y="48"/>
                    <a:pt x="158" y="55"/>
                    <a:pt x="158" y="50"/>
                  </a:cubicBezTo>
                  <a:cubicBezTo>
                    <a:pt x="159" y="49"/>
                    <a:pt x="156" y="44"/>
                    <a:pt x="154" y="44"/>
                  </a:cubicBezTo>
                  <a:moveTo>
                    <a:pt x="14" y="11"/>
                  </a:moveTo>
                  <a:cubicBezTo>
                    <a:pt x="17" y="10"/>
                    <a:pt x="24" y="12"/>
                    <a:pt x="25" y="10"/>
                  </a:cubicBezTo>
                  <a:cubicBezTo>
                    <a:pt x="27" y="9"/>
                    <a:pt x="21" y="7"/>
                    <a:pt x="19" y="5"/>
                  </a:cubicBezTo>
                  <a:cubicBezTo>
                    <a:pt x="18" y="4"/>
                    <a:pt x="17" y="2"/>
                    <a:pt x="17" y="1"/>
                  </a:cubicBezTo>
                  <a:cubicBezTo>
                    <a:pt x="16" y="2"/>
                    <a:pt x="15" y="2"/>
                    <a:pt x="14" y="1"/>
                  </a:cubicBezTo>
                  <a:cubicBezTo>
                    <a:pt x="11" y="0"/>
                    <a:pt x="6" y="1"/>
                    <a:pt x="5" y="1"/>
                  </a:cubicBezTo>
                  <a:cubicBezTo>
                    <a:pt x="4" y="2"/>
                    <a:pt x="6" y="5"/>
                    <a:pt x="6" y="7"/>
                  </a:cubicBezTo>
                  <a:cubicBezTo>
                    <a:pt x="6" y="9"/>
                    <a:pt x="3" y="10"/>
                    <a:pt x="3" y="11"/>
                  </a:cubicBezTo>
                  <a:cubicBezTo>
                    <a:pt x="3" y="12"/>
                    <a:pt x="3" y="13"/>
                    <a:pt x="1" y="14"/>
                  </a:cubicBezTo>
                  <a:cubicBezTo>
                    <a:pt x="3" y="15"/>
                    <a:pt x="5" y="16"/>
                    <a:pt x="6" y="16"/>
                  </a:cubicBezTo>
                  <a:cubicBezTo>
                    <a:pt x="10" y="16"/>
                    <a:pt x="11" y="13"/>
                    <a:pt x="14" y="1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3" name="Freeform 111">
              <a:extLst>
                <a:ext uri="{FF2B5EF4-FFF2-40B4-BE49-F238E27FC236}">
                  <a16:creationId xmlns:a16="http://schemas.microsoft.com/office/drawing/2014/main" id="{8B03C19F-7A02-20FE-D25C-D83A194BB6E6}"/>
                </a:ext>
              </a:extLst>
            </p:cNvPr>
            <p:cNvSpPr>
              <a:spLocks noEditPoints="1"/>
            </p:cNvSpPr>
            <p:nvPr/>
          </p:nvSpPr>
          <p:spPr bwMode="auto">
            <a:xfrm>
              <a:off x="5294313" y="3349626"/>
              <a:ext cx="447675" cy="174625"/>
            </a:xfrm>
            <a:custGeom>
              <a:avLst/>
              <a:gdLst>
                <a:gd name="T0" fmla="*/ 154 w 159"/>
                <a:gd name="T1" fmla="*/ 44 h 62"/>
                <a:gd name="T2" fmla="*/ 154 w 159"/>
                <a:gd name="T3" fmla="*/ 35 h 62"/>
                <a:gd name="T4" fmla="*/ 154 w 159"/>
                <a:gd name="T5" fmla="*/ 28 h 62"/>
                <a:gd name="T6" fmla="*/ 156 w 159"/>
                <a:gd name="T7" fmla="*/ 23 h 62"/>
                <a:gd name="T8" fmla="*/ 155 w 159"/>
                <a:gd name="T9" fmla="*/ 20 h 62"/>
                <a:gd name="T10" fmla="*/ 148 w 159"/>
                <a:gd name="T11" fmla="*/ 17 h 62"/>
                <a:gd name="T12" fmla="*/ 146 w 159"/>
                <a:gd name="T13" fmla="*/ 10 h 62"/>
                <a:gd name="T14" fmla="*/ 140 w 159"/>
                <a:gd name="T15" fmla="*/ 5 h 62"/>
                <a:gd name="T16" fmla="*/ 131 w 159"/>
                <a:gd name="T17" fmla="*/ 6 h 62"/>
                <a:gd name="T18" fmla="*/ 116 w 159"/>
                <a:gd name="T19" fmla="*/ 11 h 62"/>
                <a:gd name="T20" fmla="*/ 101 w 159"/>
                <a:gd name="T21" fmla="*/ 11 h 62"/>
                <a:gd name="T22" fmla="*/ 91 w 159"/>
                <a:gd name="T23" fmla="*/ 8 h 62"/>
                <a:gd name="T24" fmla="*/ 83 w 159"/>
                <a:gd name="T25" fmla="*/ 5 h 62"/>
                <a:gd name="T26" fmla="*/ 71 w 159"/>
                <a:gd name="T27" fmla="*/ 1 h 62"/>
                <a:gd name="T28" fmla="*/ 45 w 159"/>
                <a:gd name="T29" fmla="*/ 9 h 62"/>
                <a:gd name="T30" fmla="*/ 27 w 159"/>
                <a:gd name="T31" fmla="*/ 10 h 62"/>
                <a:gd name="T32" fmla="*/ 23 w 159"/>
                <a:gd name="T33" fmla="*/ 17 h 62"/>
                <a:gd name="T34" fmla="*/ 5 w 159"/>
                <a:gd name="T35" fmla="*/ 18 h 62"/>
                <a:gd name="T36" fmla="*/ 3 w 159"/>
                <a:gd name="T37" fmla="*/ 24 h 62"/>
                <a:gd name="T38" fmla="*/ 7 w 159"/>
                <a:gd name="T39" fmla="*/ 27 h 62"/>
                <a:gd name="T40" fmla="*/ 8 w 159"/>
                <a:gd name="T41" fmla="*/ 33 h 62"/>
                <a:gd name="T42" fmla="*/ 8 w 159"/>
                <a:gd name="T43" fmla="*/ 39 h 62"/>
                <a:gd name="T44" fmla="*/ 8 w 159"/>
                <a:gd name="T45" fmla="*/ 43 h 62"/>
                <a:gd name="T46" fmla="*/ 12 w 159"/>
                <a:gd name="T47" fmla="*/ 48 h 62"/>
                <a:gd name="T48" fmla="*/ 18 w 159"/>
                <a:gd name="T49" fmla="*/ 51 h 62"/>
                <a:gd name="T50" fmla="*/ 22 w 159"/>
                <a:gd name="T51" fmla="*/ 52 h 62"/>
                <a:gd name="T52" fmla="*/ 27 w 159"/>
                <a:gd name="T53" fmla="*/ 58 h 62"/>
                <a:gd name="T54" fmla="*/ 38 w 159"/>
                <a:gd name="T55" fmla="*/ 56 h 62"/>
                <a:gd name="T56" fmla="*/ 45 w 159"/>
                <a:gd name="T57" fmla="*/ 53 h 62"/>
                <a:gd name="T58" fmla="*/ 56 w 159"/>
                <a:gd name="T59" fmla="*/ 59 h 62"/>
                <a:gd name="T60" fmla="*/ 65 w 159"/>
                <a:gd name="T61" fmla="*/ 58 h 62"/>
                <a:gd name="T62" fmla="*/ 73 w 159"/>
                <a:gd name="T63" fmla="*/ 53 h 62"/>
                <a:gd name="T64" fmla="*/ 79 w 159"/>
                <a:gd name="T65" fmla="*/ 55 h 62"/>
                <a:gd name="T66" fmla="*/ 86 w 159"/>
                <a:gd name="T67" fmla="*/ 53 h 62"/>
                <a:gd name="T68" fmla="*/ 83 w 159"/>
                <a:gd name="T69" fmla="*/ 59 h 62"/>
                <a:gd name="T70" fmla="*/ 84 w 159"/>
                <a:gd name="T71" fmla="*/ 62 h 62"/>
                <a:gd name="T72" fmla="*/ 89 w 159"/>
                <a:gd name="T73" fmla="*/ 56 h 62"/>
                <a:gd name="T74" fmla="*/ 92 w 159"/>
                <a:gd name="T75" fmla="*/ 55 h 62"/>
                <a:gd name="T76" fmla="*/ 100 w 159"/>
                <a:gd name="T77" fmla="*/ 55 h 62"/>
                <a:gd name="T78" fmla="*/ 105 w 159"/>
                <a:gd name="T79" fmla="*/ 54 h 62"/>
                <a:gd name="T80" fmla="*/ 114 w 159"/>
                <a:gd name="T81" fmla="*/ 54 h 62"/>
                <a:gd name="T82" fmla="*/ 126 w 159"/>
                <a:gd name="T83" fmla="*/ 51 h 62"/>
                <a:gd name="T84" fmla="*/ 135 w 159"/>
                <a:gd name="T85" fmla="*/ 49 h 62"/>
                <a:gd name="T86" fmla="*/ 138 w 159"/>
                <a:gd name="T87" fmla="*/ 50 h 62"/>
                <a:gd name="T88" fmla="*/ 142 w 159"/>
                <a:gd name="T89" fmla="*/ 47 h 62"/>
                <a:gd name="T90" fmla="*/ 149 w 159"/>
                <a:gd name="T91" fmla="*/ 49 h 62"/>
                <a:gd name="T92" fmla="*/ 158 w 159"/>
                <a:gd name="T93" fmla="*/ 50 h 62"/>
                <a:gd name="T94" fmla="*/ 154 w 159"/>
                <a:gd name="T95" fmla="*/ 44 h 62"/>
                <a:gd name="T96" fmla="*/ 14 w 159"/>
                <a:gd name="T97" fmla="*/ 11 h 62"/>
                <a:gd name="T98" fmla="*/ 25 w 159"/>
                <a:gd name="T99" fmla="*/ 10 h 62"/>
                <a:gd name="T100" fmla="*/ 19 w 159"/>
                <a:gd name="T101" fmla="*/ 5 h 62"/>
                <a:gd name="T102" fmla="*/ 17 w 159"/>
                <a:gd name="T103" fmla="*/ 1 h 62"/>
                <a:gd name="T104" fmla="*/ 14 w 159"/>
                <a:gd name="T105" fmla="*/ 1 h 62"/>
                <a:gd name="T106" fmla="*/ 5 w 159"/>
                <a:gd name="T107" fmla="*/ 1 h 62"/>
                <a:gd name="T108" fmla="*/ 6 w 159"/>
                <a:gd name="T109" fmla="*/ 7 h 62"/>
                <a:gd name="T110" fmla="*/ 3 w 159"/>
                <a:gd name="T111" fmla="*/ 11 h 62"/>
                <a:gd name="T112" fmla="*/ 1 w 159"/>
                <a:gd name="T113" fmla="*/ 14 h 62"/>
                <a:gd name="T114" fmla="*/ 6 w 159"/>
                <a:gd name="T115" fmla="*/ 16 h 62"/>
                <a:gd name="T116" fmla="*/ 14 w 159"/>
                <a:gd name="T117"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62">
                  <a:moveTo>
                    <a:pt x="154" y="44"/>
                  </a:moveTo>
                  <a:cubicBezTo>
                    <a:pt x="153" y="43"/>
                    <a:pt x="155" y="36"/>
                    <a:pt x="154" y="35"/>
                  </a:cubicBezTo>
                  <a:cubicBezTo>
                    <a:pt x="154" y="33"/>
                    <a:pt x="152" y="28"/>
                    <a:pt x="154" y="28"/>
                  </a:cubicBezTo>
                  <a:cubicBezTo>
                    <a:pt x="156" y="28"/>
                    <a:pt x="154" y="23"/>
                    <a:pt x="156" y="23"/>
                  </a:cubicBezTo>
                  <a:cubicBezTo>
                    <a:pt x="156" y="22"/>
                    <a:pt x="155" y="21"/>
                    <a:pt x="155" y="20"/>
                  </a:cubicBezTo>
                  <a:cubicBezTo>
                    <a:pt x="153" y="19"/>
                    <a:pt x="150" y="21"/>
                    <a:pt x="148" y="17"/>
                  </a:cubicBezTo>
                  <a:cubicBezTo>
                    <a:pt x="147" y="14"/>
                    <a:pt x="148" y="13"/>
                    <a:pt x="146" y="10"/>
                  </a:cubicBezTo>
                  <a:cubicBezTo>
                    <a:pt x="144" y="7"/>
                    <a:pt x="143" y="4"/>
                    <a:pt x="140" y="5"/>
                  </a:cubicBezTo>
                  <a:cubicBezTo>
                    <a:pt x="139" y="6"/>
                    <a:pt x="135" y="6"/>
                    <a:pt x="131" y="6"/>
                  </a:cubicBezTo>
                  <a:cubicBezTo>
                    <a:pt x="127" y="9"/>
                    <a:pt x="118" y="12"/>
                    <a:pt x="116" y="11"/>
                  </a:cubicBezTo>
                  <a:cubicBezTo>
                    <a:pt x="112" y="10"/>
                    <a:pt x="106" y="11"/>
                    <a:pt x="101" y="11"/>
                  </a:cubicBezTo>
                  <a:cubicBezTo>
                    <a:pt x="96" y="11"/>
                    <a:pt x="95" y="8"/>
                    <a:pt x="91" y="8"/>
                  </a:cubicBezTo>
                  <a:cubicBezTo>
                    <a:pt x="87" y="8"/>
                    <a:pt x="87" y="5"/>
                    <a:pt x="83" y="5"/>
                  </a:cubicBezTo>
                  <a:cubicBezTo>
                    <a:pt x="80" y="5"/>
                    <a:pt x="83" y="3"/>
                    <a:pt x="71" y="1"/>
                  </a:cubicBezTo>
                  <a:cubicBezTo>
                    <a:pt x="59" y="0"/>
                    <a:pt x="49" y="6"/>
                    <a:pt x="45" y="9"/>
                  </a:cubicBezTo>
                  <a:cubicBezTo>
                    <a:pt x="42" y="12"/>
                    <a:pt x="28" y="9"/>
                    <a:pt x="27" y="10"/>
                  </a:cubicBezTo>
                  <a:cubicBezTo>
                    <a:pt x="26" y="11"/>
                    <a:pt x="27" y="15"/>
                    <a:pt x="23" y="17"/>
                  </a:cubicBezTo>
                  <a:cubicBezTo>
                    <a:pt x="18" y="18"/>
                    <a:pt x="8" y="17"/>
                    <a:pt x="5" y="18"/>
                  </a:cubicBezTo>
                  <a:cubicBezTo>
                    <a:pt x="2" y="20"/>
                    <a:pt x="0" y="25"/>
                    <a:pt x="3" y="24"/>
                  </a:cubicBezTo>
                  <a:cubicBezTo>
                    <a:pt x="6" y="24"/>
                    <a:pt x="8" y="26"/>
                    <a:pt x="7" y="27"/>
                  </a:cubicBezTo>
                  <a:cubicBezTo>
                    <a:pt x="6" y="28"/>
                    <a:pt x="9" y="31"/>
                    <a:pt x="8" y="33"/>
                  </a:cubicBezTo>
                  <a:cubicBezTo>
                    <a:pt x="6" y="34"/>
                    <a:pt x="6" y="37"/>
                    <a:pt x="8" y="39"/>
                  </a:cubicBezTo>
                  <a:cubicBezTo>
                    <a:pt x="10" y="40"/>
                    <a:pt x="10" y="43"/>
                    <a:pt x="8" y="43"/>
                  </a:cubicBezTo>
                  <a:cubicBezTo>
                    <a:pt x="5" y="44"/>
                    <a:pt x="12" y="47"/>
                    <a:pt x="12" y="48"/>
                  </a:cubicBezTo>
                  <a:cubicBezTo>
                    <a:pt x="12" y="49"/>
                    <a:pt x="18" y="50"/>
                    <a:pt x="18" y="51"/>
                  </a:cubicBezTo>
                  <a:cubicBezTo>
                    <a:pt x="18" y="53"/>
                    <a:pt x="19" y="53"/>
                    <a:pt x="22" y="52"/>
                  </a:cubicBezTo>
                  <a:cubicBezTo>
                    <a:pt x="24" y="52"/>
                    <a:pt x="25" y="55"/>
                    <a:pt x="27" y="58"/>
                  </a:cubicBezTo>
                  <a:cubicBezTo>
                    <a:pt x="29" y="60"/>
                    <a:pt x="38" y="58"/>
                    <a:pt x="38" y="56"/>
                  </a:cubicBezTo>
                  <a:cubicBezTo>
                    <a:pt x="38" y="53"/>
                    <a:pt x="41" y="52"/>
                    <a:pt x="45" y="53"/>
                  </a:cubicBezTo>
                  <a:cubicBezTo>
                    <a:pt x="49" y="53"/>
                    <a:pt x="54" y="59"/>
                    <a:pt x="56" y="59"/>
                  </a:cubicBezTo>
                  <a:cubicBezTo>
                    <a:pt x="58" y="60"/>
                    <a:pt x="62" y="58"/>
                    <a:pt x="65" y="58"/>
                  </a:cubicBezTo>
                  <a:cubicBezTo>
                    <a:pt x="67" y="58"/>
                    <a:pt x="71" y="54"/>
                    <a:pt x="73" y="53"/>
                  </a:cubicBezTo>
                  <a:cubicBezTo>
                    <a:pt x="74" y="52"/>
                    <a:pt x="77" y="56"/>
                    <a:pt x="79" y="55"/>
                  </a:cubicBezTo>
                  <a:cubicBezTo>
                    <a:pt x="82" y="53"/>
                    <a:pt x="84" y="52"/>
                    <a:pt x="86" y="53"/>
                  </a:cubicBezTo>
                  <a:cubicBezTo>
                    <a:pt x="87" y="54"/>
                    <a:pt x="82" y="57"/>
                    <a:pt x="83" y="59"/>
                  </a:cubicBezTo>
                  <a:cubicBezTo>
                    <a:pt x="84" y="60"/>
                    <a:pt x="84" y="61"/>
                    <a:pt x="84" y="62"/>
                  </a:cubicBezTo>
                  <a:cubicBezTo>
                    <a:pt x="89" y="62"/>
                    <a:pt x="88" y="58"/>
                    <a:pt x="89" y="56"/>
                  </a:cubicBezTo>
                  <a:cubicBezTo>
                    <a:pt x="89" y="55"/>
                    <a:pt x="90" y="53"/>
                    <a:pt x="92" y="55"/>
                  </a:cubicBezTo>
                  <a:cubicBezTo>
                    <a:pt x="94" y="56"/>
                    <a:pt x="96" y="56"/>
                    <a:pt x="100" y="55"/>
                  </a:cubicBezTo>
                  <a:cubicBezTo>
                    <a:pt x="103" y="53"/>
                    <a:pt x="104" y="52"/>
                    <a:pt x="105" y="54"/>
                  </a:cubicBezTo>
                  <a:cubicBezTo>
                    <a:pt x="106" y="55"/>
                    <a:pt x="109" y="54"/>
                    <a:pt x="114" y="54"/>
                  </a:cubicBezTo>
                  <a:cubicBezTo>
                    <a:pt x="120" y="54"/>
                    <a:pt x="121" y="50"/>
                    <a:pt x="126" y="51"/>
                  </a:cubicBezTo>
                  <a:cubicBezTo>
                    <a:pt x="131" y="51"/>
                    <a:pt x="135" y="49"/>
                    <a:pt x="135" y="49"/>
                  </a:cubicBezTo>
                  <a:cubicBezTo>
                    <a:pt x="138" y="50"/>
                    <a:pt x="138" y="50"/>
                    <a:pt x="138" y="50"/>
                  </a:cubicBezTo>
                  <a:cubicBezTo>
                    <a:pt x="140" y="49"/>
                    <a:pt x="139" y="48"/>
                    <a:pt x="142" y="47"/>
                  </a:cubicBezTo>
                  <a:cubicBezTo>
                    <a:pt x="146" y="47"/>
                    <a:pt x="147" y="50"/>
                    <a:pt x="149" y="49"/>
                  </a:cubicBezTo>
                  <a:cubicBezTo>
                    <a:pt x="151" y="48"/>
                    <a:pt x="158" y="55"/>
                    <a:pt x="158" y="50"/>
                  </a:cubicBezTo>
                  <a:cubicBezTo>
                    <a:pt x="159" y="49"/>
                    <a:pt x="156" y="44"/>
                    <a:pt x="154" y="44"/>
                  </a:cubicBezTo>
                  <a:close/>
                  <a:moveTo>
                    <a:pt x="14" y="11"/>
                  </a:moveTo>
                  <a:cubicBezTo>
                    <a:pt x="17" y="10"/>
                    <a:pt x="24" y="12"/>
                    <a:pt x="25" y="10"/>
                  </a:cubicBezTo>
                  <a:cubicBezTo>
                    <a:pt x="27" y="9"/>
                    <a:pt x="21" y="7"/>
                    <a:pt x="19" y="5"/>
                  </a:cubicBezTo>
                  <a:cubicBezTo>
                    <a:pt x="18" y="4"/>
                    <a:pt x="17" y="2"/>
                    <a:pt x="17" y="1"/>
                  </a:cubicBezTo>
                  <a:cubicBezTo>
                    <a:pt x="16" y="2"/>
                    <a:pt x="15" y="2"/>
                    <a:pt x="14" y="1"/>
                  </a:cubicBezTo>
                  <a:cubicBezTo>
                    <a:pt x="11" y="0"/>
                    <a:pt x="6" y="1"/>
                    <a:pt x="5" y="1"/>
                  </a:cubicBezTo>
                  <a:cubicBezTo>
                    <a:pt x="4" y="2"/>
                    <a:pt x="6" y="5"/>
                    <a:pt x="6" y="7"/>
                  </a:cubicBezTo>
                  <a:cubicBezTo>
                    <a:pt x="6" y="9"/>
                    <a:pt x="3" y="10"/>
                    <a:pt x="3" y="11"/>
                  </a:cubicBezTo>
                  <a:cubicBezTo>
                    <a:pt x="3" y="12"/>
                    <a:pt x="3" y="13"/>
                    <a:pt x="1" y="14"/>
                  </a:cubicBezTo>
                  <a:cubicBezTo>
                    <a:pt x="3" y="15"/>
                    <a:pt x="5" y="16"/>
                    <a:pt x="6" y="16"/>
                  </a:cubicBezTo>
                  <a:cubicBezTo>
                    <a:pt x="10" y="16"/>
                    <a:pt x="11" y="13"/>
                    <a:pt x="14" y="1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4" name="Freeform 112">
              <a:extLst>
                <a:ext uri="{FF2B5EF4-FFF2-40B4-BE49-F238E27FC236}">
                  <a16:creationId xmlns:a16="http://schemas.microsoft.com/office/drawing/2014/main" id="{9C91F374-1C2C-49F1-0D38-78678D9BE937}"/>
                </a:ext>
              </a:extLst>
            </p:cNvPr>
            <p:cNvSpPr>
              <a:spLocks/>
            </p:cNvSpPr>
            <p:nvPr/>
          </p:nvSpPr>
          <p:spPr bwMode="auto">
            <a:xfrm>
              <a:off x="6538913" y="3527426"/>
              <a:ext cx="57150" cy="52388"/>
            </a:xfrm>
            <a:custGeom>
              <a:avLst/>
              <a:gdLst>
                <a:gd name="T0" fmla="*/ 10 w 20"/>
                <a:gd name="T1" fmla="*/ 0 h 19"/>
                <a:gd name="T2" fmla="*/ 0 w 20"/>
                <a:gd name="T3" fmla="*/ 6 h 19"/>
                <a:gd name="T4" fmla="*/ 2 w 20"/>
                <a:gd name="T5" fmla="*/ 8 h 19"/>
                <a:gd name="T6" fmla="*/ 7 w 20"/>
                <a:gd name="T7" fmla="*/ 14 h 19"/>
                <a:gd name="T8" fmla="*/ 7 w 20"/>
                <a:gd name="T9" fmla="*/ 19 h 19"/>
                <a:gd name="T10" fmla="*/ 11 w 20"/>
                <a:gd name="T11" fmla="*/ 18 h 19"/>
                <a:gd name="T12" fmla="*/ 19 w 20"/>
                <a:gd name="T13" fmla="*/ 8 h 19"/>
                <a:gd name="T14" fmla="*/ 10 w 2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0" y="0"/>
                  </a:moveTo>
                  <a:cubicBezTo>
                    <a:pt x="7" y="0"/>
                    <a:pt x="1" y="3"/>
                    <a:pt x="0" y="6"/>
                  </a:cubicBezTo>
                  <a:cubicBezTo>
                    <a:pt x="1" y="6"/>
                    <a:pt x="1" y="7"/>
                    <a:pt x="2" y="8"/>
                  </a:cubicBezTo>
                  <a:cubicBezTo>
                    <a:pt x="2" y="10"/>
                    <a:pt x="4" y="12"/>
                    <a:pt x="7" y="14"/>
                  </a:cubicBezTo>
                  <a:cubicBezTo>
                    <a:pt x="8" y="15"/>
                    <a:pt x="8" y="17"/>
                    <a:pt x="7" y="19"/>
                  </a:cubicBezTo>
                  <a:cubicBezTo>
                    <a:pt x="9" y="19"/>
                    <a:pt x="10" y="19"/>
                    <a:pt x="11" y="18"/>
                  </a:cubicBezTo>
                  <a:cubicBezTo>
                    <a:pt x="13" y="18"/>
                    <a:pt x="19" y="10"/>
                    <a:pt x="19" y="8"/>
                  </a:cubicBezTo>
                  <a:cubicBezTo>
                    <a:pt x="20" y="6"/>
                    <a:pt x="13" y="0"/>
                    <a:pt x="10"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5" name="Freeform 113">
              <a:extLst>
                <a:ext uri="{FF2B5EF4-FFF2-40B4-BE49-F238E27FC236}">
                  <a16:creationId xmlns:a16="http://schemas.microsoft.com/office/drawing/2014/main" id="{6FBD4122-6C59-91C3-E1AE-E3C4A541568B}"/>
                </a:ext>
              </a:extLst>
            </p:cNvPr>
            <p:cNvSpPr>
              <a:spLocks/>
            </p:cNvSpPr>
            <p:nvPr/>
          </p:nvSpPr>
          <p:spPr bwMode="auto">
            <a:xfrm>
              <a:off x="6538913" y="3527426"/>
              <a:ext cx="57150" cy="52388"/>
            </a:xfrm>
            <a:custGeom>
              <a:avLst/>
              <a:gdLst>
                <a:gd name="T0" fmla="*/ 10 w 20"/>
                <a:gd name="T1" fmla="*/ 0 h 19"/>
                <a:gd name="T2" fmla="*/ 0 w 20"/>
                <a:gd name="T3" fmla="*/ 6 h 19"/>
                <a:gd name="T4" fmla="*/ 2 w 20"/>
                <a:gd name="T5" fmla="*/ 8 h 19"/>
                <a:gd name="T6" fmla="*/ 7 w 20"/>
                <a:gd name="T7" fmla="*/ 14 h 19"/>
                <a:gd name="T8" fmla="*/ 7 w 20"/>
                <a:gd name="T9" fmla="*/ 19 h 19"/>
                <a:gd name="T10" fmla="*/ 11 w 20"/>
                <a:gd name="T11" fmla="*/ 18 h 19"/>
                <a:gd name="T12" fmla="*/ 19 w 20"/>
                <a:gd name="T13" fmla="*/ 8 h 19"/>
                <a:gd name="T14" fmla="*/ 10 w 2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0" y="0"/>
                  </a:moveTo>
                  <a:cubicBezTo>
                    <a:pt x="7" y="0"/>
                    <a:pt x="1" y="3"/>
                    <a:pt x="0" y="6"/>
                  </a:cubicBezTo>
                  <a:cubicBezTo>
                    <a:pt x="1" y="6"/>
                    <a:pt x="1" y="7"/>
                    <a:pt x="2" y="8"/>
                  </a:cubicBezTo>
                  <a:cubicBezTo>
                    <a:pt x="2" y="10"/>
                    <a:pt x="4" y="12"/>
                    <a:pt x="7" y="14"/>
                  </a:cubicBezTo>
                  <a:cubicBezTo>
                    <a:pt x="8" y="15"/>
                    <a:pt x="8" y="17"/>
                    <a:pt x="7" y="19"/>
                  </a:cubicBezTo>
                  <a:cubicBezTo>
                    <a:pt x="9" y="19"/>
                    <a:pt x="10" y="19"/>
                    <a:pt x="11" y="18"/>
                  </a:cubicBezTo>
                  <a:cubicBezTo>
                    <a:pt x="13" y="18"/>
                    <a:pt x="19" y="10"/>
                    <a:pt x="19" y="8"/>
                  </a:cubicBezTo>
                  <a:cubicBezTo>
                    <a:pt x="20" y="6"/>
                    <a:pt x="13" y="0"/>
                    <a:pt x="10"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6" name="Freeform 114">
              <a:extLst>
                <a:ext uri="{FF2B5EF4-FFF2-40B4-BE49-F238E27FC236}">
                  <a16:creationId xmlns:a16="http://schemas.microsoft.com/office/drawing/2014/main" id="{FE65E168-9B18-DE96-A58A-582766358699}"/>
                </a:ext>
              </a:extLst>
            </p:cNvPr>
            <p:cNvSpPr>
              <a:spLocks/>
            </p:cNvSpPr>
            <p:nvPr/>
          </p:nvSpPr>
          <p:spPr bwMode="auto">
            <a:xfrm>
              <a:off x="7608888" y="3328988"/>
              <a:ext cx="163513" cy="155575"/>
            </a:xfrm>
            <a:custGeom>
              <a:avLst/>
              <a:gdLst>
                <a:gd name="T0" fmla="*/ 56 w 58"/>
                <a:gd name="T1" fmla="*/ 3 h 55"/>
                <a:gd name="T2" fmla="*/ 49 w 58"/>
                <a:gd name="T3" fmla="*/ 0 h 55"/>
                <a:gd name="T4" fmla="*/ 44 w 58"/>
                <a:gd name="T5" fmla="*/ 7 h 55"/>
                <a:gd name="T6" fmla="*/ 38 w 58"/>
                <a:gd name="T7" fmla="*/ 11 h 55"/>
                <a:gd name="T8" fmla="*/ 35 w 58"/>
                <a:gd name="T9" fmla="*/ 14 h 55"/>
                <a:gd name="T10" fmla="*/ 29 w 58"/>
                <a:gd name="T11" fmla="*/ 16 h 55"/>
                <a:gd name="T12" fmla="*/ 24 w 58"/>
                <a:gd name="T13" fmla="*/ 14 h 55"/>
                <a:gd name="T14" fmla="*/ 18 w 58"/>
                <a:gd name="T15" fmla="*/ 20 h 55"/>
                <a:gd name="T16" fmla="*/ 3 w 58"/>
                <a:gd name="T17" fmla="*/ 28 h 55"/>
                <a:gd name="T18" fmla="*/ 0 w 58"/>
                <a:gd name="T19" fmla="*/ 32 h 55"/>
                <a:gd name="T20" fmla="*/ 10 w 58"/>
                <a:gd name="T21" fmla="*/ 37 h 55"/>
                <a:gd name="T22" fmla="*/ 5 w 58"/>
                <a:gd name="T23" fmla="*/ 46 h 55"/>
                <a:gd name="T24" fmla="*/ 7 w 58"/>
                <a:gd name="T25" fmla="*/ 51 h 55"/>
                <a:gd name="T26" fmla="*/ 11 w 58"/>
                <a:gd name="T27" fmla="*/ 53 h 55"/>
                <a:gd name="T28" fmla="*/ 17 w 58"/>
                <a:gd name="T29" fmla="*/ 52 h 55"/>
                <a:gd name="T30" fmla="*/ 19 w 58"/>
                <a:gd name="T31" fmla="*/ 53 h 55"/>
                <a:gd name="T32" fmla="*/ 24 w 58"/>
                <a:gd name="T33" fmla="*/ 49 h 55"/>
                <a:gd name="T34" fmla="*/ 32 w 58"/>
                <a:gd name="T35" fmla="*/ 48 h 55"/>
                <a:gd name="T36" fmla="*/ 36 w 58"/>
                <a:gd name="T37" fmla="*/ 46 h 55"/>
                <a:gd name="T38" fmla="*/ 29 w 58"/>
                <a:gd name="T39" fmla="*/ 39 h 55"/>
                <a:gd name="T40" fmla="*/ 31 w 58"/>
                <a:gd name="T41" fmla="*/ 31 h 55"/>
                <a:gd name="T42" fmla="*/ 46 w 58"/>
                <a:gd name="T43" fmla="*/ 22 h 55"/>
                <a:gd name="T44" fmla="*/ 49 w 58"/>
                <a:gd name="T45" fmla="*/ 12 h 55"/>
                <a:gd name="T46" fmla="*/ 58 w 58"/>
                <a:gd name="T47" fmla="*/ 3 h 55"/>
                <a:gd name="T48" fmla="*/ 56 w 58"/>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5">
                  <a:moveTo>
                    <a:pt x="56" y="3"/>
                  </a:moveTo>
                  <a:cubicBezTo>
                    <a:pt x="53" y="4"/>
                    <a:pt x="52" y="0"/>
                    <a:pt x="49" y="0"/>
                  </a:cubicBezTo>
                  <a:cubicBezTo>
                    <a:pt x="46" y="0"/>
                    <a:pt x="47" y="7"/>
                    <a:pt x="44" y="7"/>
                  </a:cubicBezTo>
                  <a:cubicBezTo>
                    <a:pt x="41" y="7"/>
                    <a:pt x="42" y="10"/>
                    <a:pt x="38" y="11"/>
                  </a:cubicBezTo>
                  <a:cubicBezTo>
                    <a:pt x="34" y="11"/>
                    <a:pt x="33" y="11"/>
                    <a:pt x="35" y="14"/>
                  </a:cubicBezTo>
                  <a:cubicBezTo>
                    <a:pt x="36" y="17"/>
                    <a:pt x="33" y="16"/>
                    <a:pt x="29" y="16"/>
                  </a:cubicBezTo>
                  <a:cubicBezTo>
                    <a:pt x="26" y="16"/>
                    <a:pt x="26" y="14"/>
                    <a:pt x="24" y="14"/>
                  </a:cubicBezTo>
                  <a:cubicBezTo>
                    <a:pt x="22" y="14"/>
                    <a:pt x="20" y="17"/>
                    <a:pt x="18" y="20"/>
                  </a:cubicBezTo>
                  <a:cubicBezTo>
                    <a:pt x="17" y="22"/>
                    <a:pt x="6" y="27"/>
                    <a:pt x="3" y="28"/>
                  </a:cubicBezTo>
                  <a:cubicBezTo>
                    <a:pt x="2" y="29"/>
                    <a:pt x="1" y="30"/>
                    <a:pt x="0" y="32"/>
                  </a:cubicBezTo>
                  <a:cubicBezTo>
                    <a:pt x="4" y="32"/>
                    <a:pt x="8" y="35"/>
                    <a:pt x="10" y="37"/>
                  </a:cubicBezTo>
                  <a:cubicBezTo>
                    <a:pt x="12" y="40"/>
                    <a:pt x="7" y="43"/>
                    <a:pt x="5" y="46"/>
                  </a:cubicBezTo>
                  <a:cubicBezTo>
                    <a:pt x="3" y="49"/>
                    <a:pt x="6" y="49"/>
                    <a:pt x="7" y="51"/>
                  </a:cubicBezTo>
                  <a:cubicBezTo>
                    <a:pt x="7" y="53"/>
                    <a:pt x="10" y="55"/>
                    <a:pt x="11" y="53"/>
                  </a:cubicBezTo>
                  <a:cubicBezTo>
                    <a:pt x="12" y="51"/>
                    <a:pt x="14" y="52"/>
                    <a:pt x="17" y="52"/>
                  </a:cubicBezTo>
                  <a:cubicBezTo>
                    <a:pt x="18" y="52"/>
                    <a:pt x="19" y="52"/>
                    <a:pt x="19" y="53"/>
                  </a:cubicBezTo>
                  <a:cubicBezTo>
                    <a:pt x="21" y="51"/>
                    <a:pt x="23" y="50"/>
                    <a:pt x="24" y="49"/>
                  </a:cubicBezTo>
                  <a:cubicBezTo>
                    <a:pt x="25" y="48"/>
                    <a:pt x="29" y="48"/>
                    <a:pt x="32" y="48"/>
                  </a:cubicBezTo>
                  <a:cubicBezTo>
                    <a:pt x="34" y="48"/>
                    <a:pt x="35" y="47"/>
                    <a:pt x="36" y="46"/>
                  </a:cubicBezTo>
                  <a:cubicBezTo>
                    <a:pt x="33" y="42"/>
                    <a:pt x="30" y="40"/>
                    <a:pt x="29" y="39"/>
                  </a:cubicBezTo>
                  <a:cubicBezTo>
                    <a:pt x="26" y="37"/>
                    <a:pt x="28" y="32"/>
                    <a:pt x="31" y="31"/>
                  </a:cubicBezTo>
                  <a:cubicBezTo>
                    <a:pt x="35" y="31"/>
                    <a:pt x="43" y="24"/>
                    <a:pt x="46" y="22"/>
                  </a:cubicBezTo>
                  <a:cubicBezTo>
                    <a:pt x="48" y="21"/>
                    <a:pt x="47" y="16"/>
                    <a:pt x="49" y="12"/>
                  </a:cubicBezTo>
                  <a:cubicBezTo>
                    <a:pt x="50" y="10"/>
                    <a:pt x="54" y="6"/>
                    <a:pt x="58" y="3"/>
                  </a:cubicBezTo>
                  <a:cubicBezTo>
                    <a:pt x="57" y="3"/>
                    <a:pt x="57" y="3"/>
                    <a:pt x="56" y="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7" name="Freeform 115">
              <a:extLst>
                <a:ext uri="{FF2B5EF4-FFF2-40B4-BE49-F238E27FC236}">
                  <a16:creationId xmlns:a16="http://schemas.microsoft.com/office/drawing/2014/main" id="{4585ACB1-E9E4-0032-A7FD-14478488E50C}"/>
                </a:ext>
              </a:extLst>
            </p:cNvPr>
            <p:cNvSpPr>
              <a:spLocks/>
            </p:cNvSpPr>
            <p:nvPr/>
          </p:nvSpPr>
          <p:spPr bwMode="auto">
            <a:xfrm>
              <a:off x="7608888" y="3328988"/>
              <a:ext cx="163513" cy="155575"/>
            </a:xfrm>
            <a:custGeom>
              <a:avLst/>
              <a:gdLst>
                <a:gd name="T0" fmla="*/ 56 w 58"/>
                <a:gd name="T1" fmla="*/ 3 h 55"/>
                <a:gd name="T2" fmla="*/ 49 w 58"/>
                <a:gd name="T3" fmla="*/ 0 h 55"/>
                <a:gd name="T4" fmla="*/ 44 w 58"/>
                <a:gd name="T5" fmla="*/ 7 h 55"/>
                <a:gd name="T6" fmla="*/ 38 w 58"/>
                <a:gd name="T7" fmla="*/ 11 h 55"/>
                <a:gd name="T8" fmla="*/ 35 w 58"/>
                <a:gd name="T9" fmla="*/ 14 h 55"/>
                <a:gd name="T10" fmla="*/ 29 w 58"/>
                <a:gd name="T11" fmla="*/ 16 h 55"/>
                <a:gd name="T12" fmla="*/ 24 w 58"/>
                <a:gd name="T13" fmla="*/ 14 h 55"/>
                <a:gd name="T14" fmla="*/ 18 w 58"/>
                <a:gd name="T15" fmla="*/ 20 h 55"/>
                <a:gd name="T16" fmla="*/ 3 w 58"/>
                <a:gd name="T17" fmla="*/ 28 h 55"/>
                <a:gd name="T18" fmla="*/ 0 w 58"/>
                <a:gd name="T19" fmla="*/ 32 h 55"/>
                <a:gd name="T20" fmla="*/ 10 w 58"/>
                <a:gd name="T21" fmla="*/ 37 h 55"/>
                <a:gd name="T22" fmla="*/ 5 w 58"/>
                <a:gd name="T23" fmla="*/ 46 h 55"/>
                <a:gd name="T24" fmla="*/ 7 w 58"/>
                <a:gd name="T25" fmla="*/ 51 h 55"/>
                <a:gd name="T26" fmla="*/ 11 w 58"/>
                <a:gd name="T27" fmla="*/ 53 h 55"/>
                <a:gd name="T28" fmla="*/ 17 w 58"/>
                <a:gd name="T29" fmla="*/ 52 h 55"/>
                <a:gd name="T30" fmla="*/ 19 w 58"/>
                <a:gd name="T31" fmla="*/ 53 h 55"/>
                <a:gd name="T32" fmla="*/ 24 w 58"/>
                <a:gd name="T33" fmla="*/ 49 h 55"/>
                <a:gd name="T34" fmla="*/ 32 w 58"/>
                <a:gd name="T35" fmla="*/ 48 h 55"/>
                <a:gd name="T36" fmla="*/ 36 w 58"/>
                <a:gd name="T37" fmla="*/ 46 h 55"/>
                <a:gd name="T38" fmla="*/ 29 w 58"/>
                <a:gd name="T39" fmla="*/ 39 h 55"/>
                <a:gd name="T40" fmla="*/ 31 w 58"/>
                <a:gd name="T41" fmla="*/ 31 h 55"/>
                <a:gd name="T42" fmla="*/ 46 w 58"/>
                <a:gd name="T43" fmla="*/ 22 h 55"/>
                <a:gd name="T44" fmla="*/ 49 w 58"/>
                <a:gd name="T45" fmla="*/ 12 h 55"/>
                <a:gd name="T46" fmla="*/ 58 w 58"/>
                <a:gd name="T47" fmla="*/ 3 h 55"/>
                <a:gd name="T48" fmla="*/ 56 w 58"/>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5">
                  <a:moveTo>
                    <a:pt x="56" y="3"/>
                  </a:moveTo>
                  <a:cubicBezTo>
                    <a:pt x="53" y="4"/>
                    <a:pt x="52" y="0"/>
                    <a:pt x="49" y="0"/>
                  </a:cubicBezTo>
                  <a:cubicBezTo>
                    <a:pt x="46" y="0"/>
                    <a:pt x="47" y="7"/>
                    <a:pt x="44" y="7"/>
                  </a:cubicBezTo>
                  <a:cubicBezTo>
                    <a:pt x="41" y="7"/>
                    <a:pt x="42" y="10"/>
                    <a:pt x="38" y="11"/>
                  </a:cubicBezTo>
                  <a:cubicBezTo>
                    <a:pt x="34" y="11"/>
                    <a:pt x="33" y="11"/>
                    <a:pt x="35" y="14"/>
                  </a:cubicBezTo>
                  <a:cubicBezTo>
                    <a:pt x="36" y="17"/>
                    <a:pt x="33" y="16"/>
                    <a:pt x="29" y="16"/>
                  </a:cubicBezTo>
                  <a:cubicBezTo>
                    <a:pt x="26" y="16"/>
                    <a:pt x="26" y="14"/>
                    <a:pt x="24" y="14"/>
                  </a:cubicBezTo>
                  <a:cubicBezTo>
                    <a:pt x="22" y="14"/>
                    <a:pt x="20" y="17"/>
                    <a:pt x="18" y="20"/>
                  </a:cubicBezTo>
                  <a:cubicBezTo>
                    <a:pt x="17" y="22"/>
                    <a:pt x="6" y="27"/>
                    <a:pt x="3" y="28"/>
                  </a:cubicBezTo>
                  <a:cubicBezTo>
                    <a:pt x="2" y="29"/>
                    <a:pt x="1" y="30"/>
                    <a:pt x="0" y="32"/>
                  </a:cubicBezTo>
                  <a:cubicBezTo>
                    <a:pt x="4" y="32"/>
                    <a:pt x="8" y="35"/>
                    <a:pt x="10" y="37"/>
                  </a:cubicBezTo>
                  <a:cubicBezTo>
                    <a:pt x="12" y="40"/>
                    <a:pt x="7" y="43"/>
                    <a:pt x="5" y="46"/>
                  </a:cubicBezTo>
                  <a:cubicBezTo>
                    <a:pt x="3" y="49"/>
                    <a:pt x="6" y="49"/>
                    <a:pt x="7" y="51"/>
                  </a:cubicBezTo>
                  <a:cubicBezTo>
                    <a:pt x="7" y="53"/>
                    <a:pt x="10" y="55"/>
                    <a:pt x="11" y="53"/>
                  </a:cubicBezTo>
                  <a:cubicBezTo>
                    <a:pt x="12" y="51"/>
                    <a:pt x="14" y="52"/>
                    <a:pt x="17" y="52"/>
                  </a:cubicBezTo>
                  <a:cubicBezTo>
                    <a:pt x="18" y="52"/>
                    <a:pt x="19" y="52"/>
                    <a:pt x="19" y="53"/>
                  </a:cubicBezTo>
                  <a:cubicBezTo>
                    <a:pt x="21" y="51"/>
                    <a:pt x="23" y="50"/>
                    <a:pt x="24" y="49"/>
                  </a:cubicBezTo>
                  <a:cubicBezTo>
                    <a:pt x="25" y="48"/>
                    <a:pt x="29" y="48"/>
                    <a:pt x="32" y="48"/>
                  </a:cubicBezTo>
                  <a:cubicBezTo>
                    <a:pt x="34" y="48"/>
                    <a:pt x="35" y="47"/>
                    <a:pt x="36" y="46"/>
                  </a:cubicBezTo>
                  <a:cubicBezTo>
                    <a:pt x="33" y="42"/>
                    <a:pt x="30" y="40"/>
                    <a:pt x="29" y="39"/>
                  </a:cubicBezTo>
                  <a:cubicBezTo>
                    <a:pt x="26" y="37"/>
                    <a:pt x="28" y="32"/>
                    <a:pt x="31" y="31"/>
                  </a:cubicBezTo>
                  <a:cubicBezTo>
                    <a:pt x="35" y="31"/>
                    <a:pt x="43" y="24"/>
                    <a:pt x="46" y="22"/>
                  </a:cubicBezTo>
                  <a:cubicBezTo>
                    <a:pt x="48" y="21"/>
                    <a:pt x="47" y="16"/>
                    <a:pt x="49" y="12"/>
                  </a:cubicBezTo>
                  <a:cubicBezTo>
                    <a:pt x="50" y="10"/>
                    <a:pt x="54" y="6"/>
                    <a:pt x="58" y="3"/>
                  </a:cubicBezTo>
                  <a:cubicBezTo>
                    <a:pt x="57" y="3"/>
                    <a:pt x="57" y="3"/>
                    <a:pt x="56" y="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8" name="Freeform 116">
              <a:extLst>
                <a:ext uri="{FF2B5EF4-FFF2-40B4-BE49-F238E27FC236}">
                  <a16:creationId xmlns:a16="http://schemas.microsoft.com/office/drawing/2014/main" id="{F131DFD4-35F3-5813-164F-930925885AC8}"/>
                </a:ext>
              </a:extLst>
            </p:cNvPr>
            <p:cNvSpPr>
              <a:spLocks/>
            </p:cNvSpPr>
            <p:nvPr/>
          </p:nvSpPr>
          <p:spPr bwMode="auto">
            <a:xfrm>
              <a:off x="6589713" y="3676651"/>
              <a:ext cx="180975" cy="103188"/>
            </a:xfrm>
            <a:custGeom>
              <a:avLst/>
              <a:gdLst>
                <a:gd name="T0" fmla="*/ 63 w 64"/>
                <a:gd name="T1" fmla="*/ 24 h 37"/>
                <a:gd name="T2" fmla="*/ 61 w 64"/>
                <a:gd name="T3" fmla="*/ 24 h 37"/>
                <a:gd name="T4" fmla="*/ 50 w 64"/>
                <a:gd name="T5" fmla="*/ 22 h 37"/>
                <a:gd name="T6" fmla="*/ 34 w 64"/>
                <a:gd name="T7" fmla="*/ 15 h 37"/>
                <a:gd name="T8" fmla="*/ 17 w 64"/>
                <a:gd name="T9" fmla="*/ 3 h 37"/>
                <a:gd name="T10" fmla="*/ 10 w 64"/>
                <a:gd name="T11" fmla="*/ 1 h 37"/>
                <a:gd name="T12" fmla="*/ 5 w 64"/>
                <a:gd name="T13" fmla="*/ 3 h 37"/>
                <a:gd name="T14" fmla="*/ 1 w 64"/>
                <a:gd name="T15" fmla="*/ 8 h 37"/>
                <a:gd name="T16" fmla="*/ 0 w 64"/>
                <a:gd name="T17" fmla="*/ 14 h 37"/>
                <a:gd name="T18" fmla="*/ 4 w 64"/>
                <a:gd name="T19" fmla="*/ 17 h 37"/>
                <a:gd name="T20" fmla="*/ 11 w 64"/>
                <a:gd name="T21" fmla="*/ 21 h 37"/>
                <a:gd name="T22" fmla="*/ 17 w 64"/>
                <a:gd name="T23" fmla="*/ 24 h 37"/>
                <a:gd name="T24" fmla="*/ 24 w 64"/>
                <a:gd name="T25" fmla="*/ 28 h 37"/>
                <a:gd name="T26" fmla="*/ 32 w 64"/>
                <a:gd name="T27" fmla="*/ 27 h 37"/>
                <a:gd name="T28" fmla="*/ 37 w 64"/>
                <a:gd name="T29" fmla="*/ 31 h 37"/>
                <a:gd name="T30" fmla="*/ 48 w 64"/>
                <a:gd name="T31" fmla="*/ 36 h 37"/>
                <a:gd name="T32" fmla="*/ 62 w 64"/>
                <a:gd name="T33" fmla="*/ 34 h 37"/>
                <a:gd name="T34" fmla="*/ 63 w 64"/>
                <a:gd name="T35" fmla="*/ 26 h 37"/>
                <a:gd name="T36" fmla="*/ 63 w 64"/>
                <a:gd name="T3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7">
                  <a:moveTo>
                    <a:pt x="63" y="24"/>
                  </a:moveTo>
                  <a:cubicBezTo>
                    <a:pt x="63" y="24"/>
                    <a:pt x="62" y="24"/>
                    <a:pt x="61" y="24"/>
                  </a:cubicBezTo>
                  <a:cubicBezTo>
                    <a:pt x="56" y="24"/>
                    <a:pt x="54" y="21"/>
                    <a:pt x="50" y="22"/>
                  </a:cubicBezTo>
                  <a:cubicBezTo>
                    <a:pt x="47" y="22"/>
                    <a:pt x="38" y="18"/>
                    <a:pt x="34" y="15"/>
                  </a:cubicBezTo>
                  <a:cubicBezTo>
                    <a:pt x="30" y="12"/>
                    <a:pt x="20" y="5"/>
                    <a:pt x="17" y="3"/>
                  </a:cubicBezTo>
                  <a:cubicBezTo>
                    <a:pt x="14" y="0"/>
                    <a:pt x="11" y="0"/>
                    <a:pt x="10" y="1"/>
                  </a:cubicBezTo>
                  <a:cubicBezTo>
                    <a:pt x="10" y="2"/>
                    <a:pt x="8" y="3"/>
                    <a:pt x="5" y="3"/>
                  </a:cubicBezTo>
                  <a:cubicBezTo>
                    <a:pt x="4" y="4"/>
                    <a:pt x="1" y="6"/>
                    <a:pt x="1" y="8"/>
                  </a:cubicBezTo>
                  <a:cubicBezTo>
                    <a:pt x="1" y="10"/>
                    <a:pt x="0" y="12"/>
                    <a:pt x="0" y="14"/>
                  </a:cubicBezTo>
                  <a:cubicBezTo>
                    <a:pt x="0" y="16"/>
                    <a:pt x="3" y="16"/>
                    <a:pt x="4" y="17"/>
                  </a:cubicBezTo>
                  <a:cubicBezTo>
                    <a:pt x="5" y="19"/>
                    <a:pt x="11" y="19"/>
                    <a:pt x="11" y="21"/>
                  </a:cubicBezTo>
                  <a:cubicBezTo>
                    <a:pt x="11" y="22"/>
                    <a:pt x="15" y="24"/>
                    <a:pt x="17" y="24"/>
                  </a:cubicBezTo>
                  <a:cubicBezTo>
                    <a:pt x="19" y="24"/>
                    <a:pt x="23" y="27"/>
                    <a:pt x="24" y="28"/>
                  </a:cubicBezTo>
                  <a:cubicBezTo>
                    <a:pt x="25" y="29"/>
                    <a:pt x="30" y="27"/>
                    <a:pt x="32" y="27"/>
                  </a:cubicBezTo>
                  <a:cubicBezTo>
                    <a:pt x="34" y="27"/>
                    <a:pt x="36" y="30"/>
                    <a:pt x="37" y="31"/>
                  </a:cubicBezTo>
                  <a:cubicBezTo>
                    <a:pt x="37" y="33"/>
                    <a:pt x="46" y="34"/>
                    <a:pt x="48" y="36"/>
                  </a:cubicBezTo>
                  <a:cubicBezTo>
                    <a:pt x="50" y="37"/>
                    <a:pt x="60" y="36"/>
                    <a:pt x="62" y="34"/>
                  </a:cubicBezTo>
                  <a:cubicBezTo>
                    <a:pt x="64" y="32"/>
                    <a:pt x="63" y="29"/>
                    <a:pt x="63" y="26"/>
                  </a:cubicBezTo>
                  <a:cubicBezTo>
                    <a:pt x="63" y="25"/>
                    <a:pt x="63" y="24"/>
                    <a:pt x="63" y="2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19" name="Freeform 117">
              <a:extLst>
                <a:ext uri="{FF2B5EF4-FFF2-40B4-BE49-F238E27FC236}">
                  <a16:creationId xmlns:a16="http://schemas.microsoft.com/office/drawing/2014/main" id="{0F375E13-7D79-4779-DF59-7A3ED4E0E31E}"/>
                </a:ext>
              </a:extLst>
            </p:cNvPr>
            <p:cNvSpPr>
              <a:spLocks/>
            </p:cNvSpPr>
            <p:nvPr/>
          </p:nvSpPr>
          <p:spPr bwMode="auto">
            <a:xfrm>
              <a:off x="6589713" y="3676651"/>
              <a:ext cx="180975" cy="103188"/>
            </a:xfrm>
            <a:custGeom>
              <a:avLst/>
              <a:gdLst>
                <a:gd name="T0" fmla="*/ 63 w 64"/>
                <a:gd name="T1" fmla="*/ 24 h 37"/>
                <a:gd name="T2" fmla="*/ 61 w 64"/>
                <a:gd name="T3" fmla="*/ 24 h 37"/>
                <a:gd name="T4" fmla="*/ 50 w 64"/>
                <a:gd name="T5" fmla="*/ 22 h 37"/>
                <a:gd name="T6" fmla="*/ 34 w 64"/>
                <a:gd name="T7" fmla="*/ 15 h 37"/>
                <a:gd name="T8" fmla="*/ 17 w 64"/>
                <a:gd name="T9" fmla="*/ 3 h 37"/>
                <a:gd name="T10" fmla="*/ 10 w 64"/>
                <a:gd name="T11" fmla="*/ 1 h 37"/>
                <a:gd name="T12" fmla="*/ 5 w 64"/>
                <a:gd name="T13" fmla="*/ 3 h 37"/>
                <a:gd name="T14" fmla="*/ 1 w 64"/>
                <a:gd name="T15" fmla="*/ 8 h 37"/>
                <a:gd name="T16" fmla="*/ 0 w 64"/>
                <a:gd name="T17" fmla="*/ 14 h 37"/>
                <a:gd name="T18" fmla="*/ 4 w 64"/>
                <a:gd name="T19" fmla="*/ 17 h 37"/>
                <a:gd name="T20" fmla="*/ 11 w 64"/>
                <a:gd name="T21" fmla="*/ 21 h 37"/>
                <a:gd name="T22" fmla="*/ 17 w 64"/>
                <a:gd name="T23" fmla="*/ 24 h 37"/>
                <a:gd name="T24" fmla="*/ 24 w 64"/>
                <a:gd name="T25" fmla="*/ 28 h 37"/>
                <a:gd name="T26" fmla="*/ 32 w 64"/>
                <a:gd name="T27" fmla="*/ 27 h 37"/>
                <a:gd name="T28" fmla="*/ 37 w 64"/>
                <a:gd name="T29" fmla="*/ 31 h 37"/>
                <a:gd name="T30" fmla="*/ 48 w 64"/>
                <a:gd name="T31" fmla="*/ 36 h 37"/>
                <a:gd name="T32" fmla="*/ 62 w 64"/>
                <a:gd name="T33" fmla="*/ 34 h 37"/>
                <a:gd name="T34" fmla="*/ 63 w 64"/>
                <a:gd name="T35" fmla="*/ 26 h 37"/>
                <a:gd name="T36" fmla="*/ 63 w 64"/>
                <a:gd name="T3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37">
                  <a:moveTo>
                    <a:pt x="63" y="24"/>
                  </a:moveTo>
                  <a:cubicBezTo>
                    <a:pt x="63" y="24"/>
                    <a:pt x="62" y="24"/>
                    <a:pt x="61" y="24"/>
                  </a:cubicBezTo>
                  <a:cubicBezTo>
                    <a:pt x="56" y="24"/>
                    <a:pt x="54" y="21"/>
                    <a:pt x="50" y="22"/>
                  </a:cubicBezTo>
                  <a:cubicBezTo>
                    <a:pt x="47" y="22"/>
                    <a:pt x="38" y="18"/>
                    <a:pt x="34" y="15"/>
                  </a:cubicBezTo>
                  <a:cubicBezTo>
                    <a:pt x="30" y="12"/>
                    <a:pt x="20" y="5"/>
                    <a:pt x="17" y="3"/>
                  </a:cubicBezTo>
                  <a:cubicBezTo>
                    <a:pt x="14" y="0"/>
                    <a:pt x="11" y="0"/>
                    <a:pt x="10" y="1"/>
                  </a:cubicBezTo>
                  <a:cubicBezTo>
                    <a:pt x="10" y="2"/>
                    <a:pt x="8" y="3"/>
                    <a:pt x="5" y="3"/>
                  </a:cubicBezTo>
                  <a:cubicBezTo>
                    <a:pt x="4" y="4"/>
                    <a:pt x="1" y="6"/>
                    <a:pt x="1" y="8"/>
                  </a:cubicBezTo>
                  <a:cubicBezTo>
                    <a:pt x="1" y="10"/>
                    <a:pt x="0" y="12"/>
                    <a:pt x="0" y="14"/>
                  </a:cubicBezTo>
                  <a:cubicBezTo>
                    <a:pt x="0" y="16"/>
                    <a:pt x="3" y="16"/>
                    <a:pt x="4" y="17"/>
                  </a:cubicBezTo>
                  <a:cubicBezTo>
                    <a:pt x="5" y="19"/>
                    <a:pt x="11" y="19"/>
                    <a:pt x="11" y="21"/>
                  </a:cubicBezTo>
                  <a:cubicBezTo>
                    <a:pt x="11" y="22"/>
                    <a:pt x="15" y="24"/>
                    <a:pt x="17" y="24"/>
                  </a:cubicBezTo>
                  <a:cubicBezTo>
                    <a:pt x="19" y="24"/>
                    <a:pt x="23" y="27"/>
                    <a:pt x="24" y="28"/>
                  </a:cubicBezTo>
                  <a:cubicBezTo>
                    <a:pt x="25" y="29"/>
                    <a:pt x="30" y="27"/>
                    <a:pt x="32" y="27"/>
                  </a:cubicBezTo>
                  <a:cubicBezTo>
                    <a:pt x="34" y="27"/>
                    <a:pt x="36" y="30"/>
                    <a:pt x="37" y="31"/>
                  </a:cubicBezTo>
                  <a:cubicBezTo>
                    <a:pt x="37" y="33"/>
                    <a:pt x="46" y="34"/>
                    <a:pt x="48" y="36"/>
                  </a:cubicBezTo>
                  <a:cubicBezTo>
                    <a:pt x="50" y="37"/>
                    <a:pt x="60" y="36"/>
                    <a:pt x="62" y="34"/>
                  </a:cubicBezTo>
                  <a:cubicBezTo>
                    <a:pt x="64" y="32"/>
                    <a:pt x="63" y="29"/>
                    <a:pt x="63" y="26"/>
                  </a:cubicBezTo>
                  <a:cubicBezTo>
                    <a:pt x="63" y="25"/>
                    <a:pt x="63" y="24"/>
                    <a:pt x="63" y="2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0" name="Freeform 118">
              <a:extLst>
                <a:ext uri="{FF2B5EF4-FFF2-40B4-BE49-F238E27FC236}">
                  <a16:creationId xmlns:a16="http://schemas.microsoft.com/office/drawing/2014/main" id="{0715AB57-60E4-849E-739B-0C079AC3800A}"/>
                </a:ext>
              </a:extLst>
            </p:cNvPr>
            <p:cNvSpPr>
              <a:spLocks/>
            </p:cNvSpPr>
            <p:nvPr/>
          </p:nvSpPr>
          <p:spPr bwMode="auto">
            <a:xfrm>
              <a:off x="6854826" y="3724276"/>
              <a:ext cx="201613" cy="447675"/>
            </a:xfrm>
            <a:custGeom>
              <a:avLst/>
              <a:gdLst>
                <a:gd name="T0" fmla="*/ 58 w 72"/>
                <a:gd name="T1" fmla="*/ 145 h 159"/>
                <a:gd name="T2" fmla="*/ 55 w 72"/>
                <a:gd name="T3" fmla="*/ 138 h 159"/>
                <a:gd name="T4" fmla="*/ 52 w 72"/>
                <a:gd name="T5" fmla="*/ 128 h 159"/>
                <a:gd name="T6" fmla="*/ 49 w 72"/>
                <a:gd name="T7" fmla="*/ 119 h 159"/>
                <a:gd name="T8" fmla="*/ 50 w 72"/>
                <a:gd name="T9" fmla="*/ 113 h 159"/>
                <a:gd name="T10" fmla="*/ 50 w 72"/>
                <a:gd name="T11" fmla="*/ 109 h 159"/>
                <a:gd name="T12" fmla="*/ 49 w 72"/>
                <a:gd name="T13" fmla="*/ 103 h 159"/>
                <a:gd name="T14" fmla="*/ 43 w 72"/>
                <a:gd name="T15" fmla="*/ 96 h 159"/>
                <a:gd name="T16" fmla="*/ 44 w 72"/>
                <a:gd name="T17" fmla="*/ 82 h 159"/>
                <a:gd name="T18" fmla="*/ 49 w 72"/>
                <a:gd name="T19" fmla="*/ 80 h 159"/>
                <a:gd name="T20" fmla="*/ 55 w 72"/>
                <a:gd name="T21" fmla="*/ 78 h 159"/>
                <a:gd name="T22" fmla="*/ 63 w 72"/>
                <a:gd name="T23" fmla="*/ 73 h 159"/>
                <a:gd name="T24" fmla="*/ 67 w 72"/>
                <a:gd name="T25" fmla="*/ 70 h 159"/>
                <a:gd name="T26" fmla="*/ 71 w 72"/>
                <a:gd name="T27" fmla="*/ 63 h 159"/>
                <a:gd name="T28" fmla="*/ 72 w 72"/>
                <a:gd name="T29" fmla="*/ 63 h 159"/>
                <a:gd name="T30" fmla="*/ 68 w 72"/>
                <a:gd name="T31" fmla="*/ 64 h 159"/>
                <a:gd name="T32" fmla="*/ 63 w 72"/>
                <a:gd name="T33" fmla="*/ 61 h 159"/>
                <a:gd name="T34" fmla="*/ 58 w 72"/>
                <a:gd name="T35" fmla="*/ 59 h 159"/>
                <a:gd name="T36" fmla="*/ 58 w 72"/>
                <a:gd name="T37" fmla="*/ 53 h 159"/>
                <a:gd name="T38" fmla="*/ 55 w 72"/>
                <a:gd name="T39" fmla="*/ 49 h 159"/>
                <a:gd name="T40" fmla="*/ 52 w 72"/>
                <a:gd name="T41" fmla="*/ 42 h 159"/>
                <a:gd name="T42" fmla="*/ 44 w 72"/>
                <a:gd name="T43" fmla="*/ 41 h 159"/>
                <a:gd name="T44" fmla="*/ 43 w 72"/>
                <a:gd name="T45" fmla="*/ 37 h 159"/>
                <a:gd name="T46" fmla="*/ 50 w 72"/>
                <a:gd name="T47" fmla="*/ 25 h 159"/>
                <a:gd name="T48" fmla="*/ 52 w 72"/>
                <a:gd name="T49" fmla="*/ 13 h 159"/>
                <a:gd name="T50" fmla="*/ 49 w 72"/>
                <a:gd name="T51" fmla="*/ 9 h 159"/>
                <a:gd name="T52" fmla="*/ 47 w 72"/>
                <a:gd name="T53" fmla="*/ 4 h 159"/>
                <a:gd name="T54" fmla="*/ 41 w 72"/>
                <a:gd name="T55" fmla="*/ 1 h 159"/>
                <a:gd name="T56" fmla="*/ 40 w 72"/>
                <a:gd name="T57" fmla="*/ 2 h 159"/>
                <a:gd name="T58" fmla="*/ 40 w 72"/>
                <a:gd name="T59" fmla="*/ 2 h 159"/>
                <a:gd name="T60" fmla="*/ 38 w 72"/>
                <a:gd name="T61" fmla="*/ 6 h 159"/>
                <a:gd name="T62" fmla="*/ 39 w 72"/>
                <a:gd name="T63" fmla="*/ 12 h 159"/>
                <a:gd name="T64" fmla="*/ 35 w 72"/>
                <a:gd name="T65" fmla="*/ 12 h 159"/>
                <a:gd name="T66" fmla="*/ 28 w 72"/>
                <a:gd name="T67" fmla="*/ 15 h 159"/>
                <a:gd name="T68" fmla="*/ 22 w 72"/>
                <a:gd name="T69" fmla="*/ 22 h 159"/>
                <a:gd name="T70" fmla="*/ 20 w 72"/>
                <a:gd name="T71" fmla="*/ 32 h 159"/>
                <a:gd name="T72" fmla="*/ 17 w 72"/>
                <a:gd name="T73" fmla="*/ 42 h 159"/>
                <a:gd name="T74" fmla="*/ 10 w 72"/>
                <a:gd name="T75" fmla="*/ 42 h 159"/>
                <a:gd name="T76" fmla="*/ 9 w 72"/>
                <a:gd name="T77" fmla="*/ 50 h 159"/>
                <a:gd name="T78" fmla="*/ 6 w 72"/>
                <a:gd name="T79" fmla="*/ 59 h 159"/>
                <a:gd name="T80" fmla="*/ 3 w 72"/>
                <a:gd name="T81" fmla="*/ 65 h 159"/>
                <a:gd name="T82" fmla="*/ 0 w 72"/>
                <a:gd name="T83" fmla="*/ 68 h 159"/>
                <a:gd name="T84" fmla="*/ 7 w 72"/>
                <a:gd name="T85" fmla="*/ 76 h 159"/>
                <a:gd name="T86" fmla="*/ 17 w 72"/>
                <a:gd name="T87" fmla="*/ 93 h 159"/>
                <a:gd name="T88" fmla="*/ 16 w 72"/>
                <a:gd name="T89" fmla="*/ 107 h 159"/>
                <a:gd name="T90" fmla="*/ 19 w 72"/>
                <a:gd name="T91" fmla="*/ 111 h 159"/>
                <a:gd name="T92" fmla="*/ 28 w 72"/>
                <a:gd name="T93" fmla="*/ 110 h 159"/>
                <a:gd name="T94" fmla="*/ 35 w 72"/>
                <a:gd name="T95" fmla="*/ 102 h 159"/>
                <a:gd name="T96" fmla="*/ 39 w 72"/>
                <a:gd name="T97" fmla="*/ 105 h 159"/>
                <a:gd name="T98" fmla="*/ 42 w 72"/>
                <a:gd name="T99" fmla="*/ 115 h 159"/>
                <a:gd name="T100" fmla="*/ 47 w 72"/>
                <a:gd name="T101" fmla="*/ 133 h 159"/>
                <a:gd name="T102" fmla="*/ 50 w 72"/>
                <a:gd name="T103" fmla="*/ 146 h 159"/>
                <a:gd name="T104" fmla="*/ 51 w 72"/>
                <a:gd name="T105" fmla="*/ 156 h 159"/>
                <a:gd name="T106" fmla="*/ 51 w 72"/>
                <a:gd name="T107" fmla="*/ 158 h 159"/>
                <a:gd name="T108" fmla="*/ 58 w 72"/>
                <a:gd name="T109"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59">
                  <a:moveTo>
                    <a:pt x="58" y="145"/>
                  </a:moveTo>
                  <a:cubicBezTo>
                    <a:pt x="58" y="141"/>
                    <a:pt x="55" y="141"/>
                    <a:pt x="55" y="138"/>
                  </a:cubicBezTo>
                  <a:cubicBezTo>
                    <a:pt x="55" y="136"/>
                    <a:pt x="55" y="131"/>
                    <a:pt x="52" y="128"/>
                  </a:cubicBezTo>
                  <a:cubicBezTo>
                    <a:pt x="48" y="125"/>
                    <a:pt x="47" y="121"/>
                    <a:pt x="49" y="119"/>
                  </a:cubicBezTo>
                  <a:cubicBezTo>
                    <a:pt x="51" y="117"/>
                    <a:pt x="49" y="113"/>
                    <a:pt x="50" y="113"/>
                  </a:cubicBezTo>
                  <a:cubicBezTo>
                    <a:pt x="51" y="113"/>
                    <a:pt x="52" y="110"/>
                    <a:pt x="50" y="109"/>
                  </a:cubicBezTo>
                  <a:cubicBezTo>
                    <a:pt x="48" y="108"/>
                    <a:pt x="50" y="104"/>
                    <a:pt x="49" y="103"/>
                  </a:cubicBezTo>
                  <a:cubicBezTo>
                    <a:pt x="47" y="103"/>
                    <a:pt x="43" y="97"/>
                    <a:pt x="43" y="96"/>
                  </a:cubicBezTo>
                  <a:cubicBezTo>
                    <a:pt x="43" y="94"/>
                    <a:pt x="44" y="85"/>
                    <a:pt x="44" y="82"/>
                  </a:cubicBezTo>
                  <a:cubicBezTo>
                    <a:pt x="44" y="80"/>
                    <a:pt x="48" y="80"/>
                    <a:pt x="49" y="80"/>
                  </a:cubicBezTo>
                  <a:cubicBezTo>
                    <a:pt x="50" y="80"/>
                    <a:pt x="54" y="80"/>
                    <a:pt x="55" y="78"/>
                  </a:cubicBezTo>
                  <a:cubicBezTo>
                    <a:pt x="56" y="75"/>
                    <a:pt x="62" y="75"/>
                    <a:pt x="63" y="73"/>
                  </a:cubicBezTo>
                  <a:cubicBezTo>
                    <a:pt x="63" y="72"/>
                    <a:pt x="67" y="72"/>
                    <a:pt x="67" y="70"/>
                  </a:cubicBezTo>
                  <a:cubicBezTo>
                    <a:pt x="67" y="68"/>
                    <a:pt x="71" y="63"/>
                    <a:pt x="71" y="63"/>
                  </a:cubicBezTo>
                  <a:cubicBezTo>
                    <a:pt x="71" y="63"/>
                    <a:pt x="72" y="63"/>
                    <a:pt x="72" y="63"/>
                  </a:cubicBezTo>
                  <a:cubicBezTo>
                    <a:pt x="71" y="62"/>
                    <a:pt x="70" y="63"/>
                    <a:pt x="68" y="64"/>
                  </a:cubicBezTo>
                  <a:cubicBezTo>
                    <a:pt x="64" y="65"/>
                    <a:pt x="62" y="63"/>
                    <a:pt x="63" y="61"/>
                  </a:cubicBezTo>
                  <a:cubicBezTo>
                    <a:pt x="63" y="59"/>
                    <a:pt x="60" y="59"/>
                    <a:pt x="58" y="59"/>
                  </a:cubicBezTo>
                  <a:cubicBezTo>
                    <a:pt x="56" y="59"/>
                    <a:pt x="57" y="55"/>
                    <a:pt x="58" y="53"/>
                  </a:cubicBezTo>
                  <a:cubicBezTo>
                    <a:pt x="59" y="51"/>
                    <a:pt x="57" y="49"/>
                    <a:pt x="55" y="49"/>
                  </a:cubicBezTo>
                  <a:cubicBezTo>
                    <a:pt x="52" y="49"/>
                    <a:pt x="51" y="44"/>
                    <a:pt x="52" y="42"/>
                  </a:cubicBezTo>
                  <a:cubicBezTo>
                    <a:pt x="53" y="41"/>
                    <a:pt x="47" y="40"/>
                    <a:pt x="44" y="41"/>
                  </a:cubicBezTo>
                  <a:cubicBezTo>
                    <a:pt x="42" y="42"/>
                    <a:pt x="44" y="39"/>
                    <a:pt x="43" y="37"/>
                  </a:cubicBezTo>
                  <a:cubicBezTo>
                    <a:pt x="42" y="35"/>
                    <a:pt x="46" y="28"/>
                    <a:pt x="50" y="25"/>
                  </a:cubicBezTo>
                  <a:cubicBezTo>
                    <a:pt x="53" y="21"/>
                    <a:pt x="52" y="17"/>
                    <a:pt x="52" y="13"/>
                  </a:cubicBezTo>
                  <a:cubicBezTo>
                    <a:pt x="52" y="9"/>
                    <a:pt x="50" y="9"/>
                    <a:pt x="49" y="9"/>
                  </a:cubicBezTo>
                  <a:cubicBezTo>
                    <a:pt x="47" y="9"/>
                    <a:pt x="47" y="6"/>
                    <a:pt x="47" y="4"/>
                  </a:cubicBezTo>
                  <a:cubicBezTo>
                    <a:pt x="47" y="2"/>
                    <a:pt x="43" y="0"/>
                    <a:pt x="41" y="1"/>
                  </a:cubicBezTo>
                  <a:cubicBezTo>
                    <a:pt x="41" y="2"/>
                    <a:pt x="40" y="2"/>
                    <a:pt x="40" y="2"/>
                  </a:cubicBezTo>
                  <a:cubicBezTo>
                    <a:pt x="40" y="2"/>
                    <a:pt x="40" y="2"/>
                    <a:pt x="40" y="2"/>
                  </a:cubicBezTo>
                  <a:cubicBezTo>
                    <a:pt x="40" y="2"/>
                    <a:pt x="39" y="6"/>
                    <a:pt x="38" y="6"/>
                  </a:cubicBezTo>
                  <a:cubicBezTo>
                    <a:pt x="37" y="7"/>
                    <a:pt x="37" y="9"/>
                    <a:pt x="39" y="12"/>
                  </a:cubicBezTo>
                  <a:cubicBezTo>
                    <a:pt x="41" y="15"/>
                    <a:pt x="36" y="14"/>
                    <a:pt x="35" y="12"/>
                  </a:cubicBezTo>
                  <a:cubicBezTo>
                    <a:pt x="34" y="10"/>
                    <a:pt x="30" y="13"/>
                    <a:pt x="28" y="15"/>
                  </a:cubicBezTo>
                  <a:cubicBezTo>
                    <a:pt x="26" y="17"/>
                    <a:pt x="22" y="18"/>
                    <a:pt x="22" y="22"/>
                  </a:cubicBezTo>
                  <a:cubicBezTo>
                    <a:pt x="22" y="25"/>
                    <a:pt x="19" y="29"/>
                    <a:pt x="20" y="32"/>
                  </a:cubicBezTo>
                  <a:cubicBezTo>
                    <a:pt x="21" y="35"/>
                    <a:pt x="17" y="41"/>
                    <a:pt x="17" y="42"/>
                  </a:cubicBezTo>
                  <a:cubicBezTo>
                    <a:pt x="17" y="44"/>
                    <a:pt x="11" y="42"/>
                    <a:pt x="10" y="42"/>
                  </a:cubicBezTo>
                  <a:cubicBezTo>
                    <a:pt x="9" y="42"/>
                    <a:pt x="10" y="48"/>
                    <a:pt x="9" y="50"/>
                  </a:cubicBezTo>
                  <a:cubicBezTo>
                    <a:pt x="7" y="52"/>
                    <a:pt x="8" y="59"/>
                    <a:pt x="6" y="59"/>
                  </a:cubicBezTo>
                  <a:cubicBezTo>
                    <a:pt x="4" y="59"/>
                    <a:pt x="3" y="65"/>
                    <a:pt x="3" y="65"/>
                  </a:cubicBezTo>
                  <a:cubicBezTo>
                    <a:pt x="3" y="65"/>
                    <a:pt x="1" y="67"/>
                    <a:pt x="0" y="68"/>
                  </a:cubicBezTo>
                  <a:cubicBezTo>
                    <a:pt x="1" y="71"/>
                    <a:pt x="4" y="75"/>
                    <a:pt x="7" y="76"/>
                  </a:cubicBezTo>
                  <a:cubicBezTo>
                    <a:pt x="12" y="78"/>
                    <a:pt x="16" y="88"/>
                    <a:pt x="17" y="93"/>
                  </a:cubicBezTo>
                  <a:cubicBezTo>
                    <a:pt x="19" y="99"/>
                    <a:pt x="18" y="104"/>
                    <a:pt x="16" y="107"/>
                  </a:cubicBezTo>
                  <a:cubicBezTo>
                    <a:pt x="14" y="110"/>
                    <a:pt x="16" y="110"/>
                    <a:pt x="19" y="111"/>
                  </a:cubicBezTo>
                  <a:cubicBezTo>
                    <a:pt x="22" y="113"/>
                    <a:pt x="25" y="113"/>
                    <a:pt x="28" y="110"/>
                  </a:cubicBezTo>
                  <a:cubicBezTo>
                    <a:pt x="30" y="107"/>
                    <a:pt x="34" y="105"/>
                    <a:pt x="35" y="102"/>
                  </a:cubicBezTo>
                  <a:cubicBezTo>
                    <a:pt x="35" y="99"/>
                    <a:pt x="37" y="104"/>
                    <a:pt x="39" y="105"/>
                  </a:cubicBezTo>
                  <a:cubicBezTo>
                    <a:pt x="41" y="107"/>
                    <a:pt x="42" y="110"/>
                    <a:pt x="42" y="115"/>
                  </a:cubicBezTo>
                  <a:cubicBezTo>
                    <a:pt x="43" y="119"/>
                    <a:pt x="43" y="130"/>
                    <a:pt x="47" y="133"/>
                  </a:cubicBezTo>
                  <a:cubicBezTo>
                    <a:pt x="50" y="136"/>
                    <a:pt x="51" y="144"/>
                    <a:pt x="50" y="146"/>
                  </a:cubicBezTo>
                  <a:cubicBezTo>
                    <a:pt x="49" y="149"/>
                    <a:pt x="52" y="153"/>
                    <a:pt x="51" y="156"/>
                  </a:cubicBezTo>
                  <a:cubicBezTo>
                    <a:pt x="51" y="157"/>
                    <a:pt x="51" y="158"/>
                    <a:pt x="51" y="158"/>
                  </a:cubicBezTo>
                  <a:cubicBezTo>
                    <a:pt x="54" y="159"/>
                    <a:pt x="58" y="145"/>
                    <a:pt x="58" y="14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1" name="Freeform 119">
              <a:extLst>
                <a:ext uri="{FF2B5EF4-FFF2-40B4-BE49-F238E27FC236}">
                  <a16:creationId xmlns:a16="http://schemas.microsoft.com/office/drawing/2014/main" id="{F7475430-0A38-7D15-A0FD-DF5BC316FD84}"/>
                </a:ext>
              </a:extLst>
            </p:cNvPr>
            <p:cNvSpPr>
              <a:spLocks/>
            </p:cNvSpPr>
            <p:nvPr/>
          </p:nvSpPr>
          <p:spPr bwMode="auto">
            <a:xfrm>
              <a:off x="6854826" y="3724276"/>
              <a:ext cx="201613" cy="447675"/>
            </a:xfrm>
            <a:custGeom>
              <a:avLst/>
              <a:gdLst>
                <a:gd name="T0" fmla="*/ 58 w 72"/>
                <a:gd name="T1" fmla="*/ 145 h 159"/>
                <a:gd name="T2" fmla="*/ 55 w 72"/>
                <a:gd name="T3" fmla="*/ 138 h 159"/>
                <a:gd name="T4" fmla="*/ 52 w 72"/>
                <a:gd name="T5" fmla="*/ 128 h 159"/>
                <a:gd name="T6" fmla="*/ 49 w 72"/>
                <a:gd name="T7" fmla="*/ 119 h 159"/>
                <a:gd name="T8" fmla="*/ 50 w 72"/>
                <a:gd name="T9" fmla="*/ 113 h 159"/>
                <a:gd name="T10" fmla="*/ 50 w 72"/>
                <a:gd name="T11" fmla="*/ 109 h 159"/>
                <a:gd name="T12" fmla="*/ 49 w 72"/>
                <a:gd name="T13" fmla="*/ 103 h 159"/>
                <a:gd name="T14" fmla="*/ 43 w 72"/>
                <a:gd name="T15" fmla="*/ 96 h 159"/>
                <a:gd name="T16" fmla="*/ 44 w 72"/>
                <a:gd name="T17" fmla="*/ 82 h 159"/>
                <a:gd name="T18" fmla="*/ 49 w 72"/>
                <a:gd name="T19" fmla="*/ 80 h 159"/>
                <a:gd name="T20" fmla="*/ 55 w 72"/>
                <a:gd name="T21" fmla="*/ 78 h 159"/>
                <a:gd name="T22" fmla="*/ 63 w 72"/>
                <a:gd name="T23" fmla="*/ 73 h 159"/>
                <a:gd name="T24" fmla="*/ 67 w 72"/>
                <a:gd name="T25" fmla="*/ 70 h 159"/>
                <a:gd name="T26" fmla="*/ 71 w 72"/>
                <a:gd name="T27" fmla="*/ 63 h 159"/>
                <a:gd name="T28" fmla="*/ 72 w 72"/>
                <a:gd name="T29" fmla="*/ 63 h 159"/>
                <a:gd name="T30" fmla="*/ 68 w 72"/>
                <a:gd name="T31" fmla="*/ 64 h 159"/>
                <a:gd name="T32" fmla="*/ 63 w 72"/>
                <a:gd name="T33" fmla="*/ 61 h 159"/>
                <a:gd name="T34" fmla="*/ 58 w 72"/>
                <a:gd name="T35" fmla="*/ 59 h 159"/>
                <a:gd name="T36" fmla="*/ 58 w 72"/>
                <a:gd name="T37" fmla="*/ 53 h 159"/>
                <a:gd name="T38" fmla="*/ 55 w 72"/>
                <a:gd name="T39" fmla="*/ 49 h 159"/>
                <a:gd name="T40" fmla="*/ 52 w 72"/>
                <a:gd name="T41" fmla="*/ 42 h 159"/>
                <a:gd name="T42" fmla="*/ 44 w 72"/>
                <a:gd name="T43" fmla="*/ 41 h 159"/>
                <a:gd name="T44" fmla="*/ 43 w 72"/>
                <a:gd name="T45" fmla="*/ 37 h 159"/>
                <a:gd name="T46" fmla="*/ 50 w 72"/>
                <a:gd name="T47" fmla="*/ 25 h 159"/>
                <a:gd name="T48" fmla="*/ 52 w 72"/>
                <a:gd name="T49" fmla="*/ 13 h 159"/>
                <a:gd name="T50" fmla="*/ 49 w 72"/>
                <a:gd name="T51" fmla="*/ 9 h 159"/>
                <a:gd name="T52" fmla="*/ 47 w 72"/>
                <a:gd name="T53" fmla="*/ 4 h 159"/>
                <a:gd name="T54" fmla="*/ 41 w 72"/>
                <a:gd name="T55" fmla="*/ 1 h 159"/>
                <a:gd name="T56" fmla="*/ 40 w 72"/>
                <a:gd name="T57" fmla="*/ 2 h 159"/>
                <a:gd name="T58" fmla="*/ 40 w 72"/>
                <a:gd name="T59" fmla="*/ 2 h 159"/>
                <a:gd name="T60" fmla="*/ 38 w 72"/>
                <a:gd name="T61" fmla="*/ 6 h 159"/>
                <a:gd name="T62" fmla="*/ 39 w 72"/>
                <a:gd name="T63" fmla="*/ 12 h 159"/>
                <a:gd name="T64" fmla="*/ 35 w 72"/>
                <a:gd name="T65" fmla="*/ 12 h 159"/>
                <a:gd name="T66" fmla="*/ 28 w 72"/>
                <a:gd name="T67" fmla="*/ 15 h 159"/>
                <a:gd name="T68" fmla="*/ 22 w 72"/>
                <a:gd name="T69" fmla="*/ 22 h 159"/>
                <a:gd name="T70" fmla="*/ 20 w 72"/>
                <a:gd name="T71" fmla="*/ 32 h 159"/>
                <a:gd name="T72" fmla="*/ 17 w 72"/>
                <a:gd name="T73" fmla="*/ 42 h 159"/>
                <a:gd name="T74" fmla="*/ 10 w 72"/>
                <a:gd name="T75" fmla="*/ 42 h 159"/>
                <a:gd name="T76" fmla="*/ 9 w 72"/>
                <a:gd name="T77" fmla="*/ 50 h 159"/>
                <a:gd name="T78" fmla="*/ 6 w 72"/>
                <a:gd name="T79" fmla="*/ 59 h 159"/>
                <a:gd name="T80" fmla="*/ 3 w 72"/>
                <a:gd name="T81" fmla="*/ 65 h 159"/>
                <a:gd name="T82" fmla="*/ 0 w 72"/>
                <a:gd name="T83" fmla="*/ 68 h 159"/>
                <a:gd name="T84" fmla="*/ 7 w 72"/>
                <a:gd name="T85" fmla="*/ 76 h 159"/>
                <a:gd name="T86" fmla="*/ 17 w 72"/>
                <a:gd name="T87" fmla="*/ 93 h 159"/>
                <a:gd name="T88" fmla="*/ 16 w 72"/>
                <a:gd name="T89" fmla="*/ 107 h 159"/>
                <a:gd name="T90" fmla="*/ 19 w 72"/>
                <a:gd name="T91" fmla="*/ 111 h 159"/>
                <a:gd name="T92" fmla="*/ 28 w 72"/>
                <a:gd name="T93" fmla="*/ 110 h 159"/>
                <a:gd name="T94" fmla="*/ 35 w 72"/>
                <a:gd name="T95" fmla="*/ 102 h 159"/>
                <a:gd name="T96" fmla="*/ 39 w 72"/>
                <a:gd name="T97" fmla="*/ 105 h 159"/>
                <a:gd name="T98" fmla="*/ 42 w 72"/>
                <a:gd name="T99" fmla="*/ 115 h 159"/>
                <a:gd name="T100" fmla="*/ 47 w 72"/>
                <a:gd name="T101" fmla="*/ 133 h 159"/>
                <a:gd name="T102" fmla="*/ 50 w 72"/>
                <a:gd name="T103" fmla="*/ 146 h 159"/>
                <a:gd name="T104" fmla="*/ 51 w 72"/>
                <a:gd name="T105" fmla="*/ 156 h 159"/>
                <a:gd name="T106" fmla="*/ 51 w 72"/>
                <a:gd name="T107" fmla="*/ 158 h 159"/>
                <a:gd name="T108" fmla="*/ 58 w 72"/>
                <a:gd name="T109"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59">
                  <a:moveTo>
                    <a:pt x="58" y="145"/>
                  </a:moveTo>
                  <a:cubicBezTo>
                    <a:pt x="58" y="141"/>
                    <a:pt x="55" y="141"/>
                    <a:pt x="55" y="138"/>
                  </a:cubicBezTo>
                  <a:cubicBezTo>
                    <a:pt x="55" y="136"/>
                    <a:pt x="55" y="131"/>
                    <a:pt x="52" y="128"/>
                  </a:cubicBezTo>
                  <a:cubicBezTo>
                    <a:pt x="48" y="125"/>
                    <a:pt x="47" y="121"/>
                    <a:pt x="49" y="119"/>
                  </a:cubicBezTo>
                  <a:cubicBezTo>
                    <a:pt x="51" y="117"/>
                    <a:pt x="49" y="113"/>
                    <a:pt x="50" y="113"/>
                  </a:cubicBezTo>
                  <a:cubicBezTo>
                    <a:pt x="51" y="113"/>
                    <a:pt x="52" y="110"/>
                    <a:pt x="50" y="109"/>
                  </a:cubicBezTo>
                  <a:cubicBezTo>
                    <a:pt x="48" y="108"/>
                    <a:pt x="50" y="104"/>
                    <a:pt x="49" y="103"/>
                  </a:cubicBezTo>
                  <a:cubicBezTo>
                    <a:pt x="47" y="103"/>
                    <a:pt x="43" y="97"/>
                    <a:pt x="43" y="96"/>
                  </a:cubicBezTo>
                  <a:cubicBezTo>
                    <a:pt x="43" y="94"/>
                    <a:pt x="44" y="85"/>
                    <a:pt x="44" y="82"/>
                  </a:cubicBezTo>
                  <a:cubicBezTo>
                    <a:pt x="44" y="80"/>
                    <a:pt x="48" y="80"/>
                    <a:pt x="49" y="80"/>
                  </a:cubicBezTo>
                  <a:cubicBezTo>
                    <a:pt x="50" y="80"/>
                    <a:pt x="54" y="80"/>
                    <a:pt x="55" y="78"/>
                  </a:cubicBezTo>
                  <a:cubicBezTo>
                    <a:pt x="56" y="75"/>
                    <a:pt x="62" y="75"/>
                    <a:pt x="63" y="73"/>
                  </a:cubicBezTo>
                  <a:cubicBezTo>
                    <a:pt x="63" y="72"/>
                    <a:pt x="67" y="72"/>
                    <a:pt x="67" y="70"/>
                  </a:cubicBezTo>
                  <a:cubicBezTo>
                    <a:pt x="67" y="68"/>
                    <a:pt x="71" y="63"/>
                    <a:pt x="71" y="63"/>
                  </a:cubicBezTo>
                  <a:cubicBezTo>
                    <a:pt x="71" y="63"/>
                    <a:pt x="72" y="63"/>
                    <a:pt x="72" y="63"/>
                  </a:cubicBezTo>
                  <a:cubicBezTo>
                    <a:pt x="71" y="62"/>
                    <a:pt x="70" y="63"/>
                    <a:pt x="68" y="64"/>
                  </a:cubicBezTo>
                  <a:cubicBezTo>
                    <a:pt x="64" y="65"/>
                    <a:pt x="62" y="63"/>
                    <a:pt x="63" y="61"/>
                  </a:cubicBezTo>
                  <a:cubicBezTo>
                    <a:pt x="63" y="59"/>
                    <a:pt x="60" y="59"/>
                    <a:pt x="58" y="59"/>
                  </a:cubicBezTo>
                  <a:cubicBezTo>
                    <a:pt x="56" y="59"/>
                    <a:pt x="57" y="55"/>
                    <a:pt x="58" y="53"/>
                  </a:cubicBezTo>
                  <a:cubicBezTo>
                    <a:pt x="59" y="51"/>
                    <a:pt x="57" y="49"/>
                    <a:pt x="55" y="49"/>
                  </a:cubicBezTo>
                  <a:cubicBezTo>
                    <a:pt x="52" y="49"/>
                    <a:pt x="51" y="44"/>
                    <a:pt x="52" y="42"/>
                  </a:cubicBezTo>
                  <a:cubicBezTo>
                    <a:pt x="53" y="41"/>
                    <a:pt x="47" y="40"/>
                    <a:pt x="44" y="41"/>
                  </a:cubicBezTo>
                  <a:cubicBezTo>
                    <a:pt x="42" y="42"/>
                    <a:pt x="44" y="39"/>
                    <a:pt x="43" y="37"/>
                  </a:cubicBezTo>
                  <a:cubicBezTo>
                    <a:pt x="42" y="35"/>
                    <a:pt x="46" y="28"/>
                    <a:pt x="50" y="25"/>
                  </a:cubicBezTo>
                  <a:cubicBezTo>
                    <a:pt x="53" y="21"/>
                    <a:pt x="52" y="17"/>
                    <a:pt x="52" y="13"/>
                  </a:cubicBezTo>
                  <a:cubicBezTo>
                    <a:pt x="52" y="9"/>
                    <a:pt x="50" y="9"/>
                    <a:pt x="49" y="9"/>
                  </a:cubicBezTo>
                  <a:cubicBezTo>
                    <a:pt x="47" y="9"/>
                    <a:pt x="47" y="6"/>
                    <a:pt x="47" y="4"/>
                  </a:cubicBezTo>
                  <a:cubicBezTo>
                    <a:pt x="47" y="2"/>
                    <a:pt x="43" y="0"/>
                    <a:pt x="41" y="1"/>
                  </a:cubicBezTo>
                  <a:cubicBezTo>
                    <a:pt x="41" y="2"/>
                    <a:pt x="40" y="2"/>
                    <a:pt x="40" y="2"/>
                  </a:cubicBezTo>
                  <a:cubicBezTo>
                    <a:pt x="40" y="2"/>
                    <a:pt x="40" y="2"/>
                    <a:pt x="40" y="2"/>
                  </a:cubicBezTo>
                  <a:cubicBezTo>
                    <a:pt x="40" y="2"/>
                    <a:pt x="39" y="6"/>
                    <a:pt x="38" y="6"/>
                  </a:cubicBezTo>
                  <a:cubicBezTo>
                    <a:pt x="37" y="7"/>
                    <a:pt x="37" y="9"/>
                    <a:pt x="39" y="12"/>
                  </a:cubicBezTo>
                  <a:cubicBezTo>
                    <a:pt x="41" y="15"/>
                    <a:pt x="36" y="14"/>
                    <a:pt x="35" y="12"/>
                  </a:cubicBezTo>
                  <a:cubicBezTo>
                    <a:pt x="34" y="10"/>
                    <a:pt x="30" y="13"/>
                    <a:pt x="28" y="15"/>
                  </a:cubicBezTo>
                  <a:cubicBezTo>
                    <a:pt x="26" y="17"/>
                    <a:pt x="22" y="18"/>
                    <a:pt x="22" y="22"/>
                  </a:cubicBezTo>
                  <a:cubicBezTo>
                    <a:pt x="22" y="25"/>
                    <a:pt x="19" y="29"/>
                    <a:pt x="20" y="32"/>
                  </a:cubicBezTo>
                  <a:cubicBezTo>
                    <a:pt x="21" y="35"/>
                    <a:pt x="17" y="41"/>
                    <a:pt x="17" y="42"/>
                  </a:cubicBezTo>
                  <a:cubicBezTo>
                    <a:pt x="17" y="44"/>
                    <a:pt x="11" y="42"/>
                    <a:pt x="10" y="42"/>
                  </a:cubicBezTo>
                  <a:cubicBezTo>
                    <a:pt x="9" y="42"/>
                    <a:pt x="10" y="48"/>
                    <a:pt x="9" y="50"/>
                  </a:cubicBezTo>
                  <a:cubicBezTo>
                    <a:pt x="7" y="52"/>
                    <a:pt x="8" y="59"/>
                    <a:pt x="6" y="59"/>
                  </a:cubicBezTo>
                  <a:cubicBezTo>
                    <a:pt x="4" y="59"/>
                    <a:pt x="3" y="65"/>
                    <a:pt x="3" y="65"/>
                  </a:cubicBezTo>
                  <a:cubicBezTo>
                    <a:pt x="3" y="65"/>
                    <a:pt x="1" y="67"/>
                    <a:pt x="0" y="68"/>
                  </a:cubicBezTo>
                  <a:cubicBezTo>
                    <a:pt x="1" y="71"/>
                    <a:pt x="4" y="75"/>
                    <a:pt x="7" y="76"/>
                  </a:cubicBezTo>
                  <a:cubicBezTo>
                    <a:pt x="12" y="78"/>
                    <a:pt x="16" y="88"/>
                    <a:pt x="17" y="93"/>
                  </a:cubicBezTo>
                  <a:cubicBezTo>
                    <a:pt x="19" y="99"/>
                    <a:pt x="18" y="104"/>
                    <a:pt x="16" y="107"/>
                  </a:cubicBezTo>
                  <a:cubicBezTo>
                    <a:pt x="14" y="110"/>
                    <a:pt x="16" y="110"/>
                    <a:pt x="19" y="111"/>
                  </a:cubicBezTo>
                  <a:cubicBezTo>
                    <a:pt x="22" y="113"/>
                    <a:pt x="25" y="113"/>
                    <a:pt x="28" y="110"/>
                  </a:cubicBezTo>
                  <a:cubicBezTo>
                    <a:pt x="30" y="107"/>
                    <a:pt x="34" y="105"/>
                    <a:pt x="35" y="102"/>
                  </a:cubicBezTo>
                  <a:cubicBezTo>
                    <a:pt x="35" y="99"/>
                    <a:pt x="37" y="104"/>
                    <a:pt x="39" y="105"/>
                  </a:cubicBezTo>
                  <a:cubicBezTo>
                    <a:pt x="41" y="107"/>
                    <a:pt x="42" y="110"/>
                    <a:pt x="42" y="115"/>
                  </a:cubicBezTo>
                  <a:cubicBezTo>
                    <a:pt x="43" y="119"/>
                    <a:pt x="43" y="130"/>
                    <a:pt x="47" y="133"/>
                  </a:cubicBezTo>
                  <a:cubicBezTo>
                    <a:pt x="50" y="136"/>
                    <a:pt x="51" y="144"/>
                    <a:pt x="50" y="146"/>
                  </a:cubicBezTo>
                  <a:cubicBezTo>
                    <a:pt x="49" y="149"/>
                    <a:pt x="52" y="153"/>
                    <a:pt x="51" y="156"/>
                  </a:cubicBezTo>
                  <a:cubicBezTo>
                    <a:pt x="51" y="157"/>
                    <a:pt x="51" y="158"/>
                    <a:pt x="51" y="158"/>
                  </a:cubicBezTo>
                  <a:cubicBezTo>
                    <a:pt x="54" y="159"/>
                    <a:pt x="58" y="145"/>
                    <a:pt x="58" y="14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2" name="Freeform 120">
              <a:extLst>
                <a:ext uri="{FF2B5EF4-FFF2-40B4-BE49-F238E27FC236}">
                  <a16:creationId xmlns:a16="http://schemas.microsoft.com/office/drawing/2014/main" id="{EC693863-289B-D6E6-8A00-29F5ACDDB0ED}"/>
                </a:ext>
              </a:extLst>
            </p:cNvPr>
            <p:cNvSpPr>
              <a:spLocks/>
            </p:cNvSpPr>
            <p:nvPr/>
          </p:nvSpPr>
          <p:spPr bwMode="auto">
            <a:xfrm>
              <a:off x="6783388" y="3732213"/>
              <a:ext cx="74613" cy="42863"/>
            </a:xfrm>
            <a:custGeom>
              <a:avLst/>
              <a:gdLst>
                <a:gd name="T0" fmla="*/ 25 w 26"/>
                <a:gd name="T1" fmla="*/ 5 h 15"/>
                <a:gd name="T2" fmla="*/ 15 w 26"/>
                <a:gd name="T3" fmla="*/ 2 h 15"/>
                <a:gd name="T4" fmla="*/ 8 w 26"/>
                <a:gd name="T5" fmla="*/ 1 h 15"/>
                <a:gd name="T6" fmla="*/ 2 w 26"/>
                <a:gd name="T7" fmla="*/ 6 h 15"/>
                <a:gd name="T8" fmla="*/ 0 w 26"/>
                <a:gd name="T9" fmla="*/ 10 h 15"/>
                <a:gd name="T10" fmla="*/ 2 w 26"/>
                <a:gd name="T11" fmla="*/ 12 h 15"/>
                <a:gd name="T12" fmla="*/ 8 w 26"/>
                <a:gd name="T13" fmla="*/ 13 h 15"/>
                <a:gd name="T14" fmla="*/ 16 w 26"/>
                <a:gd name="T15" fmla="*/ 14 h 15"/>
                <a:gd name="T16" fmla="*/ 24 w 26"/>
                <a:gd name="T17" fmla="*/ 13 h 15"/>
                <a:gd name="T18" fmla="*/ 23 w 26"/>
                <a:gd name="T19" fmla="*/ 5 h 15"/>
                <a:gd name="T20" fmla="*/ 25 w 26"/>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5">
                  <a:moveTo>
                    <a:pt x="25" y="5"/>
                  </a:moveTo>
                  <a:cubicBezTo>
                    <a:pt x="20" y="0"/>
                    <a:pt x="18" y="4"/>
                    <a:pt x="15" y="2"/>
                  </a:cubicBezTo>
                  <a:cubicBezTo>
                    <a:pt x="11" y="0"/>
                    <a:pt x="10" y="0"/>
                    <a:pt x="8" y="1"/>
                  </a:cubicBezTo>
                  <a:cubicBezTo>
                    <a:pt x="6" y="2"/>
                    <a:pt x="4" y="2"/>
                    <a:pt x="2" y="6"/>
                  </a:cubicBezTo>
                  <a:cubicBezTo>
                    <a:pt x="2" y="7"/>
                    <a:pt x="1" y="9"/>
                    <a:pt x="0" y="10"/>
                  </a:cubicBezTo>
                  <a:cubicBezTo>
                    <a:pt x="1" y="11"/>
                    <a:pt x="2" y="12"/>
                    <a:pt x="2" y="12"/>
                  </a:cubicBezTo>
                  <a:cubicBezTo>
                    <a:pt x="4" y="11"/>
                    <a:pt x="5" y="14"/>
                    <a:pt x="8" y="13"/>
                  </a:cubicBezTo>
                  <a:cubicBezTo>
                    <a:pt x="11" y="12"/>
                    <a:pt x="12" y="15"/>
                    <a:pt x="16" y="14"/>
                  </a:cubicBezTo>
                  <a:cubicBezTo>
                    <a:pt x="20" y="13"/>
                    <a:pt x="23" y="15"/>
                    <a:pt x="24" y="13"/>
                  </a:cubicBezTo>
                  <a:cubicBezTo>
                    <a:pt x="26" y="10"/>
                    <a:pt x="23" y="5"/>
                    <a:pt x="23" y="5"/>
                  </a:cubicBezTo>
                  <a:cubicBezTo>
                    <a:pt x="23" y="5"/>
                    <a:pt x="24" y="5"/>
                    <a:pt x="25" y="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3" name="Freeform 121">
              <a:extLst>
                <a:ext uri="{FF2B5EF4-FFF2-40B4-BE49-F238E27FC236}">
                  <a16:creationId xmlns:a16="http://schemas.microsoft.com/office/drawing/2014/main" id="{6C5FAD08-C295-D03A-2D6F-0B38990DB30B}"/>
                </a:ext>
              </a:extLst>
            </p:cNvPr>
            <p:cNvSpPr>
              <a:spLocks/>
            </p:cNvSpPr>
            <p:nvPr/>
          </p:nvSpPr>
          <p:spPr bwMode="auto">
            <a:xfrm>
              <a:off x="6783388" y="3732213"/>
              <a:ext cx="74613" cy="42863"/>
            </a:xfrm>
            <a:custGeom>
              <a:avLst/>
              <a:gdLst>
                <a:gd name="T0" fmla="*/ 25 w 26"/>
                <a:gd name="T1" fmla="*/ 5 h 15"/>
                <a:gd name="T2" fmla="*/ 15 w 26"/>
                <a:gd name="T3" fmla="*/ 2 h 15"/>
                <a:gd name="T4" fmla="*/ 8 w 26"/>
                <a:gd name="T5" fmla="*/ 1 h 15"/>
                <a:gd name="T6" fmla="*/ 2 w 26"/>
                <a:gd name="T7" fmla="*/ 6 h 15"/>
                <a:gd name="T8" fmla="*/ 0 w 26"/>
                <a:gd name="T9" fmla="*/ 10 h 15"/>
                <a:gd name="T10" fmla="*/ 2 w 26"/>
                <a:gd name="T11" fmla="*/ 12 h 15"/>
                <a:gd name="T12" fmla="*/ 8 w 26"/>
                <a:gd name="T13" fmla="*/ 13 h 15"/>
                <a:gd name="T14" fmla="*/ 16 w 26"/>
                <a:gd name="T15" fmla="*/ 14 h 15"/>
                <a:gd name="T16" fmla="*/ 24 w 26"/>
                <a:gd name="T17" fmla="*/ 13 h 15"/>
                <a:gd name="T18" fmla="*/ 23 w 26"/>
                <a:gd name="T19" fmla="*/ 5 h 15"/>
                <a:gd name="T20" fmla="*/ 25 w 26"/>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5">
                  <a:moveTo>
                    <a:pt x="25" y="5"/>
                  </a:moveTo>
                  <a:cubicBezTo>
                    <a:pt x="20" y="0"/>
                    <a:pt x="18" y="4"/>
                    <a:pt x="15" y="2"/>
                  </a:cubicBezTo>
                  <a:cubicBezTo>
                    <a:pt x="11" y="0"/>
                    <a:pt x="10" y="0"/>
                    <a:pt x="8" y="1"/>
                  </a:cubicBezTo>
                  <a:cubicBezTo>
                    <a:pt x="6" y="2"/>
                    <a:pt x="4" y="2"/>
                    <a:pt x="2" y="6"/>
                  </a:cubicBezTo>
                  <a:cubicBezTo>
                    <a:pt x="2" y="7"/>
                    <a:pt x="1" y="9"/>
                    <a:pt x="0" y="10"/>
                  </a:cubicBezTo>
                  <a:cubicBezTo>
                    <a:pt x="1" y="11"/>
                    <a:pt x="2" y="12"/>
                    <a:pt x="2" y="12"/>
                  </a:cubicBezTo>
                  <a:cubicBezTo>
                    <a:pt x="4" y="11"/>
                    <a:pt x="5" y="14"/>
                    <a:pt x="8" y="13"/>
                  </a:cubicBezTo>
                  <a:cubicBezTo>
                    <a:pt x="11" y="12"/>
                    <a:pt x="12" y="15"/>
                    <a:pt x="16" y="14"/>
                  </a:cubicBezTo>
                  <a:cubicBezTo>
                    <a:pt x="20" y="13"/>
                    <a:pt x="23" y="15"/>
                    <a:pt x="24" y="13"/>
                  </a:cubicBezTo>
                  <a:cubicBezTo>
                    <a:pt x="26" y="10"/>
                    <a:pt x="23" y="5"/>
                    <a:pt x="23" y="5"/>
                  </a:cubicBezTo>
                  <a:cubicBezTo>
                    <a:pt x="23" y="5"/>
                    <a:pt x="24" y="5"/>
                    <a:pt x="25" y="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4" name="Freeform 122">
              <a:extLst>
                <a:ext uri="{FF2B5EF4-FFF2-40B4-BE49-F238E27FC236}">
                  <a16:creationId xmlns:a16="http://schemas.microsoft.com/office/drawing/2014/main" id="{F7025C6A-5BFB-23DD-0B7F-5F68101B41C4}"/>
                </a:ext>
              </a:extLst>
            </p:cNvPr>
            <p:cNvSpPr>
              <a:spLocks/>
            </p:cNvSpPr>
            <p:nvPr/>
          </p:nvSpPr>
          <p:spPr bwMode="auto">
            <a:xfrm>
              <a:off x="7081838" y="3856038"/>
              <a:ext cx="174625" cy="363538"/>
            </a:xfrm>
            <a:custGeom>
              <a:avLst/>
              <a:gdLst>
                <a:gd name="T0" fmla="*/ 46 w 62"/>
                <a:gd name="T1" fmla="*/ 16 h 129"/>
                <a:gd name="T2" fmla="*/ 37 w 62"/>
                <a:gd name="T3" fmla="*/ 9 h 129"/>
                <a:gd name="T4" fmla="*/ 35 w 62"/>
                <a:gd name="T5" fmla="*/ 4 h 129"/>
                <a:gd name="T6" fmla="*/ 28 w 62"/>
                <a:gd name="T7" fmla="*/ 1 h 129"/>
                <a:gd name="T8" fmla="*/ 21 w 62"/>
                <a:gd name="T9" fmla="*/ 5 h 129"/>
                <a:gd name="T10" fmla="*/ 16 w 62"/>
                <a:gd name="T11" fmla="*/ 6 h 129"/>
                <a:gd name="T12" fmla="*/ 8 w 62"/>
                <a:gd name="T13" fmla="*/ 6 h 129"/>
                <a:gd name="T14" fmla="*/ 2 w 62"/>
                <a:gd name="T15" fmla="*/ 7 h 129"/>
                <a:gd name="T16" fmla="*/ 0 w 62"/>
                <a:gd name="T17" fmla="*/ 9 h 129"/>
                <a:gd name="T18" fmla="*/ 3 w 62"/>
                <a:gd name="T19" fmla="*/ 13 h 129"/>
                <a:gd name="T20" fmla="*/ 7 w 62"/>
                <a:gd name="T21" fmla="*/ 19 h 129"/>
                <a:gd name="T22" fmla="*/ 14 w 62"/>
                <a:gd name="T23" fmla="*/ 23 h 129"/>
                <a:gd name="T24" fmla="*/ 20 w 62"/>
                <a:gd name="T25" fmla="*/ 25 h 129"/>
                <a:gd name="T26" fmla="*/ 23 w 62"/>
                <a:gd name="T27" fmla="*/ 31 h 129"/>
                <a:gd name="T28" fmla="*/ 16 w 62"/>
                <a:gd name="T29" fmla="*/ 35 h 129"/>
                <a:gd name="T30" fmla="*/ 25 w 62"/>
                <a:gd name="T31" fmla="*/ 43 h 129"/>
                <a:gd name="T32" fmla="*/ 29 w 62"/>
                <a:gd name="T33" fmla="*/ 50 h 129"/>
                <a:gd name="T34" fmla="*/ 36 w 62"/>
                <a:gd name="T35" fmla="*/ 59 h 129"/>
                <a:gd name="T36" fmla="*/ 43 w 62"/>
                <a:gd name="T37" fmla="*/ 66 h 129"/>
                <a:gd name="T38" fmla="*/ 45 w 62"/>
                <a:gd name="T39" fmla="*/ 74 h 129"/>
                <a:gd name="T40" fmla="*/ 48 w 62"/>
                <a:gd name="T41" fmla="*/ 88 h 129"/>
                <a:gd name="T42" fmla="*/ 42 w 62"/>
                <a:gd name="T43" fmla="*/ 98 h 129"/>
                <a:gd name="T44" fmla="*/ 34 w 62"/>
                <a:gd name="T45" fmla="*/ 103 h 129"/>
                <a:gd name="T46" fmla="*/ 34 w 62"/>
                <a:gd name="T47" fmla="*/ 110 h 129"/>
                <a:gd name="T48" fmla="*/ 25 w 62"/>
                <a:gd name="T49" fmla="*/ 110 h 129"/>
                <a:gd name="T50" fmla="*/ 19 w 62"/>
                <a:gd name="T51" fmla="*/ 114 h 129"/>
                <a:gd name="T52" fmla="*/ 23 w 62"/>
                <a:gd name="T53" fmla="*/ 117 h 129"/>
                <a:gd name="T54" fmla="*/ 21 w 62"/>
                <a:gd name="T55" fmla="*/ 124 h 129"/>
                <a:gd name="T56" fmla="*/ 25 w 62"/>
                <a:gd name="T57" fmla="*/ 128 h 129"/>
                <a:gd name="T58" fmla="*/ 33 w 62"/>
                <a:gd name="T59" fmla="*/ 122 h 129"/>
                <a:gd name="T60" fmla="*/ 35 w 62"/>
                <a:gd name="T61" fmla="*/ 119 h 129"/>
                <a:gd name="T62" fmla="*/ 37 w 62"/>
                <a:gd name="T63" fmla="*/ 114 h 129"/>
                <a:gd name="T64" fmla="*/ 42 w 62"/>
                <a:gd name="T65" fmla="*/ 113 h 129"/>
                <a:gd name="T66" fmla="*/ 54 w 62"/>
                <a:gd name="T67" fmla="*/ 108 h 129"/>
                <a:gd name="T68" fmla="*/ 60 w 62"/>
                <a:gd name="T69" fmla="*/ 97 h 129"/>
                <a:gd name="T70" fmla="*/ 58 w 62"/>
                <a:gd name="T71" fmla="*/ 77 h 129"/>
                <a:gd name="T72" fmla="*/ 50 w 62"/>
                <a:gd name="T73" fmla="*/ 64 h 129"/>
                <a:gd name="T74" fmla="*/ 37 w 62"/>
                <a:gd name="T75" fmla="*/ 52 h 129"/>
                <a:gd name="T76" fmla="*/ 33 w 62"/>
                <a:gd name="T77" fmla="*/ 46 h 129"/>
                <a:gd name="T78" fmla="*/ 31 w 62"/>
                <a:gd name="T79" fmla="*/ 34 h 129"/>
                <a:gd name="T80" fmla="*/ 37 w 62"/>
                <a:gd name="T81" fmla="*/ 27 h 129"/>
                <a:gd name="T82" fmla="*/ 40 w 62"/>
                <a:gd name="T83" fmla="*/ 22 h 129"/>
                <a:gd name="T84" fmla="*/ 47 w 62"/>
                <a:gd name="T85" fmla="*/ 18 h 129"/>
                <a:gd name="T86" fmla="*/ 47 w 62"/>
                <a:gd name="T87" fmla="*/ 17 h 129"/>
                <a:gd name="T88" fmla="*/ 46 w 62"/>
                <a:gd name="T89"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29">
                  <a:moveTo>
                    <a:pt x="46" y="16"/>
                  </a:moveTo>
                  <a:cubicBezTo>
                    <a:pt x="43" y="15"/>
                    <a:pt x="37" y="11"/>
                    <a:pt x="37" y="9"/>
                  </a:cubicBezTo>
                  <a:cubicBezTo>
                    <a:pt x="37" y="8"/>
                    <a:pt x="40" y="5"/>
                    <a:pt x="35" y="4"/>
                  </a:cubicBezTo>
                  <a:cubicBezTo>
                    <a:pt x="30" y="4"/>
                    <a:pt x="29" y="2"/>
                    <a:pt x="28" y="1"/>
                  </a:cubicBezTo>
                  <a:cubicBezTo>
                    <a:pt x="27" y="0"/>
                    <a:pt x="23" y="3"/>
                    <a:pt x="21" y="5"/>
                  </a:cubicBezTo>
                  <a:cubicBezTo>
                    <a:pt x="20" y="7"/>
                    <a:pt x="19" y="4"/>
                    <a:pt x="16" y="6"/>
                  </a:cubicBezTo>
                  <a:cubicBezTo>
                    <a:pt x="13" y="8"/>
                    <a:pt x="10" y="4"/>
                    <a:pt x="8" y="6"/>
                  </a:cubicBezTo>
                  <a:cubicBezTo>
                    <a:pt x="7" y="8"/>
                    <a:pt x="4" y="5"/>
                    <a:pt x="2" y="7"/>
                  </a:cubicBezTo>
                  <a:cubicBezTo>
                    <a:pt x="1" y="8"/>
                    <a:pt x="1" y="8"/>
                    <a:pt x="0" y="9"/>
                  </a:cubicBezTo>
                  <a:cubicBezTo>
                    <a:pt x="1" y="10"/>
                    <a:pt x="3" y="12"/>
                    <a:pt x="3" y="13"/>
                  </a:cubicBezTo>
                  <a:cubicBezTo>
                    <a:pt x="3" y="15"/>
                    <a:pt x="7" y="17"/>
                    <a:pt x="7" y="19"/>
                  </a:cubicBezTo>
                  <a:cubicBezTo>
                    <a:pt x="7" y="22"/>
                    <a:pt x="12" y="24"/>
                    <a:pt x="14" y="23"/>
                  </a:cubicBezTo>
                  <a:cubicBezTo>
                    <a:pt x="16" y="22"/>
                    <a:pt x="19" y="21"/>
                    <a:pt x="20" y="25"/>
                  </a:cubicBezTo>
                  <a:cubicBezTo>
                    <a:pt x="20" y="29"/>
                    <a:pt x="23" y="29"/>
                    <a:pt x="23" y="31"/>
                  </a:cubicBezTo>
                  <a:cubicBezTo>
                    <a:pt x="23" y="34"/>
                    <a:pt x="17" y="32"/>
                    <a:pt x="16" y="35"/>
                  </a:cubicBezTo>
                  <a:cubicBezTo>
                    <a:pt x="15" y="38"/>
                    <a:pt x="25" y="41"/>
                    <a:pt x="25" y="43"/>
                  </a:cubicBezTo>
                  <a:cubicBezTo>
                    <a:pt x="25" y="45"/>
                    <a:pt x="28" y="48"/>
                    <a:pt x="29" y="50"/>
                  </a:cubicBezTo>
                  <a:cubicBezTo>
                    <a:pt x="31" y="53"/>
                    <a:pt x="35" y="56"/>
                    <a:pt x="36" y="59"/>
                  </a:cubicBezTo>
                  <a:cubicBezTo>
                    <a:pt x="37" y="63"/>
                    <a:pt x="42" y="64"/>
                    <a:pt x="43" y="66"/>
                  </a:cubicBezTo>
                  <a:cubicBezTo>
                    <a:pt x="45" y="67"/>
                    <a:pt x="45" y="71"/>
                    <a:pt x="45" y="74"/>
                  </a:cubicBezTo>
                  <a:cubicBezTo>
                    <a:pt x="44" y="78"/>
                    <a:pt x="44" y="83"/>
                    <a:pt x="48" y="88"/>
                  </a:cubicBezTo>
                  <a:cubicBezTo>
                    <a:pt x="51" y="93"/>
                    <a:pt x="44" y="95"/>
                    <a:pt x="42" y="98"/>
                  </a:cubicBezTo>
                  <a:cubicBezTo>
                    <a:pt x="40" y="101"/>
                    <a:pt x="41" y="104"/>
                    <a:pt x="34" y="103"/>
                  </a:cubicBezTo>
                  <a:cubicBezTo>
                    <a:pt x="28" y="101"/>
                    <a:pt x="35" y="108"/>
                    <a:pt x="34" y="110"/>
                  </a:cubicBezTo>
                  <a:cubicBezTo>
                    <a:pt x="33" y="112"/>
                    <a:pt x="25" y="108"/>
                    <a:pt x="25" y="110"/>
                  </a:cubicBezTo>
                  <a:cubicBezTo>
                    <a:pt x="25" y="111"/>
                    <a:pt x="22" y="113"/>
                    <a:pt x="19" y="114"/>
                  </a:cubicBezTo>
                  <a:cubicBezTo>
                    <a:pt x="20" y="115"/>
                    <a:pt x="22" y="116"/>
                    <a:pt x="23" y="117"/>
                  </a:cubicBezTo>
                  <a:cubicBezTo>
                    <a:pt x="25" y="118"/>
                    <a:pt x="21" y="120"/>
                    <a:pt x="21" y="124"/>
                  </a:cubicBezTo>
                  <a:cubicBezTo>
                    <a:pt x="21" y="128"/>
                    <a:pt x="24" y="129"/>
                    <a:pt x="25" y="128"/>
                  </a:cubicBezTo>
                  <a:cubicBezTo>
                    <a:pt x="26" y="126"/>
                    <a:pt x="31" y="122"/>
                    <a:pt x="33" y="122"/>
                  </a:cubicBezTo>
                  <a:cubicBezTo>
                    <a:pt x="35" y="121"/>
                    <a:pt x="33" y="118"/>
                    <a:pt x="35" y="119"/>
                  </a:cubicBezTo>
                  <a:cubicBezTo>
                    <a:pt x="37" y="119"/>
                    <a:pt x="36" y="116"/>
                    <a:pt x="37" y="114"/>
                  </a:cubicBezTo>
                  <a:cubicBezTo>
                    <a:pt x="38" y="113"/>
                    <a:pt x="39" y="113"/>
                    <a:pt x="42" y="113"/>
                  </a:cubicBezTo>
                  <a:cubicBezTo>
                    <a:pt x="45" y="113"/>
                    <a:pt x="49" y="111"/>
                    <a:pt x="54" y="108"/>
                  </a:cubicBezTo>
                  <a:cubicBezTo>
                    <a:pt x="58" y="105"/>
                    <a:pt x="59" y="104"/>
                    <a:pt x="60" y="97"/>
                  </a:cubicBezTo>
                  <a:cubicBezTo>
                    <a:pt x="62" y="89"/>
                    <a:pt x="58" y="79"/>
                    <a:pt x="58" y="77"/>
                  </a:cubicBezTo>
                  <a:cubicBezTo>
                    <a:pt x="58" y="75"/>
                    <a:pt x="52" y="64"/>
                    <a:pt x="50" y="64"/>
                  </a:cubicBezTo>
                  <a:cubicBezTo>
                    <a:pt x="48" y="64"/>
                    <a:pt x="38" y="54"/>
                    <a:pt x="37" y="52"/>
                  </a:cubicBezTo>
                  <a:cubicBezTo>
                    <a:pt x="35" y="51"/>
                    <a:pt x="35" y="48"/>
                    <a:pt x="33" y="46"/>
                  </a:cubicBezTo>
                  <a:cubicBezTo>
                    <a:pt x="30" y="44"/>
                    <a:pt x="30" y="38"/>
                    <a:pt x="31" y="34"/>
                  </a:cubicBezTo>
                  <a:cubicBezTo>
                    <a:pt x="31" y="31"/>
                    <a:pt x="37" y="30"/>
                    <a:pt x="37" y="27"/>
                  </a:cubicBezTo>
                  <a:cubicBezTo>
                    <a:pt x="37" y="25"/>
                    <a:pt x="37" y="22"/>
                    <a:pt x="40" y="22"/>
                  </a:cubicBezTo>
                  <a:cubicBezTo>
                    <a:pt x="43" y="22"/>
                    <a:pt x="45" y="20"/>
                    <a:pt x="47" y="18"/>
                  </a:cubicBezTo>
                  <a:cubicBezTo>
                    <a:pt x="47" y="17"/>
                    <a:pt x="47" y="17"/>
                    <a:pt x="47" y="17"/>
                  </a:cubicBezTo>
                  <a:cubicBezTo>
                    <a:pt x="47" y="16"/>
                    <a:pt x="46" y="16"/>
                    <a:pt x="46" y="1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5" name="Freeform 123">
              <a:extLst>
                <a:ext uri="{FF2B5EF4-FFF2-40B4-BE49-F238E27FC236}">
                  <a16:creationId xmlns:a16="http://schemas.microsoft.com/office/drawing/2014/main" id="{168EA0F2-A817-DF13-34ED-63C8F988CAA2}"/>
                </a:ext>
              </a:extLst>
            </p:cNvPr>
            <p:cNvSpPr>
              <a:spLocks/>
            </p:cNvSpPr>
            <p:nvPr/>
          </p:nvSpPr>
          <p:spPr bwMode="auto">
            <a:xfrm>
              <a:off x="7081838" y="3856038"/>
              <a:ext cx="174625" cy="363538"/>
            </a:xfrm>
            <a:custGeom>
              <a:avLst/>
              <a:gdLst>
                <a:gd name="T0" fmla="*/ 46 w 62"/>
                <a:gd name="T1" fmla="*/ 16 h 129"/>
                <a:gd name="T2" fmla="*/ 37 w 62"/>
                <a:gd name="T3" fmla="*/ 9 h 129"/>
                <a:gd name="T4" fmla="*/ 35 w 62"/>
                <a:gd name="T5" fmla="*/ 4 h 129"/>
                <a:gd name="T6" fmla="*/ 28 w 62"/>
                <a:gd name="T7" fmla="*/ 1 h 129"/>
                <a:gd name="T8" fmla="*/ 21 w 62"/>
                <a:gd name="T9" fmla="*/ 5 h 129"/>
                <a:gd name="T10" fmla="*/ 16 w 62"/>
                <a:gd name="T11" fmla="*/ 6 h 129"/>
                <a:gd name="T12" fmla="*/ 8 w 62"/>
                <a:gd name="T13" fmla="*/ 6 h 129"/>
                <a:gd name="T14" fmla="*/ 2 w 62"/>
                <a:gd name="T15" fmla="*/ 7 h 129"/>
                <a:gd name="T16" fmla="*/ 0 w 62"/>
                <a:gd name="T17" fmla="*/ 9 h 129"/>
                <a:gd name="T18" fmla="*/ 3 w 62"/>
                <a:gd name="T19" fmla="*/ 13 h 129"/>
                <a:gd name="T20" fmla="*/ 7 w 62"/>
                <a:gd name="T21" fmla="*/ 19 h 129"/>
                <a:gd name="T22" fmla="*/ 14 w 62"/>
                <a:gd name="T23" fmla="*/ 23 h 129"/>
                <a:gd name="T24" fmla="*/ 20 w 62"/>
                <a:gd name="T25" fmla="*/ 25 h 129"/>
                <a:gd name="T26" fmla="*/ 23 w 62"/>
                <a:gd name="T27" fmla="*/ 31 h 129"/>
                <a:gd name="T28" fmla="*/ 16 w 62"/>
                <a:gd name="T29" fmla="*/ 35 h 129"/>
                <a:gd name="T30" fmla="*/ 25 w 62"/>
                <a:gd name="T31" fmla="*/ 43 h 129"/>
                <a:gd name="T32" fmla="*/ 29 w 62"/>
                <a:gd name="T33" fmla="*/ 50 h 129"/>
                <a:gd name="T34" fmla="*/ 36 w 62"/>
                <a:gd name="T35" fmla="*/ 59 h 129"/>
                <a:gd name="T36" fmla="*/ 43 w 62"/>
                <a:gd name="T37" fmla="*/ 66 h 129"/>
                <a:gd name="T38" fmla="*/ 45 w 62"/>
                <a:gd name="T39" fmla="*/ 74 h 129"/>
                <a:gd name="T40" fmla="*/ 48 w 62"/>
                <a:gd name="T41" fmla="*/ 88 h 129"/>
                <a:gd name="T42" fmla="*/ 42 w 62"/>
                <a:gd name="T43" fmla="*/ 98 h 129"/>
                <a:gd name="T44" fmla="*/ 34 w 62"/>
                <a:gd name="T45" fmla="*/ 103 h 129"/>
                <a:gd name="T46" fmla="*/ 34 w 62"/>
                <a:gd name="T47" fmla="*/ 110 h 129"/>
                <a:gd name="T48" fmla="*/ 25 w 62"/>
                <a:gd name="T49" fmla="*/ 110 h 129"/>
                <a:gd name="T50" fmla="*/ 19 w 62"/>
                <a:gd name="T51" fmla="*/ 114 h 129"/>
                <a:gd name="T52" fmla="*/ 23 w 62"/>
                <a:gd name="T53" fmla="*/ 117 h 129"/>
                <a:gd name="T54" fmla="*/ 21 w 62"/>
                <a:gd name="T55" fmla="*/ 124 h 129"/>
                <a:gd name="T56" fmla="*/ 25 w 62"/>
                <a:gd name="T57" fmla="*/ 128 h 129"/>
                <a:gd name="T58" fmla="*/ 33 w 62"/>
                <a:gd name="T59" fmla="*/ 122 h 129"/>
                <a:gd name="T60" fmla="*/ 35 w 62"/>
                <a:gd name="T61" fmla="*/ 119 h 129"/>
                <a:gd name="T62" fmla="*/ 37 w 62"/>
                <a:gd name="T63" fmla="*/ 114 h 129"/>
                <a:gd name="T64" fmla="*/ 42 w 62"/>
                <a:gd name="T65" fmla="*/ 113 h 129"/>
                <a:gd name="T66" fmla="*/ 54 w 62"/>
                <a:gd name="T67" fmla="*/ 108 h 129"/>
                <a:gd name="T68" fmla="*/ 60 w 62"/>
                <a:gd name="T69" fmla="*/ 97 h 129"/>
                <a:gd name="T70" fmla="*/ 58 w 62"/>
                <a:gd name="T71" fmla="*/ 77 h 129"/>
                <a:gd name="T72" fmla="*/ 50 w 62"/>
                <a:gd name="T73" fmla="*/ 64 h 129"/>
                <a:gd name="T74" fmla="*/ 37 w 62"/>
                <a:gd name="T75" fmla="*/ 52 h 129"/>
                <a:gd name="T76" fmla="*/ 33 w 62"/>
                <a:gd name="T77" fmla="*/ 46 h 129"/>
                <a:gd name="T78" fmla="*/ 31 w 62"/>
                <a:gd name="T79" fmla="*/ 34 h 129"/>
                <a:gd name="T80" fmla="*/ 37 w 62"/>
                <a:gd name="T81" fmla="*/ 27 h 129"/>
                <a:gd name="T82" fmla="*/ 40 w 62"/>
                <a:gd name="T83" fmla="*/ 22 h 129"/>
                <a:gd name="T84" fmla="*/ 47 w 62"/>
                <a:gd name="T85" fmla="*/ 18 h 129"/>
                <a:gd name="T86" fmla="*/ 47 w 62"/>
                <a:gd name="T87" fmla="*/ 17 h 129"/>
                <a:gd name="T88" fmla="*/ 46 w 62"/>
                <a:gd name="T89"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29">
                  <a:moveTo>
                    <a:pt x="46" y="16"/>
                  </a:moveTo>
                  <a:cubicBezTo>
                    <a:pt x="43" y="15"/>
                    <a:pt x="37" y="11"/>
                    <a:pt x="37" y="9"/>
                  </a:cubicBezTo>
                  <a:cubicBezTo>
                    <a:pt x="37" y="8"/>
                    <a:pt x="40" y="5"/>
                    <a:pt x="35" y="4"/>
                  </a:cubicBezTo>
                  <a:cubicBezTo>
                    <a:pt x="30" y="4"/>
                    <a:pt x="29" y="2"/>
                    <a:pt x="28" y="1"/>
                  </a:cubicBezTo>
                  <a:cubicBezTo>
                    <a:pt x="27" y="0"/>
                    <a:pt x="23" y="3"/>
                    <a:pt x="21" y="5"/>
                  </a:cubicBezTo>
                  <a:cubicBezTo>
                    <a:pt x="20" y="7"/>
                    <a:pt x="19" y="4"/>
                    <a:pt x="16" y="6"/>
                  </a:cubicBezTo>
                  <a:cubicBezTo>
                    <a:pt x="13" y="8"/>
                    <a:pt x="10" y="4"/>
                    <a:pt x="8" y="6"/>
                  </a:cubicBezTo>
                  <a:cubicBezTo>
                    <a:pt x="7" y="8"/>
                    <a:pt x="4" y="5"/>
                    <a:pt x="2" y="7"/>
                  </a:cubicBezTo>
                  <a:cubicBezTo>
                    <a:pt x="1" y="8"/>
                    <a:pt x="1" y="8"/>
                    <a:pt x="0" y="9"/>
                  </a:cubicBezTo>
                  <a:cubicBezTo>
                    <a:pt x="1" y="10"/>
                    <a:pt x="3" y="12"/>
                    <a:pt x="3" y="13"/>
                  </a:cubicBezTo>
                  <a:cubicBezTo>
                    <a:pt x="3" y="15"/>
                    <a:pt x="7" y="17"/>
                    <a:pt x="7" y="19"/>
                  </a:cubicBezTo>
                  <a:cubicBezTo>
                    <a:pt x="7" y="22"/>
                    <a:pt x="12" y="24"/>
                    <a:pt x="14" y="23"/>
                  </a:cubicBezTo>
                  <a:cubicBezTo>
                    <a:pt x="16" y="22"/>
                    <a:pt x="19" y="21"/>
                    <a:pt x="20" y="25"/>
                  </a:cubicBezTo>
                  <a:cubicBezTo>
                    <a:pt x="20" y="29"/>
                    <a:pt x="23" y="29"/>
                    <a:pt x="23" y="31"/>
                  </a:cubicBezTo>
                  <a:cubicBezTo>
                    <a:pt x="23" y="34"/>
                    <a:pt x="17" y="32"/>
                    <a:pt x="16" y="35"/>
                  </a:cubicBezTo>
                  <a:cubicBezTo>
                    <a:pt x="15" y="38"/>
                    <a:pt x="25" y="41"/>
                    <a:pt x="25" y="43"/>
                  </a:cubicBezTo>
                  <a:cubicBezTo>
                    <a:pt x="25" y="45"/>
                    <a:pt x="28" y="48"/>
                    <a:pt x="29" y="50"/>
                  </a:cubicBezTo>
                  <a:cubicBezTo>
                    <a:pt x="31" y="53"/>
                    <a:pt x="35" y="56"/>
                    <a:pt x="36" y="59"/>
                  </a:cubicBezTo>
                  <a:cubicBezTo>
                    <a:pt x="37" y="63"/>
                    <a:pt x="42" y="64"/>
                    <a:pt x="43" y="66"/>
                  </a:cubicBezTo>
                  <a:cubicBezTo>
                    <a:pt x="45" y="67"/>
                    <a:pt x="45" y="71"/>
                    <a:pt x="45" y="74"/>
                  </a:cubicBezTo>
                  <a:cubicBezTo>
                    <a:pt x="44" y="78"/>
                    <a:pt x="44" y="83"/>
                    <a:pt x="48" y="88"/>
                  </a:cubicBezTo>
                  <a:cubicBezTo>
                    <a:pt x="51" y="93"/>
                    <a:pt x="44" y="95"/>
                    <a:pt x="42" y="98"/>
                  </a:cubicBezTo>
                  <a:cubicBezTo>
                    <a:pt x="40" y="101"/>
                    <a:pt x="41" y="104"/>
                    <a:pt x="34" y="103"/>
                  </a:cubicBezTo>
                  <a:cubicBezTo>
                    <a:pt x="28" y="101"/>
                    <a:pt x="35" y="108"/>
                    <a:pt x="34" y="110"/>
                  </a:cubicBezTo>
                  <a:cubicBezTo>
                    <a:pt x="33" y="112"/>
                    <a:pt x="25" y="108"/>
                    <a:pt x="25" y="110"/>
                  </a:cubicBezTo>
                  <a:cubicBezTo>
                    <a:pt x="25" y="111"/>
                    <a:pt x="22" y="113"/>
                    <a:pt x="19" y="114"/>
                  </a:cubicBezTo>
                  <a:cubicBezTo>
                    <a:pt x="20" y="115"/>
                    <a:pt x="22" y="116"/>
                    <a:pt x="23" y="117"/>
                  </a:cubicBezTo>
                  <a:cubicBezTo>
                    <a:pt x="25" y="118"/>
                    <a:pt x="21" y="120"/>
                    <a:pt x="21" y="124"/>
                  </a:cubicBezTo>
                  <a:cubicBezTo>
                    <a:pt x="21" y="128"/>
                    <a:pt x="24" y="129"/>
                    <a:pt x="25" y="128"/>
                  </a:cubicBezTo>
                  <a:cubicBezTo>
                    <a:pt x="26" y="126"/>
                    <a:pt x="31" y="122"/>
                    <a:pt x="33" y="122"/>
                  </a:cubicBezTo>
                  <a:cubicBezTo>
                    <a:pt x="35" y="121"/>
                    <a:pt x="33" y="118"/>
                    <a:pt x="35" y="119"/>
                  </a:cubicBezTo>
                  <a:cubicBezTo>
                    <a:pt x="37" y="119"/>
                    <a:pt x="36" y="116"/>
                    <a:pt x="37" y="114"/>
                  </a:cubicBezTo>
                  <a:cubicBezTo>
                    <a:pt x="38" y="113"/>
                    <a:pt x="39" y="113"/>
                    <a:pt x="42" y="113"/>
                  </a:cubicBezTo>
                  <a:cubicBezTo>
                    <a:pt x="45" y="113"/>
                    <a:pt x="49" y="111"/>
                    <a:pt x="54" y="108"/>
                  </a:cubicBezTo>
                  <a:cubicBezTo>
                    <a:pt x="58" y="105"/>
                    <a:pt x="59" y="104"/>
                    <a:pt x="60" y="97"/>
                  </a:cubicBezTo>
                  <a:cubicBezTo>
                    <a:pt x="62" y="89"/>
                    <a:pt x="58" y="79"/>
                    <a:pt x="58" y="77"/>
                  </a:cubicBezTo>
                  <a:cubicBezTo>
                    <a:pt x="58" y="75"/>
                    <a:pt x="52" y="64"/>
                    <a:pt x="50" y="64"/>
                  </a:cubicBezTo>
                  <a:cubicBezTo>
                    <a:pt x="48" y="64"/>
                    <a:pt x="38" y="54"/>
                    <a:pt x="37" y="52"/>
                  </a:cubicBezTo>
                  <a:cubicBezTo>
                    <a:pt x="35" y="51"/>
                    <a:pt x="35" y="48"/>
                    <a:pt x="33" y="46"/>
                  </a:cubicBezTo>
                  <a:cubicBezTo>
                    <a:pt x="30" y="44"/>
                    <a:pt x="30" y="38"/>
                    <a:pt x="31" y="34"/>
                  </a:cubicBezTo>
                  <a:cubicBezTo>
                    <a:pt x="31" y="31"/>
                    <a:pt x="37" y="30"/>
                    <a:pt x="37" y="27"/>
                  </a:cubicBezTo>
                  <a:cubicBezTo>
                    <a:pt x="37" y="25"/>
                    <a:pt x="37" y="22"/>
                    <a:pt x="40" y="22"/>
                  </a:cubicBezTo>
                  <a:cubicBezTo>
                    <a:pt x="43" y="22"/>
                    <a:pt x="45" y="20"/>
                    <a:pt x="47" y="18"/>
                  </a:cubicBezTo>
                  <a:cubicBezTo>
                    <a:pt x="47" y="17"/>
                    <a:pt x="47" y="17"/>
                    <a:pt x="47" y="17"/>
                  </a:cubicBezTo>
                  <a:cubicBezTo>
                    <a:pt x="47" y="16"/>
                    <a:pt x="46" y="16"/>
                    <a:pt x="46" y="1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6" name="Freeform 124">
              <a:extLst>
                <a:ext uri="{FF2B5EF4-FFF2-40B4-BE49-F238E27FC236}">
                  <a16:creationId xmlns:a16="http://schemas.microsoft.com/office/drawing/2014/main" id="{172CF952-2653-70D3-1C78-CB015A237256}"/>
                </a:ext>
              </a:extLst>
            </p:cNvPr>
            <p:cNvSpPr>
              <a:spLocks/>
            </p:cNvSpPr>
            <p:nvPr/>
          </p:nvSpPr>
          <p:spPr bwMode="auto">
            <a:xfrm>
              <a:off x="7081838" y="4076701"/>
              <a:ext cx="144463" cy="101600"/>
            </a:xfrm>
            <a:custGeom>
              <a:avLst/>
              <a:gdLst>
                <a:gd name="T0" fmla="*/ 25 w 51"/>
                <a:gd name="T1" fmla="*/ 32 h 36"/>
                <a:gd name="T2" fmla="*/ 34 w 51"/>
                <a:gd name="T3" fmla="*/ 32 h 36"/>
                <a:gd name="T4" fmla="*/ 34 w 51"/>
                <a:gd name="T5" fmla="*/ 25 h 36"/>
                <a:gd name="T6" fmla="*/ 42 w 51"/>
                <a:gd name="T7" fmla="*/ 20 h 36"/>
                <a:gd name="T8" fmla="*/ 48 w 51"/>
                <a:gd name="T9" fmla="*/ 10 h 36"/>
                <a:gd name="T10" fmla="*/ 45 w 51"/>
                <a:gd name="T11" fmla="*/ 0 h 36"/>
                <a:gd name="T12" fmla="*/ 39 w 51"/>
                <a:gd name="T13" fmla="*/ 1 h 36"/>
                <a:gd name="T14" fmla="*/ 33 w 51"/>
                <a:gd name="T15" fmla="*/ 3 h 36"/>
                <a:gd name="T16" fmla="*/ 30 w 51"/>
                <a:gd name="T17" fmla="*/ 5 h 36"/>
                <a:gd name="T18" fmla="*/ 26 w 51"/>
                <a:gd name="T19" fmla="*/ 2 h 36"/>
                <a:gd name="T20" fmla="*/ 14 w 51"/>
                <a:gd name="T21" fmla="*/ 1 h 36"/>
                <a:gd name="T22" fmla="*/ 3 w 51"/>
                <a:gd name="T23" fmla="*/ 7 h 36"/>
                <a:gd name="T24" fmla="*/ 3 w 51"/>
                <a:gd name="T25" fmla="*/ 15 h 36"/>
                <a:gd name="T26" fmla="*/ 4 w 51"/>
                <a:gd name="T27" fmla="*/ 21 h 36"/>
                <a:gd name="T28" fmla="*/ 4 w 51"/>
                <a:gd name="T29" fmla="*/ 21 h 36"/>
                <a:gd name="T30" fmla="*/ 6 w 51"/>
                <a:gd name="T31" fmla="*/ 29 h 36"/>
                <a:gd name="T32" fmla="*/ 12 w 51"/>
                <a:gd name="T33" fmla="*/ 30 h 36"/>
                <a:gd name="T34" fmla="*/ 12 w 51"/>
                <a:gd name="T35" fmla="*/ 34 h 36"/>
                <a:gd name="T36" fmla="*/ 19 w 51"/>
                <a:gd name="T37" fmla="*/ 35 h 36"/>
                <a:gd name="T38" fmla="*/ 19 w 51"/>
                <a:gd name="T39" fmla="*/ 36 h 36"/>
                <a:gd name="T40" fmla="*/ 25 w 51"/>
                <a:gd name="T4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6">
                  <a:moveTo>
                    <a:pt x="25" y="32"/>
                  </a:moveTo>
                  <a:cubicBezTo>
                    <a:pt x="25" y="30"/>
                    <a:pt x="33" y="34"/>
                    <a:pt x="34" y="32"/>
                  </a:cubicBezTo>
                  <a:cubicBezTo>
                    <a:pt x="35" y="30"/>
                    <a:pt x="28" y="23"/>
                    <a:pt x="34" y="25"/>
                  </a:cubicBezTo>
                  <a:cubicBezTo>
                    <a:pt x="41" y="26"/>
                    <a:pt x="40" y="23"/>
                    <a:pt x="42" y="20"/>
                  </a:cubicBezTo>
                  <a:cubicBezTo>
                    <a:pt x="44" y="17"/>
                    <a:pt x="51" y="15"/>
                    <a:pt x="48" y="10"/>
                  </a:cubicBezTo>
                  <a:cubicBezTo>
                    <a:pt x="45" y="7"/>
                    <a:pt x="45" y="3"/>
                    <a:pt x="45" y="0"/>
                  </a:cubicBezTo>
                  <a:cubicBezTo>
                    <a:pt x="43" y="1"/>
                    <a:pt x="40" y="2"/>
                    <a:pt x="39" y="1"/>
                  </a:cubicBezTo>
                  <a:cubicBezTo>
                    <a:pt x="37" y="0"/>
                    <a:pt x="33" y="0"/>
                    <a:pt x="33" y="3"/>
                  </a:cubicBezTo>
                  <a:cubicBezTo>
                    <a:pt x="33" y="6"/>
                    <a:pt x="30" y="6"/>
                    <a:pt x="30" y="5"/>
                  </a:cubicBezTo>
                  <a:cubicBezTo>
                    <a:pt x="31" y="3"/>
                    <a:pt x="28" y="4"/>
                    <a:pt x="26" y="2"/>
                  </a:cubicBezTo>
                  <a:cubicBezTo>
                    <a:pt x="24" y="0"/>
                    <a:pt x="18" y="2"/>
                    <a:pt x="14" y="1"/>
                  </a:cubicBezTo>
                  <a:cubicBezTo>
                    <a:pt x="11" y="0"/>
                    <a:pt x="6" y="3"/>
                    <a:pt x="3" y="7"/>
                  </a:cubicBezTo>
                  <a:cubicBezTo>
                    <a:pt x="0" y="11"/>
                    <a:pt x="3" y="11"/>
                    <a:pt x="3" y="15"/>
                  </a:cubicBezTo>
                  <a:cubicBezTo>
                    <a:pt x="3" y="18"/>
                    <a:pt x="5" y="18"/>
                    <a:pt x="4" y="21"/>
                  </a:cubicBezTo>
                  <a:cubicBezTo>
                    <a:pt x="4" y="21"/>
                    <a:pt x="4" y="21"/>
                    <a:pt x="4" y="21"/>
                  </a:cubicBezTo>
                  <a:cubicBezTo>
                    <a:pt x="7" y="23"/>
                    <a:pt x="6" y="27"/>
                    <a:pt x="6" y="29"/>
                  </a:cubicBezTo>
                  <a:cubicBezTo>
                    <a:pt x="7" y="31"/>
                    <a:pt x="10" y="30"/>
                    <a:pt x="12" y="30"/>
                  </a:cubicBezTo>
                  <a:cubicBezTo>
                    <a:pt x="13" y="30"/>
                    <a:pt x="11" y="33"/>
                    <a:pt x="12" y="34"/>
                  </a:cubicBezTo>
                  <a:cubicBezTo>
                    <a:pt x="14" y="36"/>
                    <a:pt x="18" y="33"/>
                    <a:pt x="19" y="35"/>
                  </a:cubicBezTo>
                  <a:cubicBezTo>
                    <a:pt x="19" y="35"/>
                    <a:pt x="19" y="36"/>
                    <a:pt x="19" y="36"/>
                  </a:cubicBezTo>
                  <a:cubicBezTo>
                    <a:pt x="22" y="35"/>
                    <a:pt x="25" y="33"/>
                    <a:pt x="25" y="3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7" name="Freeform 125">
              <a:extLst>
                <a:ext uri="{FF2B5EF4-FFF2-40B4-BE49-F238E27FC236}">
                  <a16:creationId xmlns:a16="http://schemas.microsoft.com/office/drawing/2014/main" id="{D5FCEE8F-369A-6B92-58D8-4D66B4E1D53F}"/>
                </a:ext>
              </a:extLst>
            </p:cNvPr>
            <p:cNvSpPr>
              <a:spLocks/>
            </p:cNvSpPr>
            <p:nvPr/>
          </p:nvSpPr>
          <p:spPr bwMode="auto">
            <a:xfrm>
              <a:off x="7081838" y="4076701"/>
              <a:ext cx="144463" cy="101600"/>
            </a:xfrm>
            <a:custGeom>
              <a:avLst/>
              <a:gdLst>
                <a:gd name="T0" fmla="*/ 25 w 51"/>
                <a:gd name="T1" fmla="*/ 32 h 36"/>
                <a:gd name="T2" fmla="*/ 34 w 51"/>
                <a:gd name="T3" fmla="*/ 32 h 36"/>
                <a:gd name="T4" fmla="*/ 34 w 51"/>
                <a:gd name="T5" fmla="*/ 25 h 36"/>
                <a:gd name="T6" fmla="*/ 42 w 51"/>
                <a:gd name="T7" fmla="*/ 20 h 36"/>
                <a:gd name="T8" fmla="*/ 48 w 51"/>
                <a:gd name="T9" fmla="*/ 10 h 36"/>
                <a:gd name="T10" fmla="*/ 45 w 51"/>
                <a:gd name="T11" fmla="*/ 0 h 36"/>
                <a:gd name="T12" fmla="*/ 39 w 51"/>
                <a:gd name="T13" fmla="*/ 1 h 36"/>
                <a:gd name="T14" fmla="*/ 33 w 51"/>
                <a:gd name="T15" fmla="*/ 3 h 36"/>
                <a:gd name="T16" fmla="*/ 30 w 51"/>
                <a:gd name="T17" fmla="*/ 5 h 36"/>
                <a:gd name="T18" fmla="*/ 26 w 51"/>
                <a:gd name="T19" fmla="*/ 2 h 36"/>
                <a:gd name="T20" fmla="*/ 14 w 51"/>
                <a:gd name="T21" fmla="*/ 1 h 36"/>
                <a:gd name="T22" fmla="*/ 3 w 51"/>
                <a:gd name="T23" fmla="*/ 7 h 36"/>
                <a:gd name="T24" fmla="*/ 3 w 51"/>
                <a:gd name="T25" fmla="*/ 15 h 36"/>
                <a:gd name="T26" fmla="*/ 4 w 51"/>
                <a:gd name="T27" fmla="*/ 21 h 36"/>
                <a:gd name="T28" fmla="*/ 4 w 51"/>
                <a:gd name="T29" fmla="*/ 21 h 36"/>
                <a:gd name="T30" fmla="*/ 6 w 51"/>
                <a:gd name="T31" fmla="*/ 29 h 36"/>
                <a:gd name="T32" fmla="*/ 12 w 51"/>
                <a:gd name="T33" fmla="*/ 30 h 36"/>
                <a:gd name="T34" fmla="*/ 12 w 51"/>
                <a:gd name="T35" fmla="*/ 34 h 36"/>
                <a:gd name="T36" fmla="*/ 19 w 51"/>
                <a:gd name="T37" fmla="*/ 35 h 36"/>
                <a:gd name="T38" fmla="*/ 19 w 51"/>
                <a:gd name="T39" fmla="*/ 36 h 36"/>
                <a:gd name="T40" fmla="*/ 25 w 51"/>
                <a:gd name="T4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6">
                  <a:moveTo>
                    <a:pt x="25" y="32"/>
                  </a:moveTo>
                  <a:cubicBezTo>
                    <a:pt x="25" y="30"/>
                    <a:pt x="33" y="34"/>
                    <a:pt x="34" y="32"/>
                  </a:cubicBezTo>
                  <a:cubicBezTo>
                    <a:pt x="35" y="30"/>
                    <a:pt x="28" y="23"/>
                    <a:pt x="34" y="25"/>
                  </a:cubicBezTo>
                  <a:cubicBezTo>
                    <a:pt x="41" y="26"/>
                    <a:pt x="40" y="23"/>
                    <a:pt x="42" y="20"/>
                  </a:cubicBezTo>
                  <a:cubicBezTo>
                    <a:pt x="44" y="17"/>
                    <a:pt x="51" y="15"/>
                    <a:pt x="48" y="10"/>
                  </a:cubicBezTo>
                  <a:cubicBezTo>
                    <a:pt x="45" y="7"/>
                    <a:pt x="45" y="3"/>
                    <a:pt x="45" y="0"/>
                  </a:cubicBezTo>
                  <a:cubicBezTo>
                    <a:pt x="43" y="1"/>
                    <a:pt x="40" y="2"/>
                    <a:pt x="39" y="1"/>
                  </a:cubicBezTo>
                  <a:cubicBezTo>
                    <a:pt x="37" y="0"/>
                    <a:pt x="33" y="0"/>
                    <a:pt x="33" y="3"/>
                  </a:cubicBezTo>
                  <a:cubicBezTo>
                    <a:pt x="33" y="6"/>
                    <a:pt x="30" y="6"/>
                    <a:pt x="30" y="5"/>
                  </a:cubicBezTo>
                  <a:cubicBezTo>
                    <a:pt x="31" y="3"/>
                    <a:pt x="28" y="4"/>
                    <a:pt x="26" y="2"/>
                  </a:cubicBezTo>
                  <a:cubicBezTo>
                    <a:pt x="24" y="0"/>
                    <a:pt x="18" y="2"/>
                    <a:pt x="14" y="1"/>
                  </a:cubicBezTo>
                  <a:cubicBezTo>
                    <a:pt x="11" y="0"/>
                    <a:pt x="6" y="3"/>
                    <a:pt x="3" y="7"/>
                  </a:cubicBezTo>
                  <a:cubicBezTo>
                    <a:pt x="0" y="11"/>
                    <a:pt x="3" y="11"/>
                    <a:pt x="3" y="15"/>
                  </a:cubicBezTo>
                  <a:cubicBezTo>
                    <a:pt x="3" y="18"/>
                    <a:pt x="5" y="18"/>
                    <a:pt x="4" y="21"/>
                  </a:cubicBezTo>
                  <a:cubicBezTo>
                    <a:pt x="4" y="21"/>
                    <a:pt x="4" y="21"/>
                    <a:pt x="4" y="21"/>
                  </a:cubicBezTo>
                  <a:cubicBezTo>
                    <a:pt x="7" y="23"/>
                    <a:pt x="6" y="27"/>
                    <a:pt x="6" y="29"/>
                  </a:cubicBezTo>
                  <a:cubicBezTo>
                    <a:pt x="7" y="31"/>
                    <a:pt x="10" y="30"/>
                    <a:pt x="12" y="30"/>
                  </a:cubicBezTo>
                  <a:cubicBezTo>
                    <a:pt x="13" y="30"/>
                    <a:pt x="11" y="33"/>
                    <a:pt x="12" y="34"/>
                  </a:cubicBezTo>
                  <a:cubicBezTo>
                    <a:pt x="14" y="36"/>
                    <a:pt x="18" y="33"/>
                    <a:pt x="19" y="35"/>
                  </a:cubicBezTo>
                  <a:cubicBezTo>
                    <a:pt x="19" y="35"/>
                    <a:pt x="19" y="36"/>
                    <a:pt x="19" y="36"/>
                  </a:cubicBezTo>
                  <a:cubicBezTo>
                    <a:pt x="22" y="35"/>
                    <a:pt x="25" y="33"/>
                    <a:pt x="25" y="3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8" name="Freeform 126">
              <a:extLst>
                <a:ext uri="{FF2B5EF4-FFF2-40B4-BE49-F238E27FC236}">
                  <a16:creationId xmlns:a16="http://schemas.microsoft.com/office/drawing/2014/main" id="{D25A051C-6E26-4DA8-4094-0A19CBAB8543}"/>
                </a:ext>
              </a:extLst>
            </p:cNvPr>
            <p:cNvSpPr>
              <a:spLocks/>
            </p:cNvSpPr>
            <p:nvPr/>
          </p:nvSpPr>
          <p:spPr bwMode="auto">
            <a:xfrm>
              <a:off x="7034213" y="3879851"/>
              <a:ext cx="174625" cy="214313"/>
            </a:xfrm>
            <a:custGeom>
              <a:avLst/>
              <a:gdLst>
                <a:gd name="T0" fmla="*/ 42 w 62"/>
                <a:gd name="T1" fmla="*/ 35 h 76"/>
                <a:gd name="T2" fmla="*/ 33 w 62"/>
                <a:gd name="T3" fmla="*/ 27 h 76"/>
                <a:gd name="T4" fmla="*/ 40 w 62"/>
                <a:gd name="T5" fmla="*/ 23 h 76"/>
                <a:gd name="T6" fmla="*/ 37 w 62"/>
                <a:gd name="T7" fmla="*/ 17 h 76"/>
                <a:gd name="T8" fmla="*/ 31 w 62"/>
                <a:gd name="T9" fmla="*/ 15 h 76"/>
                <a:gd name="T10" fmla="*/ 24 w 62"/>
                <a:gd name="T11" fmla="*/ 11 h 76"/>
                <a:gd name="T12" fmla="*/ 20 w 62"/>
                <a:gd name="T13" fmla="*/ 5 h 76"/>
                <a:gd name="T14" fmla="*/ 17 w 62"/>
                <a:gd name="T15" fmla="*/ 1 h 76"/>
                <a:gd name="T16" fmla="*/ 13 w 62"/>
                <a:gd name="T17" fmla="*/ 1 h 76"/>
                <a:gd name="T18" fmla="*/ 12 w 62"/>
                <a:gd name="T19" fmla="*/ 5 h 76"/>
                <a:gd name="T20" fmla="*/ 12 w 62"/>
                <a:gd name="T21" fmla="*/ 12 h 76"/>
                <a:gd name="T22" fmla="*/ 7 w 62"/>
                <a:gd name="T23" fmla="*/ 8 h 76"/>
                <a:gd name="T24" fmla="*/ 3 w 62"/>
                <a:gd name="T25" fmla="*/ 15 h 76"/>
                <a:gd name="T26" fmla="*/ 0 w 62"/>
                <a:gd name="T27" fmla="*/ 17 h 76"/>
                <a:gd name="T28" fmla="*/ 2 w 62"/>
                <a:gd name="T29" fmla="*/ 19 h 76"/>
                <a:gd name="T30" fmla="*/ 3 w 62"/>
                <a:gd name="T31" fmla="*/ 25 h 76"/>
                <a:gd name="T32" fmla="*/ 8 w 62"/>
                <a:gd name="T33" fmla="*/ 27 h 76"/>
                <a:gd name="T34" fmla="*/ 8 w 62"/>
                <a:gd name="T35" fmla="*/ 36 h 76"/>
                <a:gd name="T36" fmla="*/ 5 w 62"/>
                <a:gd name="T37" fmla="*/ 43 h 76"/>
                <a:gd name="T38" fmla="*/ 13 w 62"/>
                <a:gd name="T39" fmla="*/ 40 h 76"/>
                <a:gd name="T40" fmla="*/ 19 w 62"/>
                <a:gd name="T41" fmla="*/ 40 h 76"/>
                <a:gd name="T42" fmla="*/ 24 w 62"/>
                <a:gd name="T43" fmla="*/ 38 h 76"/>
                <a:gd name="T44" fmla="*/ 32 w 62"/>
                <a:gd name="T45" fmla="*/ 38 h 76"/>
                <a:gd name="T46" fmla="*/ 38 w 62"/>
                <a:gd name="T47" fmla="*/ 44 h 76"/>
                <a:gd name="T48" fmla="*/ 39 w 62"/>
                <a:gd name="T49" fmla="*/ 54 h 76"/>
                <a:gd name="T50" fmla="*/ 45 w 62"/>
                <a:gd name="T51" fmla="*/ 63 h 76"/>
                <a:gd name="T52" fmla="*/ 44 w 62"/>
                <a:gd name="T53" fmla="*/ 73 h 76"/>
                <a:gd name="T54" fmla="*/ 47 w 62"/>
                <a:gd name="T55" fmla="*/ 75 h 76"/>
                <a:gd name="T56" fmla="*/ 50 w 62"/>
                <a:gd name="T57" fmla="*/ 73 h 76"/>
                <a:gd name="T58" fmla="*/ 56 w 62"/>
                <a:gd name="T59" fmla="*/ 71 h 76"/>
                <a:gd name="T60" fmla="*/ 62 w 62"/>
                <a:gd name="T61" fmla="*/ 70 h 76"/>
                <a:gd name="T62" fmla="*/ 62 w 62"/>
                <a:gd name="T63" fmla="*/ 66 h 76"/>
                <a:gd name="T64" fmla="*/ 60 w 62"/>
                <a:gd name="T65" fmla="*/ 58 h 76"/>
                <a:gd name="T66" fmla="*/ 53 w 62"/>
                <a:gd name="T67" fmla="*/ 51 h 76"/>
                <a:gd name="T68" fmla="*/ 46 w 62"/>
                <a:gd name="T69" fmla="*/ 42 h 76"/>
                <a:gd name="T70" fmla="*/ 42 w 62"/>
                <a:gd name="T71" fmla="*/ 3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76">
                  <a:moveTo>
                    <a:pt x="42" y="35"/>
                  </a:moveTo>
                  <a:cubicBezTo>
                    <a:pt x="42" y="33"/>
                    <a:pt x="32" y="30"/>
                    <a:pt x="33" y="27"/>
                  </a:cubicBezTo>
                  <a:cubicBezTo>
                    <a:pt x="34" y="24"/>
                    <a:pt x="40" y="26"/>
                    <a:pt x="40" y="23"/>
                  </a:cubicBezTo>
                  <a:cubicBezTo>
                    <a:pt x="40" y="21"/>
                    <a:pt x="37" y="21"/>
                    <a:pt x="37" y="17"/>
                  </a:cubicBezTo>
                  <a:cubicBezTo>
                    <a:pt x="36" y="13"/>
                    <a:pt x="33" y="14"/>
                    <a:pt x="31" y="15"/>
                  </a:cubicBezTo>
                  <a:cubicBezTo>
                    <a:pt x="29" y="16"/>
                    <a:pt x="24" y="14"/>
                    <a:pt x="24" y="11"/>
                  </a:cubicBezTo>
                  <a:cubicBezTo>
                    <a:pt x="24" y="9"/>
                    <a:pt x="20" y="7"/>
                    <a:pt x="20" y="5"/>
                  </a:cubicBezTo>
                  <a:cubicBezTo>
                    <a:pt x="20" y="4"/>
                    <a:pt x="18" y="2"/>
                    <a:pt x="17" y="1"/>
                  </a:cubicBezTo>
                  <a:cubicBezTo>
                    <a:pt x="15" y="1"/>
                    <a:pt x="14" y="1"/>
                    <a:pt x="13" y="1"/>
                  </a:cubicBezTo>
                  <a:cubicBezTo>
                    <a:pt x="12" y="0"/>
                    <a:pt x="11" y="4"/>
                    <a:pt x="12" y="5"/>
                  </a:cubicBezTo>
                  <a:cubicBezTo>
                    <a:pt x="13" y="6"/>
                    <a:pt x="14" y="12"/>
                    <a:pt x="12" y="12"/>
                  </a:cubicBezTo>
                  <a:cubicBezTo>
                    <a:pt x="9" y="11"/>
                    <a:pt x="9" y="7"/>
                    <a:pt x="7" y="8"/>
                  </a:cubicBezTo>
                  <a:cubicBezTo>
                    <a:pt x="7" y="8"/>
                    <a:pt x="3" y="13"/>
                    <a:pt x="3" y="15"/>
                  </a:cubicBezTo>
                  <a:cubicBezTo>
                    <a:pt x="3" y="16"/>
                    <a:pt x="1" y="17"/>
                    <a:pt x="0" y="17"/>
                  </a:cubicBezTo>
                  <a:cubicBezTo>
                    <a:pt x="1" y="18"/>
                    <a:pt x="2" y="19"/>
                    <a:pt x="2" y="19"/>
                  </a:cubicBezTo>
                  <a:cubicBezTo>
                    <a:pt x="3" y="20"/>
                    <a:pt x="1" y="23"/>
                    <a:pt x="3" y="25"/>
                  </a:cubicBezTo>
                  <a:cubicBezTo>
                    <a:pt x="4" y="28"/>
                    <a:pt x="7" y="24"/>
                    <a:pt x="8" y="27"/>
                  </a:cubicBezTo>
                  <a:cubicBezTo>
                    <a:pt x="9" y="31"/>
                    <a:pt x="8" y="33"/>
                    <a:pt x="8" y="36"/>
                  </a:cubicBezTo>
                  <a:cubicBezTo>
                    <a:pt x="8" y="40"/>
                    <a:pt x="5" y="40"/>
                    <a:pt x="5" y="43"/>
                  </a:cubicBezTo>
                  <a:cubicBezTo>
                    <a:pt x="6" y="46"/>
                    <a:pt x="10" y="42"/>
                    <a:pt x="13" y="40"/>
                  </a:cubicBezTo>
                  <a:cubicBezTo>
                    <a:pt x="16" y="38"/>
                    <a:pt x="18" y="38"/>
                    <a:pt x="19" y="40"/>
                  </a:cubicBezTo>
                  <a:cubicBezTo>
                    <a:pt x="20" y="41"/>
                    <a:pt x="24" y="40"/>
                    <a:pt x="24" y="38"/>
                  </a:cubicBezTo>
                  <a:cubicBezTo>
                    <a:pt x="25" y="36"/>
                    <a:pt x="31" y="36"/>
                    <a:pt x="32" y="38"/>
                  </a:cubicBezTo>
                  <a:cubicBezTo>
                    <a:pt x="34" y="40"/>
                    <a:pt x="36" y="43"/>
                    <a:pt x="38" y="44"/>
                  </a:cubicBezTo>
                  <a:cubicBezTo>
                    <a:pt x="41" y="45"/>
                    <a:pt x="37" y="53"/>
                    <a:pt x="39" y="54"/>
                  </a:cubicBezTo>
                  <a:cubicBezTo>
                    <a:pt x="42" y="55"/>
                    <a:pt x="45" y="59"/>
                    <a:pt x="45" y="63"/>
                  </a:cubicBezTo>
                  <a:cubicBezTo>
                    <a:pt x="45" y="67"/>
                    <a:pt x="47" y="69"/>
                    <a:pt x="44" y="73"/>
                  </a:cubicBezTo>
                  <a:cubicBezTo>
                    <a:pt x="46" y="74"/>
                    <a:pt x="48" y="74"/>
                    <a:pt x="47" y="75"/>
                  </a:cubicBezTo>
                  <a:cubicBezTo>
                    <a:pt x="47" y="76"/>
                    <a:pt x="50" y="76"/>
                    <a:pt x="50" y="73"/>
                  </a:cubicBezTo>
                  <a:cubicBezTo>
                    <a:pt x="50" y="70"/>
                    <a:pt x="54" y="70"/>
                    <a:pt x="56" y="71"/>
                  </a:cubicBezTo>
                  <a:cubicBezTo>
                    <a:pt x="57" y="72"/>
                    <a:pt x="60" y="71"/>
                    <a:pt x="62" y="70"/>
                  </a:cubicBezTo>
                  <a:cubicBezTo>
                    <a:pt x="62" y="68"/>
                    <a:pt x="62" y="67"/>
                    <a:pt x="62" y="66"/>
                  </a:cubicBezTo>
                  <a:cubicBezTo>
                    <a:pt x="62" y="63"/>
                    <a:pt x="62" y="59"/>
                    <a:pt x="60" y="58"/>
                  </a:cubicBezTo>
                  <a:cubicBezTo>
                    <a:pt x="59" y="56"/>
                    <a:pt x="54" y="55"/>
                    <a:pt x="53" y="51"/>
                  </a:cubicBezTo>
                  <a:cubicBezTo>
                    <a:pt x="52" y="48"/>
                    <a:pt x="48" y="45"/>
                    <a:pt x="46" y="42"/>
                  </a:cubicBezTo>
                  <a:cubicBezTo>
                    <a:pt x="45" y="40"/>
                    <a:pt x="42" y="37"/>
                    <a:pt x="42" y="3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29" name="Freeform 127">
              <a:extLst>
                <a:ext uri="{FF2B5EF4-FFF2-40B4-BE49-F238E27FC236}">
                  <a16:creationId xmlns:a16="http://schemas.microsoft.com/office/drawing/2014/main" id="{0DD5B978-ED46-A641-D56E-7177F12FBE83}"/>
                </a:ext>
              </a:extLst>
            </p:cNvPr>
            <p:cNvSpPr>
              <a:spLocks/>
            </p:cNvSpPr>
            <p:nvPr/>
          </p:nvSpPr>
          <p:spPr bwMode="auto">
            <a:xfrm>
              <a:off x="7034213" y="3879851"/>
              <a:ext cx="174625" cy="214313"/>
            </a:xfrm>
            <a:custGeom>
              <a:avLst/>
              <a:gdLst>
                <a:gd name="T0" fmla="*/ 42 w 62"/>
                <a:gd name="T1" fmla="*/ 35 h 76"/>
                <a:gd name="T2" fmla="*/ 33 w 62"/>
                <a:gd name="T3" fmla="*/ 27 h 76"/>
                <a:gd name="T4" fmla="*/ 40 w 62"/>
                <a:gd name="T5" fmla="*/ 23 h 76"/>
                <a:gd name="T6" fmla="*/ 37 w 62"/>
                <a:gd name="T7" fmla="*/ 17 h 76"/>
                <a:gd name="T8" fmla="*/ 31 w 62"/>
                <a:gd name="T9" fmla="*/ 15 h 76"/>
                <a:gd name="T10" fmla="*/ 24 w 62"/>
                <a:gd name="T11" fmla="*/ 11 h 76"/>
                <a:gd name="T12" fmla="*/ 20 w 62"/>
                <a:gd name="T13" fmla="*/ 5 h 76"/>
                <a:gd name="T14" fmla="*/ 17 w 62"/>
                <a:gd name="T15" fmla="*/ 1 h 76"/>
                <a:gd name="T16" fmla="*/ 13 w 62"/>
                <a:gd name="T17" fmla="*/ 1 h 76"/>
                <a:gd name="T18" fmla="*/ 12 w 62"/>
                <a:gd name="T19" fmla="*/ 5 h 76"/>
                <a:gd name="T20" fmla="*/ 12 w 62"/>
                <a:gd name="T21" fmla="*/ 12 h 76"/>
                <a:gd name="T22" fmla="*/ 7 w 62"/>
                <a:gd name="T23" fmla="*/ 8 h 76"/>
                <a:gd name="T24" fmla="*/ 3 w 62"/>
                <a:gd name="T25" fmla="*/ 15 h 76"/>
                <a:gd name="T26" fmla="*/ 0 w 62"/>
                <a:gd name="T27" fmla="*/ 17 h 76"/>
                <a:gd name="T28" fmla="*/ 2 w 62"/>
                <a:gd name="T29" fmla="*/ 19 h 76"/>
                <a:gd name="T30" fmla="*/ 3 w 62"/>
                <a:gd name="T31" fmla="*/ 25 h 76"/>
                <a:gd name="T32" fmla="*/ 8 w 62"/>
                <a:gd name="T33" fmla="*/ 27 h 76"/>
                <a:gd name="T34" fmla="*/ 8 w 62"/>
                <a:gd name="T35" fmla="*/ 36 h 76"/>
                <a:gd name="T36" fmla="*/ 5 w 62"/>
                <a:gd name="T37" fmla="*/ 43 h 76"/>
                <a:gd name="T38" fmla="*/ 13 w 62"/>
                <a:gd name="T39" fmla="*/ 40 h 76"/>
                <a:gd name="T40" fmla="*/ 19 w 62"/>
                <a:gd name="T41" fmla="*/ 40 h 76"/>
                <a:gd name="T42" fmla="*/ 24 w 62"/>
                <a:gd name="T43" fmla="*/ 38 h 76"/>
                <a:gd name="T44" fmla="*/ 32 w 62"/>
                <a:gd name="T45" fmla="*/ 38 h 76"/>
                <a:gd name="T46" fmla="*/ 38 w 62"/>
                <a:gd name="T47" fmla="*/ 44 h 76"/>
                <a:gd name="T48" fmla="*/ 39 w 62"/>
                <a:gd name="T49" fmla="*/ 54 h 76"/>
                <a:gd name="T50" fmla="*/ 45 w 62"/>
                <a:gd name="T51" fmla="*/ 63 h 76"/>
                <a:gd name="T52" fmla="*/ 44 w 62"/>
                <a:gd name="T53" fmla="*/ 73 h 76"/>
                <a:gd name="T54" fmla="*/ 47 w 62"/>
                <a:gd name="T55" fmla="*/ 75 h 76"/>
                <a:gd name="T56" fmla="*/ 50 w 62"/>
                <a:gd name="T57" fmla="*/ 73 h 76"/>
                <a:gd name="T58" fmla="*/ 56 w 62"/>
                <a:gd name="T59" fmla="*/ 71 h 76"/>
                <a:gd name="T60" fmla="*/ 62 w 62"/>
                <a:gd name="T61" fmla="*/ 70 h 76"/>
                <a:gd name="T62" fmla="*/ 62 w 62"/>
                <a:gd name="T63" fmla="*/ 66 h 76"/>
                <a:gd name="T64" fmla="*/ 60 w 62"/>
                <a:gd name="T65" fmla="*/ 58 h 76"/>
                <a:gd name="T66" fmla="*/ 53 w 62"/>
                <a:gd name="T67" fmla="*/ 51 h 76"/>
                <a:gd name="T68" fmla="*/ 46 w 62"/>
                <a:gd name="T69" fmla="*/ 42 h 76"/>
                <a:gd name="T70" fmla="*/ 42 w 62"/>
                <a:gd name="T71" fmla="*/ 3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76">
                  <a:moveTo>
                    <a:pt x="42" y="35"/>
                  </a:moveTo>
                  <a:cubicBezTo>
                    <a:pt x="42" y="33"/>
                    <a:pt x="32" y="30"/>
                    <a:pt x="33" y="27"/>
                  </a:cubicBezTo>
                  <a:cubicBezTo>
                    <a:pt x="34" y="24"/>
                    <a:pt x="40" y="26"/>
                    <a:pt x="40" y="23"/>
                  </a:cubicBezTo>
                  <a:cubicBezTo>
                    <a:pt x="40" y="21"/>
                    <a:pt x="37" y="21"/>
                    <a:pt x="37" y="17"/>
                  </a:cubicBezTo>
                  <a:cubicBezTo>
                    <a:pt x="36" y="13"/>
                    <a:pt x="33" y="14"/>
                    <a:pt x="31" y="15"/>
                  </a:cubicBezTo>
                  <a:cubicBezTo>
                    <a:pt x="29" y="16"/>
                    <a:pt x="24" y="14"/>
                    <a:pt x="24" y="11"/>
                  </a:cubicBezTo>
                  <a:cubicBezTo>
                    <a:pt x="24" y="9"/>
                    <a:pt x="20" y="7"/>
                    <a:pt x="20" y="5"/>
                  </a:cubicBezTo>
                  <a:cubicBezTo>
                    <a:pt x="20" y="4"/>
                    <a:pt x="18" y="2"/>
                    <a:pt x="17" y="1"/>
                  </a:cubicBezTo>
                  <a:cubicBezTo>
                    <a:pt x="15" y="1"/>
                    <a:pt x="14" y="1"/>
                    <a:pt x="13" y="1"/>
                  </a:cubicBezTo>
                  <a:cubicBezTo>
                    <a:pt x="12" y="0"/>
                    <a:pt x="11" y="4"/>
                    <a:pt x="12" y="5"/>
                  </a:cubicBezTo>
                  <a:cubicBezTo>
                    <a:pt x="13" y="6"/>
                    <a:pt x="14" y="12"/>
                    <a:pt x="12" y="12"/>
                  </a:cubicBezTo>
                  <a:cubicBezTo>
                    <a:pt x="9" y="11"/>
                    <a:pt x="9" y="7"/>
                    <a:pt x="7" y="8"/>
                  </a:cubicBezTo>
                  <a:cubicBezTo>
                    <a:pt x="7" y="8"/>
                    <a:pt x="3" y="13"/>
                    <a:pt x="3" y="15"/>
                  </a:cubicBezTo>
                  <a:cubicBezTo>
                    <a:pt x="3" y="16"/>
                    <a:pt x="1" y="17"/>
                    <a:pt x="0" y="17"/>
                  </a:cubicBezTo>
                  <a:cubicBezTo>
                    <a:pt x="1" y="18"/>
                    <a:pt x="2" y="19"/>
                    <a:pt x="2" y="19"/>
                  </a:cubicBezTo>
                  <a:cubicBezTo>
                    <a:pt x="3" y="20"/>
                    <a:pt x="1" y="23"/>
                    <a:pt x="3" y="25"/>
                  </a:cubicBezTo>
                  <a:cubicBezTo>
                    <a:pt x="4" y="28"/>
                    <a:pt x="7" y="24"/>
                    <a:pt x="8" y="27"/>
                  </a:cubicBezTo>
                  <a:cubicBezTo>
                    <a:pt x="9" y="31"/>
                    <a:pt x="8" y="33"/>
                    <a:pt x="8" y="36"/>
                  </a:cubicBezTo>
                  <a:cubicBezTo>
                    <a:pt x="8" y="40"/>
                    <a:pt x="5" y="40"/>
                    <a:pt x="5" y="43"/>
                  </a:cubicBezTo>
                  <a:cubicBezTo>
                    <a:pt x="6" y="46"/>
                    <a:pt x="10" y="42"/>
                    <a:pt x="13" y="40"/>
                  </a:cubicBezTo>
                  <a:cubicBezTo>
                    <a:pt x="16" y="38"/>
                    <a:pt x="18" y="38"/>
                    <a:pt x="19" y="40"/>
                  </a:cubicBezTo>
                  <a:cubicBezTo>
                    <a:pt x="20" y="41"/>
                    <a:pt x="24" y="40"/>
                    <a:pt x="24" y="38"/>
                  </a:cubicBezTo>
                  <a:cubicBezTo>
                    <a:pt x="25" y="36"/>
                    <a:pt x="31" y="36"/>
                    <a:pt x="32" y="38"/>
                  </a:cubicBezTo>
                  <a:cubicBezTo>
                    <a:pt x="34" y="40"/>
                    <a:pt x="36" y="43"/>
                    <a:pt x="38" y="44"/>
                  </a:cubicBezTo>
                  <a:cubicBezTo>
                    <a:pt x="41" y="45"/>
                    <a:pt x="37" y="53"/>
                    <a:pt x="39" y="54"/>
                  </a:cubicBezTo>
                  <a:cubicBezTo>
                    <a:pt x="42" y="55"/>
                    <a:pt x="45" y="59"/>
                    <a:pt x="45" y="63"/>
                  </a:cubicBezTo>
                  <a:cubicBezTo>
                    <a:pt x="45" y="67"/>
                    <a:pt x="47" y="69"/>
                    <a:pt x="44" y="73"/>
                  </a:cubicBezTo>
                  <a:cubicBezTo>
                    <a:pt x="46" y="74"/>
                    <a:pt x="48" y="74"/>
                    <a:pt x="47" y="75"/>
                  </a:cubicBezTo>
                  <a:cubicBezTo>
                    <a:pt x="47" y="76"/>
                    <a:pt x="50" y="76"/>
                    <a:pt x="50" y="73"/>
                  </a:cubicBezTo>
                  <a:cubicBezTo>
                    <a:pt x="50" y="70"/>
                    <a:pt x="54" y="70"/>
                    <a:pt x="56" y="71"/>
                  </a:cubicBezTo>
                  <a:cubicBezTo>
                    <a:pt x="57" y="72"/>
                    <a:pt x="60" y="71"/>
                    <a:pt x="62" y="70"/>
                  </a:cubicBezTo>
                  <a:cubicBezTo>
                    <a:pt x="62" y="68"/>
                    <a:pt x="62" y="67"/>
                    <a:pt x="62" y="66"/>
                  </a:cubicBezTo>
                  <a:cubicBezTo>
                    <a:pt x="62" y="63"/>
                    <a:pt x="62" y="59"/>
                    <a:pt x="60" y="58"/>
                  </a:cubicBezTo>
                  <a:cubicBezTo>
                    <a:pt x="59" y="56"/>
                    <a:pt x="54" y="55"/>
                    <a:pt x="53" y="51"/>
                  </a:cubicBezTo>
                  <a:cubicBezTo>
                    <a:pt x="52" y="48"/>
                    <a:pt x="48" y="45"/>
                    <a:pt x="46" y="42"/>
                  </a:cubicBezTo>
                  <a:cubicBezTo>
                    <a:pt x="45" y="40"/>
                    <a:pt x="42" y="37"/>
                    <a:pt x="42" y="3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0" name="Freeform 128">
              <a:extLst>
                <a:ext uri="{FF2B5EF4-FFF2-40B4-BE49-F238E27FC236}">
                  <a16:creationId xmlns:a16="http://schemas.microsoft.com/office/drawing/2014/main" id="{8541BA68-9023-99FC-FD2D-190220231145}"/>
                </a:ext>
              </a:extLst>
            </p:cNvPr>
            <p:cNvSpPr>
              <a:spLocks/>
            </p:cNvSpPr>
            <p:nvPr/>
          </p:nvSpPr>
          <p:spPr bwMode="auto">
            <a:xfrm>
              <a:off x="6975476" y="3927476"/>
              <a:ext cx="192088" cy="360363"/>
            </a:xfrm>
            <a:custGeom>
              <a:avLst/>
              <a:gdLst>
                <a:gd name="T0" fmla="*/ 41 w 68"/>
                <a:gd name="T1" fmla="*/ 68 h 128"/>
                <a:gd name="T2" fmla="*/ 41 w 68"/>
                <a:gd name="T3" fmla="*/ 60 h 128"/>
                <a:gd name="T4" fmla="*/ 52 w 68"/>
                <a:gd name="T5" fmla="*/ 54 h 128"/>
                <a:gd name="T6" fmla="*/ 64 w 68"/>
                <a:gd name="T7" fmla="*/ 55 h 128"/>
                <a:gd name="T8" fmla="*/ 65 w 68"/>
                <a:gd name="T9" fmla="*/ 56 h 128"/>
                <a:gd name="T10" fmla="*/ 66 w 68"/>
                <a:gd name="T11" fmla="*/ 46 h 128"/>
                <a:gd name="T12" fmla="*/ 60 w 68"/>
                <a:gd name="T13" fmla="*/ 37 h 128"/>
                <a:gd name="T14" fmla="*/ 59 w 68"/>
                <a:gd name="T15" fmla="*/ 27 h 128"/>
                <a:gd name="T16" fmla="*/ 53 w 68"/>
                <a:gd name="T17" fmla="*/ 21 h 128"/>
                <a:gd name="T18" fmla="*/ 45 w 68"/>
                <a:gd name="T19" fmla="*/ 21 h 128"/>
                <a:gd name="T20" fmla="*/ 40 w 68"/>
                <a:gd name="T21" fmla="*/ 23 h 128"/>
                <a:gd name="T22" fmla="*/ 34 w 68"/>
                <a:gd name="T23" fmla="*/ 23 h 128"/>
                <a:gd name="T24" fmla="*/ 26 w 68"/>
                <a:gd name="T25" fmla="*/ 26 h 128"/>
                <a:gd name="T26" fmla="*/ 29 w 68"/>
                <a:gd name="T27" fmla="*/ 19 h 128"/>
                <a:gd name="T28" fmla="*/ 29 w 68"/>
                <a:gd name="T29" fmla="*/ 10 h 128"/>
                <a:gd name="T30" fmla="*/ 24 w 68"/>
                <a:gd name="T31" fmla="*/ 8 h 128"/>
                <a:gd name="T32" fmla="*/ 23 w 68"/>
                <a:gd name="T33" fmla="*/ 2 h 128"/>
                <a:gd name="T34" fmla="*/ 21 w 68"/>
                <a:gd name="T35" fmla="*/ 0 h 128"/>
                <a:gd name="T36" fmla="*/ 20 w 68"/>
                <a:gd name="T37" fmla="*/ 1 h 128"/>
                <a:gd name="T38" fmla="*/ 12 w 68"/>
                <a:gd name="T39" fmla="*/ 6 h 128"/>
                <a:gd name="T40" fmla="*/ 6 w 68"/>
                <a:gd name="T41" fmla="*/ 8 h 128"/>
                <a:gd name="T42" fmla="*/ 1 w 68"/>
                <a:gd name="T43" fmla="*/ 10 h 128"/>
                <a:gd name="T44" fmla="*/ 0 w 68"/>
                <a:gd name="T45" fmla="*/ 24 h 128"/>
                <a:gd name="T46" fmla="*/ 6 w 68"/>
                <a:gd name="T47" fmla="*/ 31 h 128"/>
                <a:gd name="T48" fmla="*/ 7 w 68"/>
                <a:gd name="T49" fmla="*/ 37 h 128"/>
                <a:gd name="T50" fmla="*/ 7 w 68"/>
                <a:gd name="T51" fmla="*/ 41 h 128"/>
                <a:gd name="T52" fmla="*/ 6 w 68"/>
                <a:gd name="T53" fmla="*/ 47 h 128"/>
                <a:gd name="T54" fmla="*/ 9 w 68"/>
                <a:gd name="T55" fmla="*/ 56 h 128"/>
                <a:gd name="T56" fmla="*/ 12 w 68"/>
                <a:gd name="T57" fmla="*/ 66 h 128"/>
                <a:gd name="T58" fmla="*/ 15 w 68"/>
                <a:gd name="T59" fmla="*/ 73 h 128"/>
                <a:gd name="T60" fmla="*/ 8 w 68"/>
                <a:gd name="T61" fmla="*/ 86 h 128"/>
                <a:gd name="T62" fmla="*/ 5 w 68"/>
                <a:gd name="T63" fmla="*/ 99 h 128"/>
                <a:gd name="T64" fmla="*/ 6 w 68"/>
                <a:gd name="T65" fmla="*/ 106 h 128"/>
                <a:gd name="T66" fmla="*/ 17 w 68"/>
                <a:gd name="T67" fmla="*/ 117 h 128"/>
                <a:gd name="T68" fmla="*/ 19 w 68"/>
                <a:gd name="T69" fmla="*/ 121 h 128"/>
                <a:gd name="T70" fmla="*/ 24 w 68"/>
                <a:gd name="T71" fmla="*/ 122 h 128"/>
                <a:gd name="T72" fmla="*/ 28 w 68"/>
                <a:gd name="T73" fmla="*/ 127 h 128"/>
                <a:gd name="T74" fmla="*/ 35 w 68"/>
                <a:gd name="T75" fmla="*/ 127 h 128"/>
                <a:gd name="T76" fmla="*/ 38 w 68"/>
                <a:gd name="T77" fmla="*/ 124 h 128"/>
                <a:gd name="T78" fmla="*/ 28 w 68"/>
                <a:gd name="T79" fmla="*/ 118 h 128"/>
                <a:gd name="T80" fmla="*/ 22 w 68"/>
                <a:gd name="T81" fmla="*/ 109 h 128"/>
                <a:gd name="T82" fmla="*/ 19 w 68"/>
                <a:gd name="T83" fmla="*/ 101 h 128"/>
                <a:gd name="T84" fmla="*/ 14 w 68"/>
                <a:gd name="T85" fmla="*/ 97 h 128"/>
                <a:gd name="T86" fmla="*/ 15 w 68"/>
                <a:gd name="T87" fmla="*/ 84 h 128"/>
                <a:gd name="T88" fmla="*/ 19 w 68"/>
                <a:gd name="T89" fmla="*/ 66 h 128"/>
                <a:gd name="T90" fmla="*/ 26 w 68"/>
                <a:gd name="T91" fmla="*/ 64 h 128"/>
                <a:gd name="T92" fmla="*/ 33 w 68"/>
                <a:gd name="T93" fmla="*/ 69 h 128"/>
                <a:gd name="T94" fmla="*/ 42 w 68"/>
                <a:gd name="T95" fmla="*/ 74 h 128"/>
                <a:gd name="T96" fmla="*/ 42 w 68"/>
                <a:gd name="T97" fmla="*/ 74 h 128"/>
                <a:gd name="T98" fmla="*/ 42 w 68"/>
                <a:gd name="T99" fmla="*/ 74 h 128"/>
                <a:gd name="T100" fmla="*/ 41 w 68"/>
                <a:gd name="T101"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28">
                  <a:moveTo>
                    <a:pt x="41" y="68"/>
                  </a:moveTo>
                  <a:cubicBezTo>
                    <a:pt x="41" y="64"/>
                    <a:pt x="38" y="64"/>
                    <a:pt x="41" y="60"/>
                  </a:cubicBezTo>
                  <a:cubicBezTo>
                    <a:pt x="44" y="56"/>
                    <a:pt x="49" y="53"/>
                    <a:pt x="52" y="54"/>
                  </a:cubicBezTo>
                  <a:cubicBezTo>
                    <a:pt x="56" y="55"/>
                    <a:pt x="62" y="53"/>
                    <a:pt x="64" y="55"/>
                  </a:cubicBezTo>
                  <a:cubicBezTo>
                    <a:pt x="64" y="55"/>
                    <a:pt x="64" y="55"/>
                    <a:pt x="65" y="56"/>
                  </a:cubicBezTo>
                  <a:cubicBezTo>
                    <a:pt x="68" y="52"/>
                    <a:pt x="66" y="50"/>
                    <a:pt x="66" y="46"/>
                  </a:cubicBezTo>
                  <a:cubicBezTo>
                    <a:pt x="66" y="42"/>
                    <a:pt x="63" y="38"/>
                    <a:pt x="60" y="37"/>
                  </a:cubicBezTo>
                  <a:cubicBezTo>
                    <a:pt x="58" y="36"/>
                    <a:pt x="62" y="28"/>
                    <a:pt x="59" y="27"/>
                  </a:cubicBezTo>
                  <a:cubicBezTo>
                    <a:pt x="57" y="26"/>
                    <a:pt x="55" y="23"/>
                    <a:pt x="53" y="21"/>
                  </a:cubicBezTo>
                  <a:cubicBezTo>
                    <a:pt x="52" y="19"/>
                    <a:pt x="46" y="19"/>
                    <a:pt x="45" y="21"/>
                  </a:cubicBezTo>
                  <a:cubicBezTo>
                    <a:pt x="45" y="23"/>
                    <a:pt x="41" y="24"/>
                    <a:pt x="40" y="23"/>
                  </a:cubicBezTo>
                  <a:cubicBezTo>
                    <a:pt x="39" y="21"/>
                    <a:pt x="37" y="21"/>
                    <a:pt x="34" y="23"/>
                  </a:cubicBezTo>
                  <a:cubicBezTo>
                    <a:pt x="31" y="25"/>
                    <a:pt x="27" y="29"/>
                    <a:pt x="26" y="26"/>
                  </a:cubicBezTo>
                  <a:cubicBezTo>
                    <a:pt x="26" y="23"/>
                    <a:pt x="29" y="23"/>
                    <a:pt x="29" y="19"/>
                  </a:cubicBezTo>
                  <a:cubicBezTo>
                    <a:pt x="29" y="16"/>
                    <a:pt x="30" y="14"/>
                    <a:pt x="29" y="10"/>
                  </a:cubicBezTo>
                  <a:cubicBezTo>
                    <a:pt x="28" y="7"/>
                    <a:pt x="25" y="11"/>
                    <a:pt x="24" y="8"/>
                  </a:cubicBezTo>
                  <a:cubicBezTo>
                    <a:pt x="22" y="6"/>
                    <a:pt x="24" y="3"/>
                    <a:pt x="23" y="2"/>
                  </a:cubicBezTo>
                  <a:cubicBezTo>
                    <a:pt x="23" y="2"/>
                    <a:pt x="22" y="1"/>
                    <a:pt x="21" y="0"/>
                  </a:cubicBezTo>
                  <a:cubicBezTo>
                    <a:pt x="21" y="1"/>
                    <a:pt x="20" y="1"/>
                    <a:pt x="20" y="1"/>
                  </a:cubicBezTo>
                  <a:cubicBezTo>
                    <a:pt x="19" y="3"/>
                    <a:pt x="13" y="3"/>
                    <a:pt x="12" y="6"/>
                  </a:cubicBezTo>
                  <a:cubicBezTo>
                    <a:pt x="11" y="8"/>
                    <a:pt x="7" y="8"/>
                    <a:pt x="6" y="8"/>
                  </a:cubicBezTo>
                  <a:cubicBezTo>
                    <a:pt x="5" y="8"/>
                    <a:pt x="1" y="8"/>
                    <a:pt x="1" y="10"/>
                  </a:cubicBezTo>
                  <a:cubicBezTo>
                    <a:pt x="1" y="13"/>
                    <a:pt x="0" y="22"/>
                    <a:pt x="0" y="24"/>
                  </a:cubicBezTo>
                  <a:cubicBezTo>
                    <a:pt x="0" y="25"/>
                    <a:pt x="4" y="31"/>
                    <a:pt x="6" y="31"/>
                  </a:cubicBezTo>
                  <a:cubicBezTo>
                    <a:pt x="7" y="32"/>
                    <a:pt x="5" y="36"/>
                    <a:pt x="7" y="37"/>
                  </a:cubicBezTo>
                  <a:cubicBezTo>
                    <a:pt x="9" y="38"/>
                    <a:pt x="8" y="41"/>
                    <a:pt x="7" y="41"/>
                  </a:cubicBezTo>
                  <a:cubicBezTo>
                    <a:pt x="6" y="41"/>
                    <a:pt x="8" y="45"/>
                    <a:pt x="6" y="47"/>
                  </a:cubicBezTo>
                  <a:cubicBezTo>
                    <a:pt x="4" y="49"/>
                    <a:pt x="5" y="53"/>
                    <a:pt x="9" y="56"/>
                  </a:cubicBezTo>
                  <a:cubicBezTo>
                    <a:pt x="12" y="59"/>
                    <a:pt x="12" y="64"/>
                    <a:pt x="12" y="66"/>
                  </a:cubicBezTo>
                  <a:cubicBezTo>
                    <a:pt x="12" y="69"/>
                    <a:pt x="15" y="69"/>
                    <a:pt x="15" y="73"/>
                  </a:cubicBezTo>
                  <a:cubicBezTo>
                    <a:pt x="15" y="73"/>
                    <a:pt x="11" y="87"/>
                    <a:pt x="8" y="86"/>
                  </a:cubicBezTo>
                  <a:cubicBezTo>
                    <a:pt x="7" y="90"/>
                    <a:pt x="6" y="96"/>
                    <a:pt x="5" y="99"/>
                  </a:cubicBezTo>
                  <a:cubicBezTo>
                    <a:pt x="4" y="103"/>
                    <a:pt x="3" y="106"/>
                    <a:pt x="6" y="106"/>
                  </a:cubicBezTo>
                  <a:cubicBezTo>
                    <a:pt x="8" y="107"/>
                    <a:pt x="12" y="112"/>
                    <a:pt x="17" y="117"/>
                  </a:cubicBezTo>
                  <a:cubicBezTo>
                    <a:pt x="18" y="118"/>
                    <a:pt x="19" y="120"/>
                    <a:pt x="19" y="121"/>
                  </a:cubicBezTo>
                  <a:cubicBezTo>
                    <a:pt x="21" y="121"/>
                    <a:pt x="22" y="121"/>
                    <a:pt x="24" y="122"/>
                  </a:cubicBezTo>
                  <a:cubicBezTo>
                    <a:pt x="27" y="122"/>
                    <a:pt x="28" y="125"/>
                    <a:pt x="28" y="127"/>
                  </a:cubicBezTo>
                  <a:cubicBezTo>
                    <a:pt x="28" y="128"/>
                    <a:pt x="34" y="128"/>
                    <a:pt x="35" y="127"/>
                  </a:cubicBezTo>
                  <a:cubicBezTo>
                    <a:pt x="36" y="127"/>
                    <a:pt x="35" y="125"/>
                    <a:pt x="38" y="124"/>
                  </a:cubicBezTo>
                  <a:cubicBezTo>
                    <a:pt x="36" y="122"/>
                    <a:pt x="31" y="119"/>
                    <a:pt x="28" y="118"/>
                  </a:cubicBezTo>
                  <a:cubicBezTo>
                    <a:pt x="24" y="118"/>
                    <a:pt x="22" y="112"/>
                    <a:pt x="22" y="109"/>
                  </a:cubicBezTo>
                  <a:cubicBezTo>
                    <a:pt x="22" y="106"/>
                    <a:pt x="19" y="103"/>
                    <a:pt x="19" y="101"/>
                  </a:cubicBezTo>
                  <a:cubicBezTo>
                    <a:pt x="19" y="98"/>
                    <a:pt x="16" y="98"/>
                    <a:pt x="14" y="97"/>
                  </a:cubicBezTo>
                  <a:cubicBezTo>
                    <a:pt x="11" y="96"/>
                    <a:pt x="14" y="87"/>
                    <a:pt x="15" y="84"/>
                  </a:cubicBezTo>
                  <a:cubicBezTo>
                    <a:pt x="15" y="80"/>
                    <a:pt x="21" y="70"/>
                    <a:pt x="19" y="66"/>
                  </a:cubicBezTo>
                  <a:cubicBezTo>
                    <a:pt x="17" y="63"/>
                    <a:pt x="25" y="61"/>
                    <a:pt x="26" y="64"/>
                  </a:cubicBezTo>
                  <a:cubicBezTo>
                    <a:pt x="27" y="68"/>
                    <a:pt x="28" y="70"/>
                    <a:pt x="33" y="69"/>
                  </a:cubicBezTo>
                  <a:cubicBezTo>
                    <a:pt x="38" y="69"/>
                    <a:pt x="38" y="73"/>
                    <a:pt x="42" y="74"/>
                  </a:cubicBezTo>
                  <a:cubicBezTo>
                    <a:pt x="42" y="74"/>
                    <a:pt x="42" y="74"/>
                    <a:pt x="42" y="74"/>
                  </a:cubicBezTo>
                  <a:cubicBezTo>
                    <a:pt x="42" y="74"/>
                    <a:pt x="42" y="74"/>
                    <a:pt x="42" y="74"/>
                  </a:cubicBezTo>
                  <a:cubicBezTo>
                    <a:pt x="43" y="71"/>
                    <a:pt x="41" y="71"/>
                    <a:pt x="41" y="6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1" name="Freeform 129">
              <a:extLst>
                <a:ext uri="{FF2B5EF4-FFF2-40B4-BE49-F238E27FC236}">
                  <a16:creationId xmlns:a16="http://schemas.microsoft.com/office/drawing/2014/main" id="{BC5434D5-F211-BBE5-FF3E-927741DC020A}"/>
                </a:ext>
              </a:extLst>
            </p:cNvPr>
            <p:cNvSpPr>
              <a:spLocks/>
            </p:cNvSpPr>
            <p:nvPr/>
          </p:nvSpPr>
          <p:spPr bwMode="auto">
            <a:xfrm>
              <a:off x="6975476" y="3927476"/>
              <a:ext cx="192088" cy="360363"/>
            </a:xfrm>
            <a:custGeom>
              <a:avLst/>
              <a:gdLst>
                <a:gd name="T0" fmla="*/ 41 w 68"/>
                <a:gd name="T1" fmla="*/ 68 h 128"/>
                <a:gd name="T2" fmla="*/ 41 w 68"/>
                <a:gd name="T3" fmla="*/ 60 h 128"/>
                <a:gd name="T4" fmla="*/ 52 w 68"/>
                <a:gd name="T5" fmla="*/ 54 h 128"/>
                <a:gd name="T6" fmla="*/ 64 w 68"/>
                <a:gd name="T7" fmla="*/ 55 h 128"/>
                <a:gd name="T8" fmla="*/ 65 w 68"/>
                <a:gd name="T9" fmla="*/ 56 h 128"/>
                <a:gd name="T10" fmla="*/ 66 w 68"/>
                <a:gd name="T11" fmla="*/ 46 h 128"/>
                <a:gd name="T12" fmla="*/ 60 w 68"/>
                <a:gd name="T13" fmla="*/ 37 h 128"/>
                <a:gd name="T14" fmla="*/ 59 w 68"/>
                <a:gd name="T15" fmla="*/ 27 h 128"/>
                <a:gd name="T16" fmla="*/ 53 w 68"/>
                <a:gd name="T17" fmla="*/ 21 h 128"/>
                <a:gd name="T18" fmla="*/ 45 w 68"/>
                <a:gd name="T19" fmla="*/ 21 h 128"/>
                <a:gd name="T20" fmla="*/ 40 w 68"/>
                <a:gd name="T21" fmla="*/ 23 h 128"/>
                <a:gd name="T22" fmla="*/ 34 w 68"/>
                <a:gd name="T23" fmla="*/ 23 h 128"/>
                <a:gd name="T24" fmla="*/ 26 w 68"/>
                <a:gd name="T25" fmla="*/ 26 h 128"/>
                <a:gd name="T26" fmla="*/ 29 w 68"/>
                <a:gd name="T27" fmla="*/ 19 h 128"/>
                <a:gd name="T28" fmla="*/ 29 w 68"/>
                <a:gd name="T29" fmla="*/ 10 h 128"/>
                <a:gd name="T30" fmla="*/ 24 w 68"/>
                <a:gd name="T31" fmla="*/ 8 h 128"/>
                <a:gd name="T32" fmla="*/ 23 w 68"/>
                <a:gd name="T33" fmla="*/ 2 h 128"/>
                <a:gd name="T34" fmla="*/ 21 w 68"/>
                <a:gd name="T35" fmla="*/ 0 h 128"/>
                <a:gd name="T36" fmla="*/ 20 w 68"/>
                <a:gd name="T37" fmla="*/ 1 h 128"/>
                <a:gd name="T38" fmla="*/ 12 w 68"/>
                <a:gd name="T39" fmla="*/ 6 h 128"/>
                <a:gd name="T40" fmla="*/ 6 w 68"/>
                <a:gd name="T41" fmla="*/ 8 h 128"/>
                <a:gd name="T42" fmla="*/ 1 w 68"/>
                <a:gd name="T43" fmla="*/ 10 h 128"/>
                <a:gd name="T44" fmla="*/ 0 w 68"/>
                <a:gd name="T45" fmla="*/ 24 h 128"/>
                <a:gd name="T46" fmla="*/ 6 w 68"/>
                <a:gd name="T47" fmla="*/ 31 h 128"/>
                <a:gd name="T48" fmla="*/ 7 w 68"/>
                <a:gd name="T49" fmla="*/ 37 h 128"/>
                <a:gd name="T50" fmla="*/ 7 w 68"/>
                <a:gd name="T51" fmla="*/ 41 h 128"/>
                <a:gd name="T52" fmla="*/ 6 w 68"/>
                <a:gd name="T53" fmla="*/ 47 h 128"/>
                <a:gd name="T54" fmla="*/ 9 w 68"/>
                <a:gd name="T55" fmla="*/ 56 h 128"/>
                <a:gd name="T56" fmla="*/ 12 w 68"/>
                <a:gd name="T57" fmla="*/ 66 h 128"/>
                <a:gd name="T58" fmla="*/ 15 w 68"/>
                <a:gd name="T59" fmla="*/ 73 h 128"/>
                <a:gd name="T60" fmla="*/ 8 w 68"/>
                <a:gd name="T61" fmla="*/ 86 h 128"/>
                <a:gd name="T62" fmla="*/ 5 w 68"/>
                <a:gd name="T63" fmla="*/ 99 h 128"/>
                <a:gd name="T64" fmla="*/ 6 w 68"/>
                <a:gd name="T65" fmla="*/ 106 h 128"/>
                <a:gd name="T66" fmla="*/ 17 w 68"/>
                <a:gd name="T67" fmla="*/ 117 h 128"/>
                <a:gd name="T68" fmla="*/ 19 w 68"/>
                <a:gd name="T69" fmla="*/ 121 h 128"/>
                <a:gd name="T70" fmla="*/ 24 w 68"/>
                <a:gd name="T71" fmla="*/ 122 h 128"/>
                <a:gd name="T72" fmla="*/ 28 w 68"/>
                <a:gd name="T73" fmla="*/ 127 h 128"/>
                <a:gd name="T74" fmla="*/ 35 w 68"/>
                <a:gd name="T75" fmla="*/ 127 h 128"/>
                <a:gd name="T76" fmla="*/ 38 w 68"/>
                <a:gd name="T77" fmla="*/ 124 h 128"/>
                <a:gd name="T78" fmla="*/ 28 w 68"/>
                <a:gd name="T79" fmla="*/ 118 h 128"/>
                <a:gd name="T80" fmla="*/ 22 w 68"/>
                <a:gd name="T81" fmla="*/ 109 h 128"/>
                <a:gd name="T82" fmla="*/ 19 w 68"/>
                <a:gd name="T83" fmla="*/ 101 h 128"/>
                <a:gd name="T84" fmla="*/ 14 w 68"/>
                <a:gd name="T85" fmla="*/ 97 h 128"/>
                <a:gd name="T86" fmla="*/ 15 w 68"/>
                <a:gd name="T87" fmla="*/ 84 h 128"/>
                <a:gd name="T88" fmla="*/ 19 w 68"/>
                <a:gd name="T89" fmla="*/ 66 h 128"/>
                <a:gd name="T90" fmla="*/ 26 w 68"/>
                <a:gd name="T91" fmla="*/ 64 h 128"/>
                <a:gd name="T92" fmla="*/ 33 w 68"/>
                <a:gd name="T93" fmla="*/ 69 h 128"/>
                <a:gd name="T94" fmla="*/ 42 w 68"/>
                <a:gd name="T95" fmla="*/ 74 h 128"/>
                <a:gd name="T96" fmla="*/ 42 w 68"/>
                <a:gd name="T97" fmla="*/ 74 h 128"/>
                <a:gd name="T98" fmla="*/ 42 w 68"/>
                <a:gd name="T99" fmla="*/ 74 h 128"/>
                <a:gd name="T100" fmla="*/ 41 w 68"/>
                <a:gd name="T101"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28">
                  <a:moveTo>
                    <a:pt x="41" y="68"/>
                  </a:moveTo>
                  <a:cubicBezTo>
                    <a:pt x="41" y="64"/>
                    <a:pt x="38" y="64"/>
                    <a:pt x="41" y="60"/>
                  </a:cubicBezTo>
                  <a:cubicBezTo>
                    <a:pt x="44" y="56"/>
                    <a:pt x="49" y="53"/>
                    <a:pt x="52" y="54"/>
                  </a:cubicBezTo>
                  <a:cubicBezTo>
                    <a:pt x="56" y="55"/>
                    <a:pt x="62" y="53"/>
                    <a:pt x="64" y="55"/>
                  </a:cubicBezTo>
                  <a:cubicBezTo>
                    <a:pt x="64" y="55"/>
                    <a:pt x="64" y="55"/>
                    <a:pt x="65" y="56"/>
                  </a:cubicBezTo>
                  <a:cubicBezTo>
                    <a:pt x="68" y="52"/>
                    <a:pt x="66" y="50"/>
                    <a:pt x="66" y="46"/>
                  </a:cubicBezTo>
                  <a:cubicBezTo>
                    <a:pt x="66" y="42"/>
                    <a:pt x="63" y="38"/>
                    <a:pt x="60" y="37"/>
                  </a:cubicBezTo>
                  <a:cubicBezTo>
                    <a:pt x="58" y="36"/>
                    <a:pt x="62" y="28"/>
                    <a:pt x="59" y="27"/>
                  </a:cubicBezTo>
                  <a:cubicBezTo>
                    <a:pt x="57" y="26"/>
                    <a:pt x="55" y="23"/>
                    <a:pt x="53" y="21"/>
                  </a:cubicBezTo>
                  <a:cubicBezTo>
                    <a:pt x="52" y="19"/>
                    <a:pt x="46" y="19"/>
                    <a:pt x="45" y="21"/>
                  </a:cubicBezTo>
                  <a:cubicBezTo>
                    <a:pt x="45" y="23"/>
                    <a:pt x="41" y="24"/>
                    <a:pt x="40" y="23"/>
                  </a:cubicBezTo>
                  <a:cubicBezTo>
                    <a:pt x="39" y="21"/>
                    <a:pt x="37" y="21"/>
                    <a:pt x="34" y="23"/>
                  </a:cubicBezTo>
                  <a:cubicBezTo>
                    <a:pt x="31" y="25"/>
                    <a:pt x="27" y="29"/>
                    <a:pt x="26" y="26"/>
                  </a:cubicBezTo>
                  <a:cubicBezTo>
                    <a:pt x="26" y="23"/>
                    <a:pt x="29" y="23"/>
                    <a:pt x="29" y="19"/>
                  </a:cubicBezTo>
                  <a:cubicBezTo>
                    <a:pt x="29" y="16"/>
                    <a:pt x="30" y="14"/>
                    <a:pt x="29" y="10"/>
                  </a:cubicBezTo>
                  <a:cubicBezTo>
                    <a:pt x="28" y="7"/>
                    <a:pt x="25" y="11"/>
                    <a:pt x="24" y="8"/>
                  </a:cubicBezTo>
                  <a:cubicBezTo>
                    <a:pt x="22" y="6"/>
                    <a:pt x="24" y="3"/>
                    <a:pt x="23" y="2"/>
                  </a:cubicBezTo>
                  <a:cubicBezTo>
                    <a:pt x="23" y="2"/>
                    <a:pt x="22" y="1"/>
                    <a:pt x="21" y="0"/>
                  </a:cubicBezTo>
                  <a:cubicBezTo>
                    <a:pt x="21" y="1"/>
                    <a:pt x="20" y="1"/>
                    <a:pt x="20" y="1"/>
                  </a:cubicBezTo>
                  <a:cubicBezTo>
                    <a:pt x="19" y="3"/>
                    <a:pt x="13" y="3"/>
                    <a:pt x="12" y="6"/>
                  </a:cubicBezTo>
                  <a:cubicBezTo>
                    <a:pt x="11" y="8"/>
                    <a:pt x="7" y="8"/>
                    <a:pt x="6" y="8"/>
                  </a:cubicBezTo>
                  <a:cubicBezTo>
                    <a:pt x="5" y="8"/>
                    <a:pt x="1" y="8"/>
                    <a:pt x="1" y="10"/>
                  </a:cubicBezTo>
                  <a:cubicBezTo>
                    <a:pt x="1" y="13"/>
                    <a:pt x="0" y="22"/>
                    <a:pt x="0" y="24"/>
                  </a:cubicBezTo>
                  <a:cubicBezTo>
                    <a:pt x="0" y="25"/>
                    <a:pt x="4" y="31"/>
                    <a:pt x="6" y="31"/>
                  </a:cubicBezTo>
                  <a:cubicBezTo>
                    <a:pt x="7" y="32"/>
                    <a:pt x="5" y="36"/>
                    <a:pt x="7" y="37"/>
                  </a:cubicBezTo>
                  <a:cubicBezTo>
                    <a:pt x="9" y="38"/>
                    <a:pt x="8" y="41"/>
                    <a:pt x="7" y="41"/>
                  </a:cubicBezTo>
                  <a:cubicBezTo>
                    <a:pt x="6" y="41"/>
                    <a:pt x="8" y="45"/>
                    <a:pt x="6" y="47"/>
                  </a:cubicBezTo>
                  <a:cubicBezTo>
                    <a:pt x="4" y="49"/>
                    <a:pt x="5" y="53"/>
                    <a:pt x="9" y="56"/>
                  </a:cubicBezTo>
                  <a:cubicBezTo>
                    <a:pt x="12" y="59"/>
                    <a:pt x="12" y="64"/>
                    <a:pt x="12" y="66"/>
                  </a:cubicBezTo>
                  <a:cubicBezTo>
                    <a:pt x="12" y="69"/>
                    <a:pt x="15" y="69"/>
                    <a:pt x="15" y="73"/>
                  </a:cubicBezTo>
                  <a:cubicBezTo>
                    <a:pt x="15" y="73"/>
                    <a:pt x="11" y="87"/>
                    <a:pt x="8" y="86"/>
                  </a:cubicBezTo>
                  <a:cubicBezTo>
                    <a:pt x="7" y="90"/>
                    <a:pt x="6" y="96"/>
                    <a:pt x="5" y="99"/>
                  </a:cubicBezTo>
                  <a:cubicBezTo>
                    <a:pt x="4" y="103"/>
                    <a:pt x="3" y="106"/>
                    <a:pt x="6" y="106"/>
                  </a:cubicBezTo>
                  <a:cubicBezTo>
                    <a:pt x="8" y="107"/>
                    <a:pt x="12" y="112"/>
                    <a:pt x="17" y="117"/>
                  </a:cubicBezTo>
                  <a:cubicBezTo>
                    <a:pt x="18" y="118"/>
                    <a:pt x="19" y="120"/>
                    <a:pt x="19" y="121"/>
                  </a:cubicBezTo>
                  <a:cubicBezTo>
                    <a:pt x="21" y="121"/>
                    <a:pt x="22" y="121"/>
                    <a:pt x="24" y="122"/>
                  </a:cubicBezTo>
                  <a:cubicBezTo>
                    <a:pt x="27" y="122"/>
                    <a:pt x="28" y="125"/>
                    <a:pt x="28" y="127"/>
                  </a:cubicBezTo>
                  <a:cubicBezTo>
                    <a:pt x="28" y="128"/>
                    <a:pt x="34" y="128"/>
                    <a:pt x="35" y="127"/>
                  </a:cubicBezTo>
                  <a:cubicBezTo>
                    <a:pt x="36" y="127"/>
                    <a:pt x="35" y="125"/>
                    <a:pt x="38" y="124"/>
                  </a:cubicBezTo>
                  <a:cubicBezTo>
                    <a:pt x="36" y="122"/>
                    <a:pt x="31" y="119"/>
                    <a:pt x="28" y="118"/>
                  </a:cubicBezTo>
                  <a:cubicBezTo>
                    <a:pt x="24" y="118"/>
                    <a:pt x="22" y="112"/>
                    <a:pt x="22" y="109"/>
                  </a:cubicBezTo>
                  <a:cubicBezTo>
                    <a:pt x="22" y="106"/>
                    <a:pt x="19" y="103"/>
                    <a:pt x="19" y="101"/>
                  </a:cubicBezTo>
                  <a:cubicBezTo>
                    <a:pt x="19" y="98"/>
                    <a:pt x="16" y="98"/>
                    <a:pt x="14" y="97"/>
                  </a:cubicBezTo>
                  <a:cubicBezTo>
                    <a:pt x="11" y="96"/>
                    <a:pt x="14" y="87"/>
                    <a:pt x="15" y="84"/>
                  </a:cubicBezTo>
                  <a:cubicBezTo>
                    <a:pt x="15" y="80"/>
                    <a:pt x="21" y="70"/>
                    <a:pt x="19" y="66"/>
                  </a:cubicBezTo>
                  <a:cubicBezTo>
                    <a:pt x="17" y="63"/>
                    <a:pt x="25" y="61"/>
                    <a:pt x="26" y="64"/>
                  </a:cubicBezTo>
                  <a:cubicBezTo>
                    <a:pt x="27" y="68"/>
                    <a:pt x="28" y="70"/>
                    <a:pt x="33" y="69"/>
                  </a:cubicBezTo>
                  <a:cubicBezTo>
                    <a:pt x="38" y="69"/>
                    <a:pt x="38" y="73"/>
                    <a:pt x="42" y="74"/>
                  </a:cubicBezTo>
                  <a:cubicBezTo>
                    <a:pt x="42" y="74"/>
                    <a:pt x="42" y="74"/>
                    <a:pt x="42" y="74"/>
                  </a:cubicBezTo>
                  <a:cubicBezTo>
                    <a:pt x="42" y="74"/>
                    <a:pt x="42" y="74"/>
                    <a:pt x="42" y="74"/>
                  </a:cubicBezTo>
                  <a:cubicBezTo>
                    <a:pt x="43" y="71"/>
                    <a:pt x="41" y="71"/>
                    <a:pt x="41" y="6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2" name="Freeform 130">
              <a:extLst>
                <a:ext uri="{FF2B5EF4-FFF2-40B4-BE49-F238E27FC236}">
                  <a16:creationId xmlns:a16="http://schemas.microsoft.com/office/drawing/2014/main" id="{A3E30739-A563-C74D-2B8D-8BDB4157D20B}"/>
                </a:ext>
              </a:extLst>
            </p:cNvPr>
            <p:cNvSpPr>
              <a:spLocks/>
            </p:cNvSpPr>
            <p:nvPr/>
          </p:nvSpPr>
          <p:spPr bwMode="auto">
            <a:xfrm>
              <a:off x="5024438" y="2951163"/>
              <a:ext cx="231775" cy="188913"/>
            </a:xfrm>
            <a:custGeom>
              <a:avLst/>
              <a:gdLst>
                <a:gd name="T0" fmla="*/ 2 w 82"/>
                <a:gd name="T1" fmla="*/ 15 h 67"/>
                <a:gd name="T2" fmla="*/ 2 w 82"/>
                <a:gd name="T3" fmla="*/ 23 h 67"/>
                <a:gd name="T4" fmla="*/ 2 w 82"/>
                <a:gd name="T5" fmla="*/ 27 h 67"/>
                <a:gd name="T6" fmla="*/ 4 w 82"/>
                <a:gd name="T7" fmla="*/ 31 h 67"/>
                <a:gd name="T8" fmla="*/ 5 w 82"/>
                <a:gd name="T9" fmla="*/ 35 h 67"/>
                <a:gd name="T10" fmla="*/ 7 w 82"/>
                <a:gd name="T11" fmla="*/ 42 h 67"/>
                <a:gd name="T12" fmla="*/ 7 w 82"/>
                <a:gd name="T13" fmla="*/ 46 h 67"/>
                <a:gd name="T14" fmla="*/ 12 w 82"/>
                <a:gd name="T15" fmla="*/ 49 h 67"/>
                <a:gd name="T16" fmla="*/ 18 w 82"/>
                <a:gd name="T17" fmla="*/ 53 h 67"/>
                <a:gd name="T18" fmla="*/ 22 w 82"/>
                <a:gd name="T19" fmla="*/ 54 h 67"/>
                <a:gd name="T20" fmla="*/ 27 w 82"/>
                <a:gd name="T21" fmla="*/ 54 h 67"/>
                <a:gd name="T22" fmla="*/ 29 w 82"/>
                <a:gd name="T23" fmla="*/ 57 h 67"/>
                <a:gd name="T24" fmla="*/ 35 w 82"/>
                <a:gd name="T25" fmla="*/ 58 h 67"/>
                <a:gd name="T26" fmla="*/ 39 w 82"/>
                <a:gd name="T27" fmla="*/ 63 h 67"/>
                <a:gd name="T28" fmla="*/ 44 w 82"/>
                <a:gd name="T29" fmla="*/ 63 h 67"/>
                <a:gd name="T30" fmla="*/ 51 w 82"/>
                <a:gd name="T31" fmla="*/ 63 h 67"/>
                <a:gd name="T32" fmla="*/ 57 w 82"/>
                <a:gd name="T33" fmla="*/ 64 h 67"/>
                <a:gd name="T34" fmla="*/ 65 w 82"/>
                <a:gd name="T35" fmla="*/ 66 h 67"/>
                <a:gd name="T36" fmla="*/ 69 w 82"/>
                <a:gd name="T37" fmla="*/ 67 h 67"/>
                <a:gd name="T38" fmla="*/ 69 w 82"/>
                <a:gd name="T39" fmla="*/ 61 h 67"/>
                <a:gd name="T40" fmla="*/ 77 w 82"/>
                <a:gd name="T41" fmla="*/ 53 h 67"/>
                <a:gd name="T42" fmla="*/ 81 w 82"/>
                <a:gd name="T43" fmla="*/ 50 h 67"/>
                <a:gd name="T44" fmla="*/ 77 w 82"/>
                <a:gd name="T45" fmla="*/ 42 h 67"/>
                <a:gd name="T46" fmla="*/ 77 w 82"/>
                <a:gd name="T47" fmla="*/ 35 h 67"/>
                <a:gd name="T48" fmla="*/ 74 w 82"/>
                <a:gd name="T49" fmla="*/ 30 h 67"/>
                <a:gd name="T50" fmla="*/ 79 w 82"/>
                <a:gd name="T51" fmla="*/ 26 h 67"/>
                <a:gd name="T52" fmla="*/ 78 w 82"/>
                <a:gd name="T53" fmla="*/ 19 h 67"/>
                <a:gd name="T54" fmla="*/ 77 w 82"/>
                <a:gd name="T55" fmla="*/ 12 h 67"/>
                <a:gd name="T56" fmla="*/ 71 w 82"/>
                <a:gd name="T57" fmla="*/ 8 h 67"/>
                <a:gd name="T58" fmla="*/ 70 w 82"/>
                <a:gd name="T59" fmla="*/ 7 h 67"/>
                <a:gd name="T60" fmla="*/ 48 w 82"/>
                <a:gd name="T61" fmla="*/ 6 h 67"/>
                <a:gd name="T62" fmla="*/ 44 w 82"/>
                <a:gd name="T63" fmla="*/ 5 h 67"/>
                <a:gd name="T64" fmla="*/ 40 w 82"/>
                <a:gd name="T65" fmla="*/ 7 h 67"/>
                <a:gd name="T66" fmla="*/ 36 w 82"/>
                <a:gd name="T67" fmla="*/ 2 h 67"/>
                <a:gd name="T68" fmla="*/ 17 w 82"/>
                <a:gd name="T69" fmla="*/ 7 h 67"/>
                <a:gd name="T70" fmla="*/ 4 w 82"/>
                <a:gd name="T71" fmla="*/ 12 h 67"/>
                <a:gd name="T72" fmla="*/ 2 w 82"/>
                <a:gd name="T73" fmla="*/ 14 h 67"/>
                <a:gd name="T74" fmla="*/ 2 w 82"/>
                <a:gd name="T7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67">
                  <a:moveTo>
                    <a:pt x="2" y="15"/>
                  </a:moveTo>
                  <a:cubicBezTo>
                    <a:pt x="2" y="16"/>
                    <a:pt x="3" y="21"/>
                    <a:pt x="2" y="23"/>
                  </a:cubicBezTo>
                  <a:cubicBezTo>
                    <a:pt x="0" y="25"/>
                    <a:pt x="1" y="26"/>
                    <a:pt x="2" y="27"/>
                  </a:cubicBezTo>
                  <a:cubicBezTo>
                    <a:pt x="3" y="27"/>
                    <a:pt x="4" y="29"/>
                    <a:pt x="4" y="31"/>
                  </a:cubicBezTo>
                  <a:cubicBezTo>
                    <a:pt x="4" y="32"/>
                    <a:pt x="5" y="32"/>
                    <a:pt x="5" y="35"/>
                  </a:cubicBezTo>
                  <a:cubicBezTo>
                    <a:pt x="5" y="38"/>
                    <a:pt x="6" y="41"/>
                    <a:pt x="7" y="42"/>
                  </a:cubicBezTo>
                  <a:cubicBezTo>
                    <a:pt x="8" y="43"/>
                    <a:pt x="8" y="45"/>
                    <a:pt x="7" y="46"/>
                  </a:cubicBezTo>
                  <a:cubicBezTo>
                    <a:pt x="9" y="47"/>
                    <a:pt x="11" y="48"/>
                    <a:pt x="12" y="49"/>
                  </a:cubicBezTo>
                  <a:cubicBezTo>
                    <a:pt x="16" y="50"/>
                    <a:pt x="18" y="51"/>
                    <a:pt x="18" y="53"/>
                  </a:cubicBezTo>
                  <a:cubicBezTo>
                    <a:pt x="18" y="54"/>
                    <a:pt x="21" y="56"/>
                    <a:pt x="22" y="54"/>
                  </a:cubicBezTo>
                  <a:cubicBezTo>
                    <a:pt x="23" y="53"/>
                    <a:pt x="25" y="54"/>
                    <a:pt x="27" y="54"/>
                  </a:cubicBezTo>
                  <a:cubicBezTo>
                    <a:pt x="29" y="54"/>
                    <a:pt x="29" y="56"/>
                    <a:pt x="29" y="57"/>
                  </a:cubicBezTo>
                  <a:cubicBezTo>
                    <a:pt x="30" y="58"/>
                    <a:pt x="33" y="57"/>
                    <a:pt x="35" y="58"/>
                  </a:cubicBezTo>
                  <a:cubicBezTo>
                    <a:pt x="36" y="59"/>
                    <a:pt x="37" y="62"/>
                    <a:pt x="39" y="63"/>
                  </a:cubicBezTo>
                  <a:cubicBezTo>
                    <a:pt x="41" y="64"/>
                    <a:pt x="42" y="62"/>
                    <a:pt x="44" y="63"/>
                  </a:cubicBezTo>
                  <a:cubicBezTo>
                    <a:pt x="45" y="63"/>
                    <a:pt x="49" y="64"/>
                    <a:pt x="51" y="63"/>
                  </a:cubicBezTo>
                  <a:cubicBezTo>
                    <a:pt x="53" y="63"/>
                    <a:pt x="55" y="64"/>
                    <a:pt x="57" y="64"/>
                  </a:cubicBezTo>
                  <a:cubicBezTo>
                    <a:pt x="60" y="64"/>
                    <a:pt x="64" y="65"/>
                    <a:pt x="65" y="66"/>
                  </a:cubicBezTo>
                  <a:cubicBezTo>
                    <a:pt x="65" y="66"/>
                    <a:pt x="67" y="66"/>
                    <a:pt x="69" y="67"/>
                  </a:cubicBezTo>
                  <a:cubicBezTo>
                    <a:pt x="70" y="66"/>
                    <a:pt x="69" y="62"/>
                    <a:pt x="69" y="61"/>
                  </a:cubicBezTo>
                  <a:cubicBezTo>
                    <a:pt x="69" y="60"/>
                    <a:pt x="76" y="55"/>
                    <a:pt x="77" y="53"/>
                  </a:cubicBezTo>
                  <a:cubicBezTo>
                    <a:pt x="78" y="52"/>
                    <a:pt x="80" y="52"/>
                    <a:pt x="81" y="50"/>
                  </a:cubicBezTo>
                  <a:cubicBezTo>
                    <a:pt x="82" y="49"/>
                    <a:pt x="78" y="43"/>
                    <a:pt x="77" y="42"/>
                  </a:cubicBezTo>
                  <a:cubicBezTo>
                    <a:pt x="77" y="41"/>
                    <a:pt x="76" y="36"/>
                    <a:pt x="77" y="35"/>
                  </a:cubicBezTo>
                  <a:cubicBezTo>
                    <a:pt x="77" y="33"/>
                    <a:pt x="74" y="32"/>
                    <a:pt x="74" y="30"/>
                  </a:cubicBezTo>
                  <a:cubicBezTo>
                    <a:pt x="74" y="29"/>
                    <a:pt x="77" y="27"/>
                    <a:pt x="79" y="26"/>
                  </a:cubicBezTo>
                  <a:cubicBezTo>
                    <a:pt x="81" y="25"/>
                    <a:pt x="80" y="20"/>
                    <a:pt x="78" y="19"/>
                  </a:cubicBezTo>
                  <a:cubicBezTo>
                    <a:pt x="77" y="17"/>
                    <a:pt x="76" y="15"/>
                    <a:pt x="77" y="12"/>
                  </a:cubicBezTo>
                  <a:cubicBezTo>
                    <a:pt x="78" y="10"/>
                    <a:pt x="72" y="8"/>
                    <a:pt x="71" y="8"/>
                  </a:cubicBezTo>
                  <a:cubicBezTo>
                    <a:pt x="70" y="8"/>
                    <a:pt x="70" y="7"/>
                    <a:pt x="70" y="7"/>
                  </a:cubicBezTo>
                  <a:cubicBezTo>
                    <a:pt x="64" y="8"/>
                    <a:pt x="50" y="7"/>
                    <a:pt x="48" y="6"/>
                  </a:cubicBezTo>
                  <a:cubicBezTo>
                    <a:pt x="48" y="6"/>
                    <a:pt x="46" y="5"/>
                    <a:pt x="44" y="5"/>
                  </a:cubicBezTo>
                  <a:cubicBezTo>
                    <a:pt x="43" y="6"/>
                    <a:pt x="42" y="7"/>
                    <a:pt x="40" y="7"/>
                  </a:cubicBezTo>
                  <a:cubicBezTo>
                    <a:pt x="36" y="7"/>
                    <a:pt x="36" y="4"/>
                    <a:pt x="36" y="2"/>
                  </a:cubicBezTo>
                  <a:cubicBezTo>
                    <a:pt x="35" y="0"/>
                    <a:pt x="21" y="3"/>
                    <a:pt x="17" y="7"/>
                  </a:cubicBezTo>
                  <a:cubicBezTo>
                    <a:pt x="13" y="11"/>
                    <a:pt x="4" y="10"/>
                    <a:pt x="4" y="12"/>
                  </a:cubicBezTo>
                  <a:cubicBezTo>
                    <a:pt x="4" y="13"/>
                    <a:pt x="3" y="14"/>
                    <a:pt x="2" y="14"/>
                  </a:cubicBezTo>
                  <a:cubicBezTo>
                    <a:pt x="2" y="14"/>
                    <a:pt x="2" y="14"/>
                    <a:pt x="2" y="1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3" name="Freeform 131">
              <a:extLst>
                <a:ext uri="{FF2B5EF4-FFF2-40B4-BE49-F238E27FC236}">
                  <a16:creationId xmlns:a16="http://schemas.microsoft.com/office/drawing/2014/main" id="{BD492577-ABA5-08AD-8269-1B8F991CD29B}"/>
                </a:ext>
              </a:extLst>
            </p:cNvPr>
            <p:cNvSpPr>
              <a:spLocks/>
            </p:cNvSpPr>
            <p:nvPr/>
          </p:nvSpPr>
          <p:spPr bwMode="auto">
            <a:xfrm>
              <a:off x="5024438" y="2951163"/>
              <a:ext cx="231775" cy="188913"/>
            </a:xfrm>
            <a:custGeom>
              <a:avLst/>
              <a:gdLst>
                <a:gd name="T0" fmla="*/ 2 w 82"/>
                <a:gd name="T1" fmla="*/ 15 h 67"/>
                <a:gd name="T2" fmla="*/ 2 w 82"/>
                <a:gd name="T3" fmla="*/ 23 h 67"/>
                <a:gd name="T4" fmla="*/ 2 w 82"/>
                <a:gd name="T5" fmla="*/ 27 h 67"/>
                <a:gd name="T6" fmla="*/ 4 w 82"/>
                <a:gd name="T7" fmla="*/ 31 h 67"/>
                <a:gd name="T8" fmla="*/ 5 w 82"/>
                <a:gd name="T9" fmla="*/ 35 h 67"/>
                <a:gd name="T10" fmla="*/ 7 w 82"/>
                <a:gd name="T11" fmla="*/ 42 h 67"/>
                <a:gd name="T12" fmla="*/ 7 w 82"/>
                <a:gd name="T13" fmla="*/ 46 h 67"/>
                <a:gd name="T14" fmla="*/ 12 w 82"/>
                <a:gd name="T15" fmla="*/ 49 h 67"/>
                <a:gd name="T16" fmla="*/ 18 w 82"/>
                <a:gd name="T17" fmla="*/ 53 h 67"/>
                <a:gd name="T18" fmla="*/ 22 w 82"/>
                <a:gd name="T19" fmla="*/ 54 h 67"/>
                <a:gd name="T20" fmla="*/ 27 w 82"/>
                <a:gd name="T21" fmla="*/ 54 h 67"/>
                <a:gd name="T22" fmla="*/ 29 w 82"/>
                <a:gd name="T23" fmla="*/ 57 h 67"/>
                <a:gd name="T24" fmla="*/ 35 w 82"/>
                <a:gd name="T25" fmla="*/ 58 h 67"/>
                <a:gd name="T26" fmla="*/ 39 w 82"/>
                <a:gd name="T27" fmla="*/ 63 h 67"/>
                <a:gd name="T28" fmla="*/ 44 w 82"/>
                <a:gd name="T29" fmla="*/ 63 h 67"/>
                <a:gd name="T30" fmla="*/ 51 w 82"/>
                <a:gd name="T31" fmla="*/ 63 h 67"/>
                <a:gd name="T32" fmla="*/ 57 w 82"/>
                <a:gd name="T33" fmla="*/ 64 h 67"/>
                <a:gd name="T34" fmla="*/ 65 w 82"/>
                <a:gd name="T35" fmla="*/ 66 h 67"/>
                <a:gd name="T36" fmla="*/ 69 w 82"/>
                <a:gd name="T37" fmla="*/ 67 h 67"/>
                <a:gd name="T38" fmla="*/ 69 w 82"/>
                <a:gd name="T39" fmla="*/ 61 h 67"/>
                <a:gd name="T40" fmla="*/ 77 w 82"/>
                <a:gd name="T41" fmla="*/ 53 h 67"/>
                <a:gd name="T42" fmla="*/ 81 w 82"/>
                <a:gd name="T43" fmla="*/ 50 h 67"/>
                <a:gd name="T44" fmla="*/ 77 w 82"/>
                <a:gd name="T45" fmla="*/ 42 h 67"/>
                <a:gd name="T46" fmla="*/ 77 w 82"/>
                <a:gd name="T47" fmla="*/ 35 h 67"/>
                <a:gd name="T48" fmla="*/ 74 w 82"/>
                <a:gd name="T49" fmla="*/ 30 h 67"/>
                <a:gd name="T50" fmla="*/ 79 w 82"/>
                <a:gd name="T51" fmla="*/ 26 h 67"/>
                <a:gd name="T52" fmla="*/ 78 w 82"/>
                <a:gd name="T53" fmla="*/ 19 h 67"/>
                <a:gd name="T54" fmla="*/ 77 w 82"/>
                <a:gd name="T55" fmla="*/ 12 h 67"/>
                <a:gd name="T56" fmla="*/ 71 w 82"/>
                <a:gd name="T57" fmla="*/ 8 h 67"/>
                <a:gd name="T58" fmla="*/ 70 w 82"/>
                <a:gd name="T59" fmla="*/ 7 h 67"/>
                <a:gd name="T60" fmla="*/ 48 w 82"/>
                <a:gd name="T61" fmla="*/ 6 h 67"/>
                <a:gd name="T62" fmla="*/ 44 w 82"/>
                <a:gd name="T63" fmla="*/ 5 h 67"/>
                <a:gd name="T64" fmla="*/ 40 w 82"/>
                <a:gd name="T65" fmla="*/ 7 h 67"/>
                <a:gd name="T66" fmla="*/ 36 w 82"/>
                <a:gd name="T67" fmla="*/ 2 h 67"/>
                <a:gd name="T68" fmla="*/ 17 w 82"/>
                <a:gd name="T69" fmla="*/ 7 h 67"/>
                <a:gd name="T70" fmla="*/ 4 w 82"/>
                <a:gd name="T71" fmla="*/ 12 h 67"/>
                <a:gd name="T72" fmla="*/ 2 w 82"/>
                <a:gd name="T73" fmla="*/ 14 h 67"/>
                <a:gd name="T74" fmla="*/ 2 w 82"/>
                <a:gd name="T7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67">
                  <a:moveTo>
                    <a:pt x="2" y="15"/>
                  </a:moveTo>
                  <a:cubicBezTo>
                    <a:pt x="2" y="16"/>
                    <a:pt x="3" y="21"/>
                    <a:pt x="2" y="23"/>
                  </a:cubicBezTo>
                  <a:cubicBezTo>
                    <a:pt x="0" y="25"/>
                    <a:pt x="1" y="26"/>
                    <a:pt x="2" y="27"/>
                  </a:cubicBezTo>
                  <a:cubicBezTo>
                    <a:pt x="3" y="27"/>
                    <a:pt x="4" y="29"/>
                    <a:pt x="4" y="31"/>
                  </a:cubicBezTo>
                  <a:cubicBezTo>
                    <a:pt x="4" y="32"/>
                    <a:pt x="5" y="32"/>
                    <a:pt x="5" y="35"/>
                  </a:cubicBezTo>
                  <a:cubicBezTo>
                    <a:pt x="5" y="38"/>
                    <a:pt x="6" y="41"/>
                    <a:pt x="7" y="42"/>
                  </a:cubicBezTo>
                  <a:cubicBezTo>
                    <a:pt x="8" y="43"/>
                    <a:pt x="8" y="45"/>
                    <a:pt x="7" y="46"/>
                  </a:cubicBezTo>
                  <a:cubicBezTo>
                    <a:pt x="9" y="47"/>
                    <a:pt x="11" y="48"/>
                    <a:pt x="12" y="49"/>
                  </a:cubicBezTo>
                  <a:cubicBezTo>
                    <a:pt x="16" y="50"/>
                    <a:pt x="18" y="51"/>
                    <a:pt x="18" y="53"/>
                  </a:cubicBezTo>
                  <a:cubicBezTo>
                    <a:pt x="18" y="54"/>
                    <a:pt x="21" y="56"/>
                    <a:pt x="22" y="54"/>
                  </a:cubicBezTo>
                  <a:cubicBezTo>
                    <a:pt x="23" y="53"/>
                    <a:pt x="25" y="54"/>
                    <a:pt x="27" y="54"/>
                  </a:cubicBezTo>
                  <a:cubicBezTo>
                    <a:pt x="29" y="54"/>
                    <a:pt x="29" y="56"/>
                    <a:pt x="29" y="57"/>
                  </a:cubicBezTo>
                  <a:cubicBezTo>
                    <a:pt x="30" y="58"/>
                    <a:pt x="33" y="57"/>
                    <a:pt x="35" y="58"/>
                  </a:cubicBezTo>
                  <a:cubicBezTo>
                    <a:pt x="36" y="59"/>
                    <a:pt x="37" y="62"/>
                    <a:pt x="39" y="63"/>
                  </a:cubicBezTo>
                  <a:cubicBezTo>
                    <a:pt x="41" y="64"/>
                    <a:pt x="42" y="62"/>
                    <a:pt x="44" y="63"/>
                  </a:cubicBezTo>
                  <a:cubicBezTo>
                    <a:pt x="45" y="63"/>
                    <a:pt x="49" y="64"/>
                    <a:pt x="51" y="63"/>
                  </a:cubicBezTo>
                  <a:cubicBezTo>
                    <a:pt x="53" y="63"/>
                    <a:pt x="55" y="64"/>
                    <a:pt x="57" y="64"/>
                  </a:cubicBezTo>
                  <a:cubicBezTo>
                    <a:pt x="60" y="64"/>
                    <a:pt x="64" y="65"/>
                    <a:pt x="65" y="66"/>
                  </a:cubicBezTo>
                  <a:cubicBezTo>
                    <a:pt x="65" y="66"/>
                    <a:pt x="67" y="66"/>
                    <a:pt x="69" y="67"/>
                  </a:cubicBezTo>
                  <a:cubicBezTo>
                    <a:pt x="70" y="66"/>
                    <a:pt x="69" y="62"/>
                    <a:pt x="69" y="61"/>
                  </a:cubicBezTo>
                  <a:cubicBezTo>
                    <a:pt x="69" y="60"/>
                    <a:pt x="76" y="55"/>
                    <a:pt x="77" y="53"/>
                  </a:cubicBezTo>
                  <a:cubicBezTo>
                    <a:pt x="78" y="52"/>
                    <a:pt x="80" y="52"/>
                    <a:pt x="81" y="50"/>
                  </a:cubicBezTo>
                  <a:cubicBezTo>
                    <a:pt x="82" y="49"/>
                    <a:pt x="78" y="43"/>
                    <a:pt x="77" y="42"/>
                  </a:cubicBezTo>
                  <a:cubicBezTo>
                    <a:pt x="77" y="41"/>
                    <a:pt x="76" y="36"/>
                    <a:pt x="77" y="35"/>
                  </a:cubicBezTo>
                  <a:cubicBezTo>
                    <a:pt x="77" y="33"/>
                    <a:pt x="74" y="32"/>
                    <a:pt x="74" y="30"/>
                  </a:cubicBezTo>
                  <a:cubicBezTo>
                    <a:pt x="74" y="29"/>
                    <a:pt x="77" y="27"/>
                    <a:pt x="79" y="26"/>
                  </a:cubicBezTo>
                  <a:cubicBezTo>
                    <a:pt x="81" y="25"/>
                    <a:pt x="80" y="20"/>
                    <a:pt x="78" y="19"/>
                  </a:cubicBezTo>
                  <a:cubicBezTo>
                    <a:pt x="77" y="17"/>
                    <a:pt x="76" y="15"/>
                    <a:pt x="77" y="12"/>
                  </a:cubicBezTo>
                  <a:cubicBezTo>
                    <a:pt x="78" y="10"/>
                    <a:pt x="72" y="8"/>
                    <a:pt x="71" y="8"/>
                  </a:cubicBezTo>
                  <a:cubicBezTo>
                    <a:pt x="70" y="8"/>
                    <a:pt x="70" y="7"/>
                    <a:pt x="70" y="7"/>
                  </a:cubicBezTo>
                  <a:cubicBezTo>
                    <a:pt x="64" y="8"/>
                    <a:pt x="50" y="7"/>
                    <a:pt x="48" y="6"/>
                  </a:cubicBezTo>
                  <a:cubicBezTo>
                    <a:pt x="48" y="6"/>
                    <a:pt x="46" y="5"/>
                    <a:pt x="44" y="5"/>
                  </a:cubicBezTo>
                  <a:cubicBezTo>
                    <a:pt x="43" y="6"/>
                    <a:pt x="42" y="7"/>
                    <a:pt x="40" y="7"/>
                  </a:cubicBezTo>
                  <a:cubicBezTo>
                    <a:pt x="36" y="7"/>
                    <a:pt x="36" y="4"/>
                    <a:pt x="36" y="2"/>
                  </a:cubicBezTo>
                  <a:cubicBezTo>
                    <a:pt x="35" y="0"/>
                    <a:pt x="21" y="3"/>
                    <a:pt x="17" y="7"/>
                  </a:cubicBezTo>
                  <a:cubicBezTo>
                    <a:pt x="13" y="11"/>
                    <a:pt x="4" y="10"/>
                    <a:pt x="4" y="12"/>
                  </a:cubicBezTo>
                  <a:cubicBezTo>
                    <a:pt x="4" y="13"/>
                    <a:pt x="3" y="14"/>
                    <a:pt x="2" y="14"/>
                  </a:cubicBezTo>
                  <a:cubicBezTo>
                    <a:pt x="2" y="14"/>
                    <a:pt x="2" y="14"/>
                    <a:pt x="2" y="1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4" name="Freeform 132">
              <a:extLst>
                <a:ext uri="{FF2B5EF4-FFF2-40B4-BE49-F238E27FC236}">
                  <a16:creationId xmlns:a16="http://schemas.microsoft.com/office/drawing/2014/main" id="{75020AF3-C1C6-A26B-4CF6-794754BA7935}"/>
                </a:ext>
              </a:extLst>
            </p:cNvPr>
            <p:cNvSpPr>
              <a:spLocks/>
            </p:cNvSpPr>
            <p:nvPr/>
          </p:nvSpPr>
          <p:spPr bwMode="auto">
            <a:xfrm>
              <a:off x="5057776" y="3255963"/>
              <a:ext cx="87313" cy="82550"/>
            </a:xfrm>
            <a:custGeom>
              <a:avLst/>
              <a:gdLst>
                <a:gd name="T0" fmla="*/ 23 w 31"/>
                <a:gd name="T1" fmla="*/ 27 h 29"/>
                <a:gd name="T2" fmla="*/ 29 w 31"/>
                <a:gd name="T3" fmla="*/ 17 h 29"/>
                <a:gd name="T4" fmla="*/ 30 w 31"/>
                <a:gd name="T5" fmla="*/ 6 h 29"/>
                <a:gd name="T6" fmla="*/ 23 w 31"/>
                <a:gd name="T7" fmla="*/ 2 h 29"/>
                <a:gd name="T8" fmla="*/ 10 w 31"/>
                <a:gd name="T9" fmla="*/ 1 h 29"/>
                <a:gd name="T10" fmla="*/ 4 w 31"/>
                <a:gd name="T11" fmla="*/ 2 h 29"/>
                <a:gd name="T12" fmla="*/ 0 w 31"/>
                <a:gd name="T13" fmla="*/ 4 h 29"/>
                <a:gd name="T14" fmla="*/ 4 w 31"/>
                <a:gd name="T15" fmla="*/ 10 h 29"/>
                <a:gd name="T16" fmla="*/ 11 w 31"/>
                <a:gd name="T17" fmla="*/ 18 h 29"/>
                <a:gd name="T18" fmla="*/ 18 w 31"/>
                <a:gd name="T19" fmla="*/ 26 h 29"/>
                <a:gd name="T20" fmla="*/ 22 w 31"/>
                <a:gd name="T21" fmla="*/ 29 h 29"/>
                <a:gd name="T22" fmla="*/ 23 w 31"/>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9">
                  <a:moveTo>
                    <a:pt x="23" y="27"/>
                  </a:moveTo>
                  <a:cubicBezTo>
                    <a:pt x="22" y="25"/>
                    <a:pt x="28" y="17"/>
                    <a:pt x="29" y="17"/>
                  </a:cubicBezTo>
                  <a:cubicBezTo>
                    <a:pt x="30" y="17"/>
                    <a:pt x="31" y="10"/>
                    <a:pt x="30" y="6"/>
                  </a:cubicBezTo>
                  <a:cubicBezTo>
                    <a:pt x="26" y="3"/>
                    <a:pt x="23" y="2"/>
                    <a:pt x="23" y="2"/>
                  </a:cubicBezTo>
                  <a:cubicBezTo>
                    <a:pt x="23" y="2"/>
                    <a:pt x="11" y="2"/>
                    <a:pt x="10" y="1"/>
                  </a:cubicBezTo>
                  <a:cubicBezTo>
                    <a:pt x="8" y="0"/>
                    <a:pt x="6" y="3"/>
                    <a:pt x="4" y="2"/>
                  </a:cubicBezTo>
                  <a:cubicBezTo>
                    <a:pt x="2" y="1"/>
                    <a:pt x="0" y="2"/>
                    <a:pt x="0" y="4"/>
                  </a:cubicBezTo>
                  <a:cubicBezTo>
                    <a:pt x="1" y="6"/>
                    <a:pt x="4" y="7"/>
                    <a:pt x="4" y="10"/>
                  </a:cubicBezTo>
                  <a:cubicBezTo>
                    <a:pt x="4" y="13"/>
                    <a:pt x="11" y="17"/>
                    <a:pt x="11" y="18"/>
                  </a:cubicBezTo>
                  <a:cubicBezTo>
                    <a:pt x="11" y="19"/>
                    <a:pt x="15" y="22"/>
                    <a:pt x="18" y="26"/>
                  </a:cubicBezTo>
                  <a:cubicBezTo>
                    <a:pt x="19" y="27"/>
                    <a:pt x="21" y="28"/>
                    <a:pt x="22" y="29"/>
                  </a:cubicBezTo>
                  <a:cubicBezTo>
                    <a:pt x="23" y="28"/>
                    <a:pt x="23" y="27"/>
                    <a:pt x="23" y="2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5" name="Freeform 133">
              <a:extLst>
                <a:ext uri="{FF2B5EF4-FFF2-40B4-BE49-F238E27FC236}">
                  <a16:creationId xmlns:a16="http://schemas.microsoft.com/office/drawing/2014/main" id="{E8E05F85-D37B-8A48-8EF5-673B4AF683A0}"/>
                </a:ext>
              </a:extLst>
            </p:cNvPr>
            <p:cNvSpPr>
              <a:spLocks/>
            </p:cNvSpPr>
            <p:nvPr/>
          </p:nvSpPr>
          <p:spPr bwMode="auto">
            <a:xfrm>
              <a:off x="5057776" y="3255963"/>
              <a:ext cx="87313" cy="82550"/>
            </a:xfrm>
            <a:custGeom>
              <a:avLst/>
              <a:gdLst>
                <a:gd name="T0" fmla="*/ 23 w 31"/>
                <a:gd name="T1" fmla="*/ 27 h 29"/>
                <a:gd name="T2" fmla="*/ 29 w 31"/>
                <a:gd name="T3" fmla="*/ 17 h 29"/>
                <a:gd name="T4" fmla="*/ 30 w 31"/>
                <a:gd name="T5" fmla="*/ 6 h 29"/>
                <a:gd name="T6" fmla="*/ 23 w 31"/>
                <a:gd name="T7" fmla="*/ 2 h 29"/>
                <a:gd name="T8" fmla="*/ 10 w 31"/>
                <a:gd name="T9" fmla="*/ 1 h 29"/>
                <a:gd name="T10" fmla="*/ 4 w 31"/>
                <a:gd name="T11" fmla="*/ 2 h 29"/>
                <a:gd name="T12" fmla="*/ 0 w 31"/>
                <a:gd name="T13" fmla="*/ 4 h 29"/>
                <a:gd name="T14" fmla="*/ 4 w 31"/>
                <a:gd name="T15" fmla="*/ 10 h 29"/>
                <a:gd name="T16" fmla="*/ 11 w 31"/>
                <a:gd name="T17" fmla="*/ 18 h 29"/>
                <a:gd name="T18" fmla="*/ 18 w 31"/>
                <a:gd name="T19" fmla="*/ 26 h 29"/>
                <a:gd name="T20" fmla="*/ 22 w 31"/>
                <a:gd name="T21" fmla="*/ 29 h 29"/>
                <a:gd name="T22" fmla="*/ 23 w 31"/>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9">
                  <a:moveTo>
                    <a:pt x="23" y="27"/>
                  </a:moveTo>
                  <a:cubicBezTo>
                    <a:pt x="22" y="25"/>
                    <a:pt x="28" y="17"/>
                    <a:pt x="29" y="17"/>
                  </a:cubicBezTo>
                  <a:cubicBezTo>
                    <a:pt x="30" y="17"/>
                    <a:pt x="31" y="10"/>
                    <a:pt x="30" y="6"/>
                  </a:cubicBezTo>
                  <a:cubicBezTo>
                    <a:pt x="26" y="3"/>
                    <a:pt x="23" y="2"/>
                    <a:pt x="23" y="2"/>
                  </a:cubicBezTo>
                  <a:cubicBezTo>
                    <a:pt x="23" y="2"/>
                    <a:pt x="11" y="2"/>
                    <a:pt x="10" y="1"/>
                  </a:cubicBezTo>
                  <a:cubicBezTo>
                    <a:pt x="8" y="0"/>
                    <a:pt x="6" y="3"/>
                    <a:pt x="4" y="2"/>
                  </a:cubicBezTo>
                  <a:cubicBezTo>
                    <a:pt x="2" y="1"/>
                    <a:pt x="0" y="2"/>
                    <a:pt x="0" y="4"/>
                  </a:cubicBezTo>
                  <a:cubicBezTo>
                    <a:pt x="1" y="6"/>
                    <a:pt x="4" y="7"/>
                    <a:pt x="4" y="10"/>
                  </a:cubicBezTo>
                  <a:cubicBezTo>
                    <a:pt x="4" y="13"/>
                    <a:pt x="11" y="17"/>
                    <a:pt x="11" y="18"/>
                  </a:cubicBezTo>
                  <a:cubicBezTo>
                    <a:pt x="11" y="19"/>
                    <a:pt x="15" y="22"/>
                    <a:pt x="18" y="26"/>
                  </a:cubicBezTo>
                  <a:cubicBezTo>
                    <a:pt x="19" y="27"/>
                    <a:pt x="21" y="28"/>
                    <a:pt x="22" y="29"/>
                  </a:cubicBezTo>
                  <a:cubicBezTo>
                    <a:pt x="23" y="28"/>
                    <a:pt x="23" y="27"/>
                    <a:pt x="23" y="2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6" name="Freeform 134">
              <a:extLst>
                <a:ext uri="{FF2B5EF4-FFF2-40B4-BE49-F238E27FC236}">
                  <a16:creationId xmlns:a16="http://schemas.microsoft.com/office/drawing/2014/main" id="{45F2A2D7-BFE1-C07C-ABA7-38255D79810E}"/>
                </a:ext>
              </a:extLst>
            </p:cNvPr>
            <p:cNvSpPr>
              <a:spLocks/>
            </p:cNvSpPr>
            <p:nvPr/>
          </p:nvSpPr>
          <p:spPr bwMode="auto">
            <a:xfrm>
              <a:off x="5016501" y="3219451"/>
              <a:ext cx="127000" cy="109538"/>
            </a:xfrm>
            <a:custGeom>
              <a:avLst/>
              <a:gdLst>
                <a:gd name="T0" fmla="*/ 26 w 45"/>
                <a:gd name="T1" fmla="*/ 31 h 39"/>
                <a:gd name="T2" fmla="*/ 19 w 45"/>
                <a:gd name="T3" fmla="*/ 23 h 39"/>
                <a:gd name="T4" fmla="*/ 15 w 45"/>
                <a:gd name="T5" fmla="*/ 17 h 39"/>
                <a:gd name="T6" fmla="*/ 19 w 45"/>
                <a:gd name="T7" fmla="*/ 15 h 39"/>
                <a:gd name="T8" fmla="*/ 25 w 45"/>
                <a:gd name="T9" fmla="*/ 14 h 39"/>
                <a:gd name="T10" fmla="*/ 38 w 45"/>
                <a:gd name="T11" fmla="*/ 15 h 39"/>
                <a:gd name="T12" fmla="*/ 45 w 45"/>
                <a:gd name="T13" fmla="*/ 19 h 39"/>
                <a:gd name="T14" fmla="*/ 45 w 45"/>
                <a:gd name="T15" fmla="*/ 17 h 39"/>
                <a:gd name="T16" fmla="*/ 42 w 45"/>
                <a:gd name="T17" fmla="*/ 11 h 39"/>
                <a:gd name="T18" fmla="*/ 40 w 45"/>
                <a:gd name="T19" fmla="*/ 6 h 39"/>
                <a:gd name="T20" fmla="*/ 37 w 45"/>
                <a:gd name="T21" fmla="*/ 7 h 39"/>
                <a:gd name="T22" fmla="*/ 28 w 45"/>
                <a:gd name="T23" fmla="*/ 5 h 39"/>
                <a:gd name="T24" fmla="*/ 21 w 45"/>
                <a:gd name="T25" fmla="*/ 0 h 39"/>
                <a:gd name="T26" fmla="*/ 16 w 45"/>
                <a:gd name="T27" fmla="*/ 3 h 39"/>
                <a:gd name="T28" fmla="*/ 14 w 45"/>
                <a:gd name="T29" fmla="*/ 7 h 39"/>
                <a:gd name="T30" fmla="*/ 11 w 45"/>
                <a:gd name="T31" fmla="*/ 11 h 39"/>
                <a:gd name="T32" fmla="*/ 6 w 45"/>
                <a:gd name="T33" fmla="*/ 11 h 39"/>
                <a:gd name="T34" fmla="*/ 0 w 45"/>
                <a:gd name="T35" fmla="*/ 12 h 39"/>
                <a:gd name="T36" fmla="*/ 2 w 45"/>
                <a:gd name="T37" fmla="*/ 16 h 39"/>
                <a:gd name="T38" fmla="*/ 8 w 45"/>
                <a:gd name="T39" fmla="*/ 18 h 39"/>
                <a:gd name="T40" fmla="*/ 16 w 45"/>
                <a:gd name="T41" fmla="*/ 30 h 39"/>
                <a:gd name="T42" fmla="*/ 22 w 45"/>
                <a:gd name="T43" fmla="*/ 34 h 39"/>
                <a:gd name="T44" fmla="*/ 30 w 45"/>
                <a:gd name="T45" fmla="*/ 38 h 39"/>
                <a:gd name="T46" fmla="*/ 33 w 45"/>
                <a:gd name="T47" fmla="*/ 39 h 39"/>
                <a:gd name="T48" fmla="*/ 26 w 45"/>
                <a:gd name="T4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9">
                  <a:moveTo>
                    <a:pt x="26" y="31"/>
                  </a:moveTo>
                  <a:cubicBezTo>
                    <a:pt x="26" y="30"/>
                    <a:pt x="19" y="26"/>
                    <a:pt x="19" y="23"/>
                  </a:cubicBezTo>
                  <a:cubicBezTo>
                    <a:pt x="19" y="20"/>
                    <a:pt x="16" y="19"/>
                    <a:pt x="15" y="17"/>
                  </a:cubicBezTo>
                  <a:cubicBezTo>
                    <a:pt x="15" y="15"/>
                    <a:pt x="17" y="14"/>
                    <a:pt x="19" y="15"/>
                  </a:cubicBezTo>
                  <a:cubicBezTo>
                    <a:pt x="21" y="16"/>
                    <a:pt x="23" y="13"/>
                    <a:pt x="25" y="14"/>
                  </a:cubicBezTo>
                  <a:cubicBezTo>
                    <a:pt x="26" y="15"/>
                    <a:pt x="38" y="15"/>
                    <a:pt x="38" y="15"/>
                  </a:cubicBezTo>
                  <a:cubicBezTo>
                    <a:pt x="38" y="15"/>
                    <a:pt x="41" y="16"/>
                    <a:pt x="45" y="19"/>
                  </a:cubicBezTo>
                  <a:cubicBezTo>
                    <a:pt x="45" y="18"/>
                    <a:pt x="45" y="18"/>
                    <a:pt x="45" y="17"/>
                  </a:cubicBezTo>
                  <a:cubicBezTo>
                    <a:pt x="44" y="15"/>
                    <a:pt x="45" y="12"/>
                    <a:pt x="42" y="11"/>
                  </a:cubicBezTo>
                  <a:cubicBezTo>
                    <a:pt x="41" y="11"/>
                    <a:pt x="40" y="8"/>
                    <a:pt x="40" y="6"/>
                  </a:cubicBezTo>
                  <a:cubicBezTo>
                    <a:pt x="39" y="7"/>
                    <a:pt x="38" y="7"/>
                    <a:pt x="37" y="7"/>
                  </a:cubicBezTo>
                  <a:cubicBezTo>
                    <a:pt x="35" y="8"/>
                    <a:pt x="30" y="7"/>
                    <a:pt x="28" y="5"/>
                  </a:cubicBezTo>
                  <a:cubicBezTo>
                    <a:pt x="27" y="3"/>
                    <a:pt x="23" y="1"/>
                    <a:pt x="21" y="0"/>
                  </a:cubicBezTo>
                  <a:cubicBezTo>
                    <a:pt x="21" y="1"/>
                    <a:pt x="18" y="3"/>
                    <a:pt x="16" y="3"/>
                  </a:cubicBezTo>
                  <a:cubicBezTo>
                    <a:pt x="15" y="3"/>
                    <a:pt x="16" y="7"/>
                    <a:pt x="14" y="7"/>
                  </a:cubicBezTo>
                  <a:cubicBezTo>
                    <a:pt x="13" y="7"/>
                    <a:pt x="12" y="10"/>
                    <a:pt x="11" y="11"/>
                  </a:cubicBezTo>
                  <a:cubicBezTo>
                    <a:pt x="11" y="12"/>
                    <a:pt x="8" y="10"/>
                    <a:pt x="6" y="11"/>
                  </a:cubicBezTo>
                  <a:cubicBezTo>
                    <a:pt x="5" y="11"/>
                    <a:pt x="2" y="12"/>
                    <a:pt x="0" y="12"/>
                  </a:cubicBezTo>
                  <a:cubicBezTo>
                    <a:pt x="0" y="14"/>
                    <a:pt x="0" y="16"/>
                    <a:pt x="2" y="16"/>
                  </a:cubicBezTo>
                  <a:cubicBezTo>
                    <a:pt x="4" y="16"/>
                    <a:pt x="8" y="15"/>
                    <a:pt x="8" y="18"/>
                  </a:cubicBezTo>
                  <a:cubicBezTo>
                    <a:pt x="8" y="21"/>
                    <a:pt x="14" y="28"/>
                    <a:pt x="16" y="30"/>
                  </a:cubicBezTo>
                  <a:cubicBezTo>
                    <a:pt x="18" y="32"/>
                    <a:pt x="22" y="32"/>
                    <a:pt x="22" y="34"/>
                  </a:cubicBezTo>
                  <a:cubicBezTo>
                    <a:pt x="23" y="36"/>
                    <a:pt x="26" y="37"/>
                    <a:pt x="30" y="38"/>
                  </a:cubicBezTo>
                  <a:cubicBezTo>
                    <a:pt x="31" y="38"/>
                    <a:pt x="32" y="38"/>
                    <a:pt x="33" y="39"/>
                  </a:cubicBezTo>
                  <a:cubicBezTo>
                    <a:pt x="30" y="35"/>
                    <a:pt x="26" y="32"/>
                    <a:pt x="26" y="3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7" name="Freeform 135">
              <a:extLst>
                <a:ext uri="{FF2B5EF4-FFF2-40B4-BE49-F238E27FC236}">
                  <a16:creationId xmlns:a16="http://schemas.microsoft.com/office/drawing/2014/main" id="{6D33C771-7905-8197-970F-22A7839F2AA5}"/>
                </a:ext>
              </a:extLst>
            </p:cNvPr>
            <p:cNvSpPr>
              <a:spLocks/>
            </p:cNvSpPr>
            <p:nvPr/>
          </p:nvSpPr>
          <p:spPr bwMode="auto">
            <a:xfrm>
              <a:off x="5016501" y="3219451"/>
              <a:ext cx="127000" cy="109538"/>
            </a:xfrm>
            <a:custGeom>
              <a:avLst/>
              <a:gdLst>
                <a:gd name="T0" fmla="*/ 26 w 45"/>
                <a:gd name="T1" fmla="*/ 31 h 39"/>
                <a:gd name="T2" fmla="*/ 19 w 45"/>
                <a:gd name="T3" fmla="*/ 23 h 39"/>
                <a:gd name="T4" fmla="*/ 15 w 45"/>
                <a:gd name="T5" fmla="*/ 17 h 39"/>
                <a:gd name="T6" fmla="*/ 19 w 45"/>
                <a:gd name="T7" fmla="*/ 15 h 39"/>
                <a:gd name="T8" fmla="*/ 25 w 45"/>
                <a:gd name="T9" fmla="*/ 14 h 39"/>
                <a:gd name="T10" fmla="*/ 38 w 45"/>
                <a:gd name="T11" fmla="*/ 15 h 39"/>
                <a:gd name="T12" fmla="*/ 45 w 45"/>
                <a:gd name="T13" fmla="*/ 19 h 39"/>
                <a:gd name="T14" fmla="*/ 45 w 45"/>
                <a:gd name="T15" fmla="*/ 17 h 39"/>
                <a:gd name="T16" fmla="*/ 42 w 45"/>
                <a:gd name="T17" fmla="*/ 11 h 39"/>
                <a:gd name="T18" fmla="*/ 40 w 45"/>
                <a:gd name="T19" fmla="*/ 6 h 39"/>
                <a:gd name="T20" fmla="*/ 37 w 45"/>
                <a:gd name="T21" fmla="*/ 7 h 39"/>
                <a:gd name="T22" fmla="*/ 28 w 45"/>
                <a:gd name="T23" fmla="*/ 5 h 39"/>
                <a:gd name="T24" fmla="*/ 21 w 45"/>
                <a:gd name="T25" fmla="*/ 0 h 39"/>
                <a:gd name="T26" fmla="*/ 16 w 45"/>
                <a:gd name="T27" fmla="*/ 3 h 39"/>
                <a:gd name="T28" fmla="*/ 14 w 45"/>
                <a:gd name="T29" fmla="*/ 7 h 39"/>
                <a:gd name="T30" fmla="*/ 11 w 45"/>
                <a:gd name="T31" fmla="*/ 11 h 39"/>
                <a:gd name="T32" fmla="*/ 6 w 45"/>
                <a:gd name="T33" fmla="*/ 11 h 39"/>
                <a:gd name="T34" fmla="*/ 0 w 45"/>
                <a:gd name="T35" fmla="*/ 12 h 39"/>
                <a:gd name="T36" fmla="*/ 2 w 45"/>
                <a:gd name="T37" fmla="*/ 16 h 39"/>
                <a:gd name="T38" fmla="*/ 8 w 45"/>
                <a:gd name="T39" fmla="*/ 18 h 39"/>
                <a:gd name="T40" fmla="*/ 16 w 45"/>
                <a:gd name="T41" fmla="*/ 30 h 39"/>
                <a:gd name="T42" fmla="*/ 22 w 45"/>
                <a:gd name="T43" fmla="*/ 34 h 39"/>
                <a:gd name="T44" fmla="*/ 30 w 45"/>
                <a:gd name="T45" fmla="*/ 38 h 39"/>
                <a:gd name="T46" fmla="*/ 33 w 45"/>
                <a:gd name="T47" fmla="*/ 39 h 39"/>
                <a:gd name="T48" fmla="*/ 26 w 45"/>
                <a:gd name="T4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9">
                  <a:moveTo>
                    <a:pt x="26" y="31"/>
                  </a:moveTo>
                  <a:cubicBezTo>
                    <a:pt x="26" y="30"/>
                    <a:pt x="19" y="26"/>
                    <a:pt x="19" y="23"/>
                  </a:cubicBezTo>
                  <a:cubicBezTo>
                    <a:pt x="19" y="20"/>
                    <a:pt x="16" y="19"/>
                    <a:pt x="15" y="17"/>
                  </a:cubicBezTo>
                  <a:cubicBezTo>
                    <a:pt x="15" y="15"/>
                    <a:pt x="17" y="14"/>
                    <a:pt x="19" y="15"/>
                  </a:cubicBezTo>
                  <a:cubicBezTo>
                    <a:pt x="21" y="16"/>
                    <a:pt x="23" y="13"/>
                    <a:pt x="25" y="14"/>
                  </a:cubicBezTo>
                  <a:cubicBezTo>
                    <a:pt x="26" y="15"/>
                    <a:pt x="38" y="15"/>
                    <a:pt x="38" y="15"/>
                  </a:cubicBezTo>
                  <a:cubicBezTo>
                    <a:pt x="38" y="15"/>
                    <a:pt x="41" y="16"/>
                    <a:pt x="45" y="19"/>
                  </a:cubicBezTo>
                  <a:cubicBezTo>
                    <a:pt x="45" y="18"/>
                    <a:pt x="45" y="18"/>
                    <a:pt x="45" y="17"/>
                  </a:cubicBezTo>
                  <a:cubicBezTo>
                    <a:pt x="44" y="15"/>
                    <a:pt x="45" y="12"/>
                    <a:pt x="42" y="11"/>
                  </a:cubicBezTo>
                  <a:cubicBezTo>
                    <a:pt x="41" y="11"/>
                    <a:pt x="40" y="8"/>
                    <a:pt x="40" y="6"/>
                  </a:cubicBezTo>
                  <a:cubicBezTo>
                    <a:pt x="39" y="7"/>
                    <a:pt x="38" y="7"/>
                    <a:pt x="37" y="7"/>
                  </a:cubicBezTo>
                  <a:cubicBezTo>
                    <a:pt x="35" y="8"/>
                    <a:pt x="30" y="7"/>
                    <a:pt x="28" y="5"/>
                  </a:cubicBezTo>
                  <a:cubicBezTo>
                    <a:pt x="27" y="3"/>
                    <a:pt x="23" y="1"/>
                    <a:pt x="21" y="0"/>
                  </a:cubicBezTo>
                  <a:cubicBezTo>
                    <a:pt x="21" y="1"/>
                    <a:pt x="18" y="3"/>
                    <a:pt x="16" y="3"/>
                  </a:cubicBezTo>
                  <a:cubicBezTo>
                    <a:pt x="15" y="3"/>
                    <a:pt x="16" y="7"/>
                    <a:pt x="14" y="7"/>
                  </a:cubicBezTo>
                  <a:cubicBezTo>
                    <a:pt x="13" y="7"/>
                    <a:pt x="12" y="10"/>
                    <a:pt x="11" y="11"/>
                  </a:cubicBezTo>
                  <a:cubicBezTo>
                    <a:pt x="11" y="12"/>
                    <a:pt x="8" y="10"/>
                    <a:pt x="6" y="11"/>
                  </a:cubicBezTo>
                  <a:cubicBezTo>
                    <a:pt x="5" y="11"/>
                    <a:pt x="2" y="12"/>
                    <a:pt x="0" y="12"/>
                  </a:cubicBezTo>
                  <a:cubicBezTo>
                    <a:pt x="0" y="14"/>
                    <a:pt x="0" y="16"/>
                    <a:pt x="2" y="16"/>
                  </a:cubicBezTo>
                  <a:cubicBezTo>
                    <a:pt x="4" y="16"/>
                    <a:pt x="8" y="15"/>
                    <a:pt x="8" y="18"/>
                  </a:cubicBezTo>
                  <a:cubicBezTo>
                    <a:pt x="8" y="21"/>
                    <a:pt x="14" y="28"/>
                    <a:pt x="16" y="30"/>
                  </a:cubicBezTo>
                  <a:cubicBezTo>
                    <a:pt x="18" y="32"/>
                    <a:pt x="22" y="32"/>
                    <a:pt x="22" y="34"/>
                  </a:cubicBezTo>
                  <a:cubicBezTo>
                    <a:pt x="23" y="36"/>
                    <a:pt x="26" y="37"/>
                    <a:pt x="30" y="38"/>
                  </a:cubicBezTo>
                  <a:cubicBezTo>
                    <a:pt x="31" y="38"/>
                    <a:pt x="32" y="38"/>
                    <a:pt x="33" y="39"/>
                  </a:cubicBezTo>
                  <a:cubicBezTo>
                    <a:pt x="30" y="35"/>
                    <a:pt x="26" y="32"/>
                    <a:pt x="26" y="3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8" name="Freeform 136">
              <a:extLst>
                <a:ext uri="{FF2B5EF4-FFF2-40B4-BE49-F238E27FC236}">
                  <a16:creationId xmlns:a16="http://schemas.microsoft.com/office/drawing/2014/main" id="{DCF0A38E-3436-EC2C-9120-CE6BC9662228}"/>
                </a:ext>
              </a:extLst>
            </p:cNvPr>
            <p:cNvSpPr>
              <a:spLocks/>
            </p:cNvSpPr>
            <p:nvPr/>
          </p:nvSpPr>
          <p:spPr bwMode="auto">
            <a:xfrm>
              <a:off x="5137151" y="3335338"/>
              <a:ext cx="44450" cy="87313"/>
            </a:xfrm>
            <a:custGeom>
              <a:avLst/>
              <a:gdLst>
                <a:gd name="T0" fmla="*/ 11 w 16"/>
                <a:gd name="T1" fmla="*/ 26 h 31"/>
                <a:gd name="T2" fmla="*/ 13 w 16"/>
                <a:gd name="T3" fmla="*/ 23 h 31"/>
                <a:gd name="T4" fmla="*/ 16 w 16"/>
                <a:gd name="T5" fmla="*/ 18 h 31"/>
                <a:gd name="T6" fmla="*/ 16 w 16"/>
                <a:gd name="T7" fmla="*/ 18 h 31"/>
                <a:gd name="T8" fmla="*/ 11 w 16"/>
                <a:gd name="T9" fmla="*/ 13 h 31"/>
                <a:gd name="T10" fmla="*/ 12 w 16"/>
                <a:gd name="T11" fmla="*/ 4 h 31"/>
                <a:gd name="T12" fmla="*/ 5 w 16"/>
                <a:gd name="T13" fmla="*/ 0 h 31"/>
                <a:gd name="T14" fmla="*/ 1 w 16"/>
                <a:gd name="T15" fmla="*/ 6 h 31"/>
                <a:gd name="T16" fmla="*/ 3 w 16"/>
                <a:gd name="T17" fmla="*/ 11 h 31"/>
                <a:gd name="T18" fmla="*/ 3 w 16"/>
                <a:gd name="T19" fmla="*/ 24 h 31"/>
                <a:gd name="T20" fmla="*/ 8 w 16"/>
                <a:gd name="T21" fmla="*/ 31 h 31"/>
                <a:gd name="T22" fmla="*/ 11 w 16"/>
                <a:gd name="T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1">
                  <a:moveTo>
                    <a:pt x="11" y="26"/>
                  </a:moveTo>
                  <a:cubicBezTo>
                    <a:pt x="13" y="26"/>
                    <a:pt x="12" y="24"/>
                    <a:pt x="13" y="23"/>
                  </a:cubicBezTo>
                  <a:cubicBezTo>
                    <a:pt x="14" y="22"/>
                    <a:pt x="16" y="19"/>
                    <a:pt x="16" y="18"/>
                  </a:cubicBezTo>
                  <a:cubicBezTo>
                    <a:pt x="16" y="18"/>
                    <a:pt x="16" y="18"/>
                    <a:pt x="16" y="18"/>
                  </a:cubicBezTo>
                  <a:cubicBezTo>
                    <a:pt x="14" y="16"/>
                    <a:pt x="12" y="15"/>
                    <a:pt x="11" y="13"/>
                  </a:cubicBezTo>
                  <a:cubicBezTo>
                    <a:pt x="11" y="11"/>
                    <a:pt x="11" y="7"/>
                    <a:pt x="12" y="4"/>
                  </a:cubicBezTo>
                  <a:cubicBezTo>
                    <a:pt x="11" y="3"/>
                    <a:pt x="6" y="0"/>
                    <a:pt x="5" y="0"/>
                  </a:cubicBezTo>
                  <a:cubicBezTo>
                    <a:pt x="3" y="0"/>
                    <a:pt x="1" y="3"/>
                    <a:pt x="1" y="6"/>
                  </a:cubicBezTo>
                  <a:cubicBezTo>
                    <a:pt x="4" y="8"/>
                    <a:pt x="5" y="9"/>
                    <a:pt x="3" y="11"/>
                  </a:cubicBezTo>
                  <a:cubicBezTo>
                    <a:pt x="1" y="14"/>
                    <a:pt x="0" y="22"/>
                    <a:pt x="3" y="24"/>
                  </a:cubicBezTo>
                  <a:cubicBezTo>
                    <a:pt x="5" y="26"/>
                    <a:pt x="6" y="30"/>
                    <a:pt x="8" y="31"/>
                  </a:cubicBezTo>
                  <a:cubicBezTo>
                    <a:pt x="9" y="29"/>
                    <a:pt x="10" y="27"/>
                    <a:pt x="11" y="2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39" name="Freeform 137">
              <a:extLst>
                <a:ext uri="{FF2B5EF4-FFF2-40B4-BE49-F238E27FC236}">
                  <a16:creationId xmlns:a16="http://schemas.microsoft.com/office/drawing/2014/main" id="{DFD7DEC1-02A0-ED7B-7B2C-7F7AEF97739E}"/>
                </a:ext>
              </a:extLst>
            </p:cNvPr>
            <p:cNvSpPr>
              <a:spLocks/>
            </p:cNvSpPr>
            <p:nvPr/>
          </p:nvSpPr>
          <p:spPr bwMode="auto">
            <a:xfrm>
              <a:off x="5137151" y="3335338"/>
              <a:ext cx="44450" cy="87313"/>
            </a:xfrm>
            <a:custGeom>
              <a:avLst/>
              <a:gdLst>
                <a:gd name="T0" fmla="*/ 11 w 16"/>
                <a:gd name="T1" fmla="*/ 26 h 31"/>
                <a:gd name="T2" fmla="*/ 13 w 16"/>
                <a:gd name="T3" fmla="*/ 23 h 31"/>
                <a:gd name="T4" fmla="*/ 16 w 16"/>
                <a:gd name="T5" fmla="*/ 18 h 31"/>
                <a:gd name="T6" fmla="*/ 16 w 16"/>
                <a:gd name="T7" fmla="*/ 18 h 31"/>
                <a:gd name="T8" fmla="*/ 11 w 16"/>
                <a:gd name="T9" fmla="*/ 13 h 31"/>
                <a:gd name="T10" fmla="*/ 12 w 16"/>
                <a:gd name="T11" fmla="*/ 4 h 31"/>
                <a:gd name="T12" fmla="*/ 5 w 16"/>
                <a:gd name="T13" fmla="*/ 0 h 31"/>
                <a:gd name="T14" fmla="*/ 1 w 16"/>
                <a:gd name="T15" fmla="*/ 6 h 31"/>
                <a:gd name="T16" fmla="*/ 3 w 16"/>
                <a:gd name="T17" fmla="*/ 11 h 31"/>
                <a:gd name="T18" fmla="*/ 3 w 16"/>
                <a:gd name="T19" fmla="*/ 24 h 31"/>
                <a:gd name="T20" fmla="*/ 8 w 16"/>
                <a:gd name="T21" fmla="*/ 31 h 31"/>
                <a:gd name="T22" fmla="*/ 11 w 16"/>
                <a:gd name="T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1">
                  <a:moveTo>
                    <a:pt x="11" y="26"/>
                  </a:moveTo>
                  <a:cubicBezTo>
                    <a:pt x="13" y="26"/>
                    <a:pt x="12" y="24"/>
                    <a:pt x="13" y="23"/>
                  </a:cubicBezTo>
                  <a:cubicBezTo>
                    <a:pt x="14" y="22"/>
                    <a:pt x="16" y="19"/>
                    <a:pt x="16" y="18"/>
                  </a:cubicBezTo>
                  <a:cubicBezTo>
                    <a:pt x="16" y="18"/>
                    <a:pt x="16" y="18"/>
                    <a:pt x="16" y="18"/>
                  </a:cubicBezTo>
                  <a:cubicBezTo>
                    <a:pt x="14" y="16"/>
                    <a:pt x="12" y="15"/>
                    <a:pt x="11" y="13"/>
                  </a:cubicBezTo>
                  <a:cubicBezTo>
                    <a:pt x="11" y="11"/>
                    <a:pt x="11" y="7"/>
                    <a:pt x="12" y="4"/>
                  </a:cubicBezTo>
                  <a:cubicBezTo>
                    <a:pt x="11" y="3"/>
                    <a:pt x="6" y="0"/>
                    <a:pt x="5" y="0"/>
                  </a:cubicBezTo>
                  <a:cubicBezTo>
                    <a:pt x="3" y="0"/>
                    <a:pt x="1" y="3"/>
                    <a:pt x="1" y="6"/>
                  </a:cubicBezTo>
                  <a:cubicBezTo>
                    <a:pt x="4" y="8"/>
                    <a:pt x="5" y="9"/>
                    <a:pt x="3" y="11"/>
                  </a:cubicBezTo>
                  <a:cubicBezTo>
                    <a:pt x="1" y="14"/>
                    <a:pt x="0" y="22"/>
                    <a:pt x="3" y="24"/>
                  </a:cubicBezTo>
                  <a:cubicBezTo>
                    <a:pt x="5" y="26"/>
                    <a:pt x="6" y="30"/>
                    <a:pt x="8" y="31"/>
                  </a:cubicBezTo>
                  <a:cubicBezTo>
                    <a:pt x="9" y="29"/>
                    <a:pt x="10" y="27"/>
                    <a:pt x="11" y="2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0" name="Freeform 138">
              <a:extLst>
                <a:ext uri="{FF2B5EF4-FFF2-40B4-BE49-F238E27FC236}">
                  <a16:creationId xmlns:a16="http://schemas.microsoft.com/office/drawing/2014/main" id="{78EFACB7-4F68-8EAC-91F3-F842196FE5D6}"/>
                </a:ext>
              </a:extLst>
            </p:cNvPr>
            <p:cNvSpPr>
              <a:spLocks/>
            </p:cNvSpPr>
            <p:nvPr/>
          </p:nvSpPr>
          <p:spPr bwMode="auto">
            <a:xfrm>
              <a:off x="4921251" y="3143251"/>
              <a:ext cx="174625" cy="79375"/>
            </a:xfrm>
            <a:custGeom>
              <a:avLst/>
              <a:gdLst>
                <a:gd name="T0" fmla="*/ 52 w 62"/>
                <a:gd name="T1" fmla="*/ 2 h 28"/>
                <a:gd name="T2" fmla="*/ 45 w 62"/>
                <a:gd name="T3" fmla="*/ 0 h 28"/>
                <a:gd name="T4" fmla="*/ 43 w 62"/>
                <a:gd name="T5" fmla="*/ 4 h 28"/>
                <a:gd name="T6" fmla="*/ 36 w 62"/>
                <a:gd name="T7" fmla="*/ 4 h 28"/>
                <a:gd name="T8" fmla="*/ 31 w 62"/>
                <a:gd name="T9" fmla="*/ 7 h 28"/>
                <a:gd name="T10" fmla="*/ 28 w 62"/>
                <a:gd name="T11" fmla="*/ 12 h 28"/>
                <a:gd name="T12" fmla="*/ 25 w 62"/>
                <a:gd name="T13" fmla="*/ 15 h 28"/>
                <a:gd name="T14" fmla="*/ 16 w 62"/>
                <a:gd name="T15" fmla="*/ 17 h 28"/>
                <a:gd name="T16" fmla="*/ 11 w 62"/>
                <a:gd name="T17" fmla="*/ 17 h 28"/>
                <a:gd name="T18" fmla="*/ 6 w 62"/>
                <a:gd name="T19" fmla="*/ 18 h 28"/>
                <a:gd name="T20" fmla="*/ 1 w 62"/>
                <a:gd name="T21" fmla="*/ 16 h 28"/>
                <a:gd name="T22" fmla="*/ 0 w 62"/>
                <a:gd name="T23" fmla="*/ 21 h 28"/>
                <a:gd name="T24" fmla="*/ 5 w 62"/>
                <a:gd name="T25" fmla="*/ 23 h 28"/>
                <a:gd name="T26" fmla="*/ 10 w 62"/>
                <a:gd name="T27" fmla="*/ 24 h 28"/>
                <a:gd name="T28" fmla="*/ 15 w 62"/>
                <a:gd name="T29" fmla="*/ 23 h 28"/>
                <a:gd name="T30" fmla="*/ 22 w 62"/>
                <a:gd name="T31" fmla="*/ 22 h 28"/>
                <a:gd name="T32" fmla="*/ 23 w 62"/>
                <a:gd name="T33" fmla="*/ 25 h 28"/>
                <a:gd name="T34" fmla="*/ 31 w 62"/>
                <a:gd name="T35" fmla="*/ 26 h 28"/>
                <a:gd name="T36" fmla="*/ 40 w 62"/>
                <a:gd name="T37" fmla="*/ 28 h 28"/>
                <a:gd name="T38" fmla="*/ 48 w 62"/>
                <a:gd name="T39" fmla="*/ 25 h 28"/>
                <a:gd name="T40" fmla="*/ 53 w 62"/>
                <a:gd name="T41" fmla="*/ 24 h 28"/>
                <a:gd name="T42" fmla="*/ 54 w 62"/>
                <a:gd name="T43" fmla="*/ 24 h 28"/>
                <a:gd name="T44" fmla="*/ 55 w 62"/>
                <a:gd name="T45" fmla="*/ 22 h 28"/>
                <a:gd name="T46" fmla="*/ 56 w 62"/>
                <a:gd name="T47" fmla="*/ 18 h 28"/>
                <a:gd name="T48" fmla="*/ 57 w 62"/>
                <a:gd name="T49" fmla="*/ 15 h 28"/>
                <a:gd name="T50" fmla="*/ 61 w 62"/>
                <a:gd name="T51" fmla="*/ 12 h 28"/>
                <a:gd name="T52" fmla="*/ 62 w 62"/>
                <a:gd name="T53" fmla="*/ 10 h 28"/>
                <a:gd name="T54" fmla="*/ 59 w 62"/>
                <a:gd name="T55" fmla="*/ 3 h 28"/>
                <a:gd name="T56" fmla="*/ 52 w 62"/>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8">
                  <a:moveTo>
                    <a:pt x="52" y="2"/>
                  </a:moveTo>
                  <a:cubicBezTo>
                    <a:pt x="50" y="0"/>
                    <a:pt x="45" y="0"/>
                    <a:pt x="45" y="0"/>
                  </a:cubicBezTo>
                  <a:cubicBezTo>
                    <a:pt x="45" y="0"/>
                    <a:pt x="44" y="2"/>
                    <a:pt x="43" y="4"/>
                  </a:cubicBezTo>
                  <a:cubicBezTo>
                    <a:pt x="42" y="5"/>
                    <a:pt x="38" y="5"/>
                    <a:pt x="36" y="4"/>
                  </a:cubicBezTo>
                  <a:cubicBezTo>
                    <a:pt x="35" y="5"/>
                    <a:pt x="32" y="6"/>
                    <a:pt x="31" y="7"/>
                  </a:cubicBezTo>
                  <a:cubicBezTo>
                    <a:pt x="31" y="9"/>
                    <a:pt x="27" y="8"/>
                    <a:pt x="28" y="12"/>
                  </a:cubicBezTo>
                  <a:cubicBezTo>
                    <a:pt x="29" y="17"/>
                    <a:pt x="26" y="15"/>
                    <a:pt x="25" y="15"/>
                  </a:cubicBezTo>
                  <a:cubicBezTo>
                    <a:pt x="23" y="14"/>
                    <a:pt x="17" y="15"/>
                    <a:pt x="16" y="17"/>
                  </a:cubicBezTo>
                  <a:cubicBezTo>
                    <a:pt x="14" y="18"/>
                    <a:pt x="12" y="18"/>
                    <a:pt x="11" y="17"/>
                  </a:cubicBezTo>
                  <a:cubicBezTo>
                    <a:pt x="10" y="16"/>
                    <a:pt x="7" y="16"/>
                    <a:pt x="6" y="18"/>
                  </a:cubicBezTo>
                  <a:cubicBezTo>
                    <a:pt x="5" y="20"/>
                    <a:pt x="3" y="16"/>
                    <a:pt x="1" y="16"/>
                  </a:cubicBezTo>
                  <a:cubicBezTo>
                    <a:pt x="0" y="17"/>
                    <a:pt x="0" y="20"/>
                    <a:pt x="0" y="21"/>
                  </a:cubicBezTo>
                  <a:cubicBezTo>
                    <a:pt x="0" y="22"/>
                    <a:pt x="3" y="24"/>
                    <a:pt x="5" y="23"/>
                  </a:cubicBezTo>
                  <a:cubicBezTo>
                    <a:pt x="6" y="22"/>
                    <a:pt x="8" y="23"/>
                    <a:pt x="10" y="24"/>
                  </a:cubicBezTo>
                  <a:cubicBezTo>
                    <a:pt x="11" y="25"/>
                    <a:pt x="14" y="24"/>
                    <a:pt x="15" y="23"/>
                  </a:cubicBezTo>
                  <a:cubicBezTo>
                    <a:pt x="16" y="22"/>
                    <a:pt x="21" y="22"/>
                    <a:pt x="22" y="22"/>
                  </a:cubicBezTo>
                  <a:cubicBezTo>
                    <a:pt x="22" y="22"/>
                    <a:pt x="22" y="25"/>
                    <a:pt x="23" y="25"/>
                  </a:cubicBezTo>
                  <a:cubicBezTo>
                    <a:pt x="24" y="26"/>
                    <a:pt x="28" y="26"/>
                    <a:pt x="31" y="26"/>
                  </a:cubicBezTo>
                  <a:cubicBezTo>
                    <a:pt x="34" y="26"/>
                    <a:pt x="39" y="28"/>
                    <a:pt x="40" y="28"/>
                  </a:cubicBezTo>
                  <a:cubicBezTo>
                    <a:pt x="42" y="28"/>
                    <a:pt x="44" y="25"/>
                    <a:pt x="48" y="25"/>
                  </a:cubicBezTo>
                  <a:cubicBezTo>
                    <a:pt x="51" y="25"/>
                    <a:pt x="53" y="23"/>
                    <a:pt x="53" y="24"/>
                  </a:cubicBezTo>
                  <a:cubicBezTo>
                    <a:pt x="54" y="24"/>
                    <a:pt x="54" y="24"/>
                    <a:pt x="54" y="24"/>
                  </a:cubicBezTo>
                  <a:cubicBezTo>
                    <a:pt x="54" y="22"/>
                    <a:pt x="54" y="22"/>
                    <a:pt x="55" y="22"/>
                  </a:cubicBezTo>
                  <a:cubicBezTo>
                    <a:pt x="56" y="21"/>
                    <a:pt x="55" y="19"/>
                    <a:pt x="56" y="18"/>
                  </a:cubicBezTo>
                  <a:cubicBezTo>
                    <a:pt x="57" y="17"/>
                    <a:pt x="55" y="14"/>
                    <a:pt x="57" y="15"/>
                  </a:cubicBezTo>
                  <a:cubicBezTo>
                    <a:pt x="59" y="15"/>
                    <a:pt x="61" y="15"/>
                    <a:pt x="61" y="12"/>
                  </a:cubicBezTo>
                  <a:cubicBezTo>
                    <a:pt x="61" y="12"/>
                    <a:pt x="61" y="11"/>
                    <a:pt x="62" y="10"/>
                  </a:cubicBezTo>
                  <a:cubicBezTo>
                    <a:pt x="60" y="7"/>
                    <a:pt x="59" y="3"/>
                    <a:pt x="59" y="3"/>
                  </a:cubicBezTo>
                  <a:cubicBezTo>
                    <a:pt x="59" y="3"/>
                    <a:pt x="55" y="5"/>
                    <a:pt x="52" y="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1" name="Freeform 139">
              <a:extLst>
                <a:ext uri="{FF2B5EF4-FFF2-40B4-BE49-F238E27FC236}">
                  <a16:creationId xmlns:a16="http://schemas.microsoft.com/office/drawing/2014/main" id="{1C0269FF-3B11-C04F-1CB9-CC7D4D0E5A46}"/>
                </a:ext>
              </a:extLst>
            </p:cNvPr>
            <p:cNvSpPr>
              <a:spLocks/>
            </p:cNvSpPr>
            <p:nvPr/>
          </p:nvSpPr>
          <p:spPr bwMode="auto">
            <a:xfrm>
              <a:off x="4921251" y="3143251"/>
              <a:ext cx="174625" cy="79375"/>
            </a:xfrm>
            <a:custGeom>
              <a:avLst/>
              <a:gdLst>
                <a:gd name="T0" fmla="*/ 52 w 62"/>
                <a:gd name="T1" fmla="*/ 2 h 28"/>
                <a:gd name="T2" fmla="*/ 45 w 62"/>
                <a:gd name="T3" fmla="*/ 0 h 28"/>
                <a:gd name="T4" fmla="*/ 43 w 62"/>
                <a:gd name="T5" fmla="*/ 4 h 28"/>
                <a:gd name="T6" fmla="*/ 36 w 62"/>
                <a:gd name="T7" fmla="*/ 4 h 28"/>
                <a:gd name="T8" fmla="*/ 31 w 62"/>
                <a:gd name="T9" fmla="*/ 7 h 28"/>
                <a:gd name="T10" fmla="*/ 28 w 62"/>
                <a:gd name="T11" fmla="*/ 12 h 28"/>
                <a:gd name="T12" fmla="*/ 25 w 62"/>
                <a:gd name="T13" fmla="*/ 15 h 28"/>
                <a:gd name="T14" fmla="*/ 16 w 62"/>
                <a:gd name="T15" fmla="*/ 17 h 28"/>
                <a:gd name="T16" fmla="*/ 11 w 62"/>
                <a:gd name="T17" fmla="*/ 17 h 28"/>
                <a:gd name="T18" fmla="*/ 6 w 62"/>
                <a:gd name="T19" fmla="*/ 18 h 28"/>
                <a:gd name="T20" fmla="*/ 1 w 62"/>
                <a:gd name="T21" fmla="*/ 16 h 28"/>
                <a:gd name="T22" fmla="*/ 0 w 62"/>
                <a:gd name="T23" fmla="*/ 21 h 28"/>
                <a:gd name="T24" fmla="*/ 5 w 62"/>
                <a:gd name="T25" fmla="*/ 23 h 28"/>
                <a:gd name="T26" fmla="*/ 10 w 62"/>
                <a:gd name="T27" fmla="*/ 24 h 28"/>
                <a:gd name="T28" fmla="*/ 15 w 62"/>
                <a:gd name="T29" fmla="*/ 23 h 28"/>
                <a:gd name="T30" fmla="*/ 22 w 62"/>
                <a:gd name="T31" fmla="*/ 22 h 28"/>
                <a:gd name="T32" fmla="*/ 23 w 62"/>
                <a:gd name="T33" fmla="*/ 25 h 28"/>
                <a:gd name="T34" fmla="*/ 31 w 62"/>
                <a:gd name="T35" fmla="*/ 26 h 28"/>
                <a:gd name="T36" fmla="*/ 40 w 62"/>
                <a:gd name="T37" fmla="*/ 28 h 28"/>
                <a:gd name="T38" fmla="*/ 48 w 62"/>
                <a:gd name="T39" fmla="*/ 25 h 28"/>
                <a:gd name="T40" fmla="*/ 53 w 62"/>
                <a:gd name="T41" fmla="*/ 24 h 28"/>
                <a:gd name="T42" fmla="*/ 54 w 62"/>
                <a:gd name="T43" fmla="*/ 24 h 28"/>
                <a:gd name="T44" fmla="*/ 55 w 62"/>
                <a:gd name="T45" fmla="*/ 22 h 28"/>
                <a:gd name="T46" fmla="*/ 56 w 62"/>
                <a:gd name="T47" fmla="*/ 18 h 28"/>
                <a:gd name="T48" fmla="*/ 57 w 62"/>
                <a:gd name="T49" fmla="*/ 15 h 28"/>
                <a:gd name="T50" fmla="*/ 61 w 62"/>
                <a:gd name="T51" fmla="*/ 12 h 28"/>
                <a:gd name="T52" fmla="*/ 62 w 62"/>
                <a:gd name="T53" fmla="*/ 10 h 28"/>
                <a:gd name="T54" fmla="*/ 59 w 62"/>
                <a:gd name="T55" fmla="*/ 3 h 28"/>
                <a:gd name="T56" fmla="*/ 52 w 62"/>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8">
                  <a:moveTo>
                    <a:pt x="52" y="2"/>
                  </a:moveTo>
                  <a:cubicBezTo>
                    <a:pt x="50" y="0"/>
                    <a:pt x="45" y="0"/>
                    <a:pt x="45" y="0"/>
                  </a:cubicBezTo>
                  <a:cubicBezTo>
                    <a:pt x="45" y="0"/>
                    <a:pt x="44" y="2"/>
                    <a:pt x="43" y="4"/>
                  </a:cubicBezTo>
                  <a:cubicBezTo>
                    <a:pt x="42" y="5"/>
                    <a:pt x="38" y="5"/>
                    <a:pt x="36" y="4"/>
                  </a:cubicBezTo>
                  <a:cubicBezTo>
                    <a:pt x="35" y="5"/>
                    <a:pt x="32" y="6"/>
                    <a:pt x="31" y="7"/>
                  </a:cubicBezTo>
                  <a:cubicBezTo>
                    <a:pt x="31" y="9"/>
                    <a:pt x="27" y="8"/>
                    <a:pt x="28" y="12"/>
                  </a:cubicBezTo>
                  <a:cubicBezTo>
                    <a:pt x="29" y="17"/>
                    <a:pt x="26" y="15"/>
                    <a:pt x="25" y="15"/>
                  </a:cubicBezTo>
                  <a:cubicBezTo>
                    <a:pt x="23" y="14"/>
                    <a:pt x="17" y="15"/>
                    <a:pt x="16" y="17"/>
                  </a:cubicBezTo>
                  <a:cubicBezTo>
                    <a:pt x="14" y="18"/>
                    <a:pt x="12" y="18"/>
                    <a:pt x="11" y="17"/>
                  </a:cubicBezTo>
                  <a:cubicBezTo>
                    <a:pt x="10" y="16"/>
                    <a:pt x="7" y="16"/>
                    <a:pt x="6" y="18"/>
                  </a:cubicBezTo>
                  <a:cubicBezTo>
                    <a:pt x="5" y="20"/>
                    <a:pt x="3" y="16"/>
                    <a:pt x="1" y="16"/>
                  </a:cubicBezTo>
                  <a:cubicBezTo>
                    <a:pt x="0" y="17"/>
                    <a:pt x="0" y="20"/>
                    <a:pt x="0" y="21"/>
                  </a:cubicBezTo>
                  <a:cubicBezTo>
                    <a:pt x="0" y="22"/>
                    <a:pt x="3" y="24"/>
                    <a:pt x="5" y="23"/>
                  </a:cubicBezTo>
                  <a:cubicBezTo>
                    <a:pt x="6" y="22"/>
                    <a:pt x="8" y="23"/>
                    <a:pt x="10" y="24"/>
                  </a:cubicBezTo>
                  <a:cubicBezTo>
                    <a:pt x="11" y="25"/>
                    <a:pt x="14" y="24"/>
                    <a:pt x="15" y="23"/>
                  </a:cubicBezTo>
                  <a:cubicBezTo>
                    <a:pt x="16" y="22"/>
                    <a:pt x="21" y="22"/>
                    <a:pt x="22" y="22"/>
                  </a:cubicBezTo>
                  <a:cubicBezTo>
                    <a:pt x="22" y="22"/>
                    <a:pt x="22" y="25"/>
                    <a:pt x="23" y="25"/>
                  </a:cubicBezTo>
                  <a:cubicBezTo>
                    <a:pt x="24" y="26"/>
                    <a:pt x="28" y="26"/>
                    <a:pt x="31" y="26"/>
                  </a:cubicBezTo>
                  <a:cubicBezTo>
                    <a:pt x="34" y="26"/>
                    <a:pt x="39" y="28"/>
                    <a:pt x="40" y="28"/>
                  </a:cubicBezTo>
                  <a:cubicBezTo>
                    <a:pt x="42" y="28"/>
                    <a:pt x="44" y="25"/>
                    <a:pt x="48" y="25"/>
                  </a:cubicBezTo>
                  <a:cubicBezTo>
                    <a:pt x="51" y="25"/>
                    <a:pt x="53" y="23"/>
                    <a:pt x="53" y="24"/>
                  </a:cubicBezTo>
                  <a:cubicBezTo>
                    <a:pt x="54" y="24"/>
                    <a:pt x="54" y="24"/>
                    <a:pt x="54" y="24"/>
                  </a:cubicBezTo>
                  <a:cubicBezTo>
                    <a:pt x="54" y="22"/>
                    <a:pt x="54" y="22"/>
                    <a:pt x="55" y="22"/>
                  </a:cubicBezTo>
                  <a:cubicBezTo>
                    <a:pt x="56" y="21"/>
                    <a:pt x="55" y="19"/>
                    <a:pt x="56" y="18"/>
                  </a:cubicBezTo>
                  <a:cubicBezTo>
                    <a:pt x="57" y="17"/>
                    <a:pt x="55" y="14"/>
                    <a:pt x="57" y="15"/>
                  </a:cubicBezTo>
                  <a:cubicBezTo>
                    <a:pt x="59" y="15"/>
                    <a:pt x="61" y="15"/>
                    <a:pt x="61" y="12"/>
                  </a:cubicBezTo>
                  <a:cubicBezTo>
                    <a:pt x="61" y="12"/>
                    <a:pt x="61" y="11"/>
                    <a:pt x="62" y="10"/>
                  </a:cubicBezTo>
                  <a:cubicBezTo>
                    <a:pt x="60" y="7"/>
                    <a:pt x="59" y="3"/>
                    <a:pt x="59" y="3"/>
                  </a:cubicBezTo>
                  <a:cubicBezTo>
                    <a:pt x="59" y="3"/>
                    <a:pt x="55" y="5"/>
                    <a:pt x="52" y="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2" name="Freeform 140">
              <a:extLst>
                <a:ext uri="{FF2B5EF4-FFF2-40B4-BE49-F238E27FC236}">
                  <a16:creationId xmlns:a16="http://schemas.microsoft.com/office/drawing/2014/main" id="{D094EAB4-DC54-B4D9-D3C5-63292C746376}"/>
                </a:ext>
              </a:extLst>
            </p:cNvPr>
            <p:cNvSpPr>
              <a:spLocks/>
            </p:cNvSpPr>
            <p:nvPr/>
          </p:nvSpPr>
          <p:spPr bwMode="auto">
            <a:xfrm>
              <a:off x="5072063" y="3151188"/>
              <a:ext cx="152400" cy="90488"/>
            </a:xfrm>
            <a:custGeom>
              <a:avLst/>
              <a:gdLst>
                <a:gd name="T0" fmla="*/ 52 w 54"/>
                <a:gd name="T1" fmla="*/ 6 h 32"/>
                <a:gd name="T2" fmla="*/ 50 w 54"/>
                <a:gd name="T3" fmla="*/ 5 h 32"/>
                <a:gd name="T4" fmla="*/ 45 w 54"/>
                <a:gd name="T5" fmla="*/ 3 h 32"/>
                <a:gd name="T6" fmla="*/ 37 w 54"/>
                <a:gd name="T7" fmla="*/ 1 h 32"/>
                <a:gd name="T8" fmla="*/ 29 w 54"/>
                <a:gd name="T9" fmla="*/ 6 h 32"/>
                <a:gd name="T10" fmla="*/ 21 w 54"/>
                <a:gd name="T11" fmla="*/ 8 h 32"/>
                <a:gd name="T12" fmla="*/ 9 w 54"/>
                <a:gd name="T13" fmla="*/ 8 h 32"/>
                <a:gd name="T14" fmla="*/ 8 w 54"/>
                <a:gd name="T15" fmla="*/ 7 h 32"/>
                <a:gd name="T16" fmla="*/ 7 w 54"/>
                <a:gd name="T17" fmla="*/ 9 h 32"/>
                <a:gd name="T18" fmla="*/ 3 w 54"/>
                <a:gd name="T19" fmla="*/ 12 h 32"/>
                <a:gd name="T20" fmla="*/ 2 w 54"/>
                <a:gd name="T21" fmla="*/ 15 h 32"/>
                <a:gd name="T22" fmla="*/ 1 w 54"/>
                <a:gd name="T23" fmla="*/ 19 h 32"/>
                <a:gd name="T24" fmla="*/ 0 w 54"/>
                <a:gd name="T25" fmla="*/ 21 h 32"/>
                <a:gd name="T26" fmla="*/ 2 w 54"/>
                <a:gd name="T27" fmla="*/ 24 h 32"/>
                <a:gd name="T28" fmla="*/ 1 w 54"/>
                <a:gd name="T29" fmla="*/ 24 h 32"/>
                <a:gd name="T30" fmla="*/ 8 w 54"/>
                <a:gd name="T31" fmla="*/ 29 h 32"/>
                <a:gd name="T32" fmla="*/ 17 w 54"/>
                <a:gd name="T33" fmla="*/ 31 h 32"/>
                <a:gd name="T34" fmla="*/ 29 w 54"/>
                <a:gd name="T35" fmla="*/ 27 h 32"/>
                <a:gd name="T36" fmla="*/ 32 w 54"/>
                <a:gd name="T37" fmla="*/ 29 h 32"/>
                <a:gd name="T38" fmla="*/ 35 w 54"/>
                <a:gd name="T39" fmla="*/ 29 h 32"/>
                <a:gd name="T40" fmla="*/ 40 w 54"/>
                <a:gd name="T41" fmla="*/ 25 h 32"/>
                <a:gd name="T42" fmla="*/ 47 w 54"/>
                <a:gd name="T43" fmla="*/ 13 h 32"/>
                <a:gd name="T44" fmla="*/ 53 w 54"/>
                <a:gd name="T45" fmla="*/ 9 h 32"/>
                <a:gd name="T46" fmla="*/ 52 w 54"/>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32">
                  <a:moveTo>
                    <a:pt x="52" y="6"/>
                  </a:moveTo>
                  <a:cubicBezTo>
                    <a:pt x="52" y="6"/>
                    <a:pt x="51" y="6"/>
                    <a:pt x="50" y="5"/>
                  </a:cubicBezTo>
                  <a:cubicBezTo>
                    <a:pt x="48" y="5"/>
                    <a:pt x="46" y="4"/>
                    <a:pt x="45" y="3"/>
                  </a:cubicBezTo>
                  <a:cubicBezTo>
                    <a:pt x="44" y="2"/>
                    <a:pt x="38" y="1"/>
                    <a:pt x="37" y="1"/>
                  </a:cubicBezTo>
                  <a:cubicBezTo>
                    <a:pt x="36" y="0"/>
                    <a:pt x="31" y="6"/>
                    <a:pt x="29" y="6"/>
                  </a:cubicBezTo>
                  <a:cubicBezTo>
                    <a:pt x="28" y="6"/>
                    <a:pt x="21" y="7"/>
                    <a:pt x="21" y="8"/>
                  </a:cubicBezTo>
                  <a:cubicBezTo>
                    <a:pt x="21" y="10"/>
                    <a:pt x="12" y="11"/>
                    <a:pt x="9" y="8"/>
                  </a:cubicBezTo>
                  <a:cubicBezTo>
                    <a:pt x="9" y="8"/>
                    <a:pt x="8" y="8"/>
                    <a:pt x="8" y="7"/>
                  </a:cubicBezTo>
                  <a:cubicBezTo>
                    <a:pt x="7" y="8"/>
                    <a:pt x="7" y="9"/>
                    <a:pt x="7" y="9"/>
                  </a:cubicBezTo>
                  <a:cubicBezTo>
                    <a:pt x="7" y="12"/>
                    <a:pt x="5" y="12"/>
                    <a:pt x="3" y="12"/>
                  </a:cubicBezTo>
                  <a:cubicBezTo>
                    <a:pt x="1" y="11"/>
                    <a:pt x="3" y="14"/>
                    <a:pt x="2" y="15"/>
                  </a:cubicBezTo>
                  <a:cubicBezTo>
                    <a:pt x="1" y="16"/>
                    <a:pt x="2" y="18"/>
                    <a:pt x="1" y="19"/>
                  </a:cubicBezTo>
                  <a:cubicBezTo>
                    <a:pt x="0" y="19"/>
                    <a:pt x="0" y="19"/>
                    <a:pt x="0" y="21"/>
                  </a:cubicBezTo>
                  <a:cubicBezTo>
                    <a:pt x="0" y="21"/>
                    <a:pt x="2" y="24"/>
                    <a:pt x="2" y="24"/>
                  </a:cubicBezTo>
                  <a:cubicBezTo>
                    <a:pt x="2" y="24"/>
                    <a:pt x="1" y="24"/>
                    <a:pt x="1" y="24"/>
                  </a:cubicBezTo>
                  <a:cubicBezTo>
                    <a:pt x="3" y="25"/>
                    <a:pt x="7" y="27"/>
                    <a:pt x="8" y="29"/>
                  </a:cubicBezTo>
                  <a:cubicBezTo>
                    <a:pt x="10" y="31"/>
                    <a:pt x="15" y="32"/>
                    <a:pt x="17" y="31"/>
                  </a:cubicBezTo>
                  <a:cubicBezTo>
                    <a:pt x="19" y="30"/>
                    <a:pt x="29" y="27"/>
                    <a:pt x="29" y="27"/>
                  </a:cubicBezTo>
                  <a:cubicBezTo>
                    <a:pt x="29" y="27"/>
                    <a:pt x="31" y="28"/>
                    <a:pt x="32" y="29"/>
                  </a:cubicBezTo>
                  <a:cubicBezTo>
                    <a:pt x="33" y="29"/>
                    <a:pt x="33" y="29"/>
                    <a:pt x="35" y="29"/>
                  </a:cubicBezTo>
                  <a:cubicBezTo>
                    <a:pt x="35" y="28"/>
                    <a:pt x="37" y="28"/>
                    <a:pt x="40" y="25"/>
                  </a:cubicBezTo>
                  <a:cubicBezTo>
                    <a:pt x="42" y="23"/>
                    <a:pt x="46" y="13"/>
                    <a:pt x="47" y="13"/>
                  </a:cubicBezTo>
                  <a:cubicBezTo>
                    <a:pt x="48" y="12"/>
                    <a:pt x="51" y="10"/>
                    <a:pt x="53" y="9"/>
                  </a:cubicBezTo>
                  <a:cubicBezTo>
                    <a:pt x="54" y="8"/>
                    <a:pt x="54" y="7"/>
                    <a:pt x="52" y="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3" name="Freeform 141">
              <a:extLst>
                <a:ext uri="{FF2B5EF4-FFF2-40B4-BE49-F238E27FC236}">
                  <a16:creationId xmlns:a16="http://schemas.microsoft.com/office/drawing/2014/main" id="{C1E04798-881E-B3BB-921D-7FFC20398F8C}"/>
                </a:ext>
              </a:extLst>
            </p:cNvPr>
            <p:cNvSpPr>
              <a:spLocks/>
            </p:cNvSpPr>
            <p:nvPr/>
          </p:nvSpPr>
          <p:spPr bwMode="auto">
            <a:xfrm>
              <a:off x="5072063" y="3151188"/>
              <a:ext cx="152400" cy="90488"/>
            </a:xfrm>
            <a:custGeom>
              <a:avLst/>
              <a:gdLst>
                <a:gd name="T0" fmla="*/ 52 w 54"/>
                <a:gd name="T1" fmla="*/ 6 h 32"/>
                <a:gd name="T2" fmla="*/ 50 w 54"/>
                <a:gd name="T3" fmla="*/ 5 h 32"/>
                <a:gd name="T4" fmla="*/ 45 w 54"/>
                <a:gd name="T5" fmla="*/ 3 h 32"/>
                <a:gd name="T6" fmla="*/ 37 w 54"/>
                <a:gd name="T7" fmla="*/ 1 h 32"/>
                <a:gd name="T8" fmla="*/ 29 w 54"/>
                <a:gd name="T9" fmla="*/ 6 h 32"/>
                <a:gd name="T10" fmla="*/ 21 w 54"/>
                <a:gd name="T11" fmla="*/ 8 h 32"/>
                <a:gd name="T12" fmla="*/ 9 w 54"/>
                <a:gd name="T13" fmla="*/ 8 h 32"/>
                <a:gd name="T14" fmla="*/ 8 w 54"/>
                <a:gd name="T15" fmla="*/ 7 h 32"/>
                <a:gd name="T16" fmla="*/ 7 w 54"/>
                <a:gd name="T17" fmla="*/ 9 h 32"/>
                <a:gd name="T18" fmla="*/ 3 w 54"/>
                <a:gd name="T19" fmla="*/ 12 h 32"/>
                <a:gd name="T20" fmla="*/ 2 w 54"/>
                <a:gd name="T21" fmla="*/ 15 h 32"/>
                <a:gd name="T22" fmla="*/ 1 w 54"/>
                <a:gd name="T23" fmla="*/ 19 h 32"/>
                <a:gd name="T24" fmla="*/ 0 w 54"/>
                <a:gd name="T25" fmla="*/ 21 h 32"/>
                <a:gd name="T26" fmla="*/ 2 w 54"/>
                <a:gd name="T27" fmla="*/ 24 h 32"/>
                <a:gd name="T28" fmla="*/ 1 w 54"/>
                <a:gd name="T29" fmla="*/ 24 h 32"/>
                <a:gd name="T30" fmla="*/ 8 w 54"/>
                <a:gd name="T31" fmla="*/ 29 h 32"/>
                <a:gd name="T32" fmla="*/ 17 w 54"/>
                <a:gd name="T33" fmla="*/ 31 h 32"/>
                <a:gd name="T34" fmla="*/ 29 w 54"/>
                <a:gd name="T35" fmla="*/ 27 h 32"/>
                <a:gd name="T36" fmla="*/ 32 w 54"/>
                <a:gd name="T37" fmla="*/ 29 h 32"/>
                <a:gd name="T38" fmla="*/ 35 w 54"/>
                <a:gd name="T39" fmla="*/ 29 h 32"/>
                <a:gd name="T40" fmla="*/ 40 w 54"/>
                <a:gd name="T41" fmla="*/ 25 h 32"/>
                <a:gd name="T42" fmla="*/ 47 w 54"/>
                <a:gd name="T43" fmla="*/ 13 h 32"/>
                <a:gd name="T44" fmla="*/ 53 w 54"/>
                <a:gd name="T45" fmla="*/ 9 h 32"/>
                <a:gd name="T46" fmla="*/ 52 w 54"/>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32">
                  <a:moveTo>
                    <a:pt x="52" y="6"/>
                  </a:moveTo>
                  <a:cubicBezTo>
                    <a:pt x="52" y="6"/>
                    <a:pt x="51" y="6"/>
                    <a:pt x="50" y="5"/>
                  </a:cubicBezTo>
                  <a:cubicBezTo>
                    <a:pt x="48" y="5"/>
                    <a:pt x="46" y="4"/>
                    <a:pt x="45" y="3"/>
                  </a:cubicBezTo>
                  <a:cubicBezTo>
                    <a:pt x="44" y="2"/>
                    <a:pt x="38" y="1"/>
                    <a:pt x="37" y="1"/>
                  </a:cubicBezTo>
                  <a:cubicBezTo>
                    <a:pt x="36" y="0"/>
                    <a:pt x="31" y="6"/>
                    <a:pt x="29" y="6"/>
                  </a:cubicBezTo>
                  <a:cubicBezTo>
                    <a:pt x="28" y="6"/>
                    <a:pt x="21" y="7"/>
                    <a:pt x="21" y="8"/>
                  </a:cubicBezTo>
                  <a:cubicBezTo>
                    <a:pt x="21" y="10"/>
                    <a:pt x="12" y="11"/>
                    <a:pt x="9" y="8"/>
                  </a:cubicBezTo>
                  <a:cubicBezTo>
                    <a:pt x="9" y="8"/>
                    <a:pt x="8" y="8"/>
                    <a:pt x="8" y="7"/>
                  </a:cubicBezTo>
                  <a:cubicBezTo>
                    <a:pt x="7" y="8"/>
                    <a:pt x="7" y="9"/>
                    <a:pt x="7" y="9"/>
                  </a:cubicBezTo>
                  <a:cubicBezTo>
                    <a:pt x="7" y="12"/>
                    <a:pt x="5" y="12"/>
                    <a:pt x="3" y="12"/>
                  </a:cubicBezTo>
                  <a:cubicBezTo>
                    <a:pt x="1" y="11"/>
                    <a:pt x="3" y="14"/>
                    <a:pt x="2" y="15"/>
                  </a:cubicBezTo>
                  <a:cubicBezTo>
                    <a:pt x="1" y="16"/>
                    <a:pt x="2" y="18"/>
                    <a:pt x="1" y="19"/>
                  </a:cubicBezTo>
                  <a:cubicBezTo>
                    <a:pt x="0" y="19"/>
                    <a:pt x="0" y="19"/>
                    <a:pt x="0" y="21"/>
                  </a:cubicBezTo>
                  <a:cubicBezTo>
                    <a:pt x="0" y="21"/>
                    <a:pt x="2" y="24"/>
                    <a:pt x="2" y="24"/>
                  </a:cubicBezTo>
                  <a:cubicBezTo>
                    <a:pt x="2" y="24"/>
                    <a:pt x="1" y="24"/>
                    <a:pt x="1" y="24"/>
                  </a:cubicBezTo>
                  <a:cubicBezTo>
                    <a:pt x="3" y="25"/>
                    <a:pt x="7" y="27"/>
                    <a:pt x="8" y="29"/>
                  </a:cubicBezTo>
                  <a:cubicBezTo>
                    <a:pt x="10" y="31"/>
                    <a:pt x="15" y="32"/>
                    <a:pt x="17" y="31"/>
                  </a:cubicBezTo>
                  <a:cubicBezTo>
                    <a:pt x="19" y="30"/>
                    <a:pt x="29" y="27"/>
                    <a:pt x="29" y="27"/>
                  </a:cubicBezTo>
                  <a:cubicBezTo>
                    <a:pt x="29" y="27"/>
                    <a:pt x="31" y="28"/>
                    <a:pt x="32" y="29"/>
                  </a:cubicBezTo>
                  <a:cubicBezTo>
                    <a:pt x="33" y="29"/>
                    <a:pt x="33" y="29"/>
                    <a:pt x="35" y="29"/>
                  </a:cubicBezTo>
                  <a:cubicBezTo>
                    <a:pt x="35" y="28"/>
                    <a:pt x="37" y="28"/>
                    <a:pt x="40" y="25"/>
                  </a:cubicBezTo>
                  <a:cubicBezTo>
                    <a:pt x="42" y="23"/>
                    <a:pt x="46" y="13"/>
                    <a:pt x="47" y="13"/>
                  </a:cubicBezTo>
                  <a:cubicBezTo>
                    <a:pt x="48" y="12"/>
                    <a:pt x="51" y="10"/>
                    <a:pt x="53" y="9"/>
                  </a:cubicBezTo>
                  <a:cubicBezTo>
                    <a:pt x="54" y="8"/>
                    <a:pt x="54" y="7"/>
                    <a:pt x="52" y="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4" name="Freeform 142">
              <a:extLst>
                <a:ext uri="{FF2B5EF4-FFF2-40B4-BE49-F238E27FC236}">
                  <a16:creationId xmlns:a16="http://schemas.microsoft.com/office/drawing/2014/main" id="{D0AB8301-0BFE-3B8D-B6E9-C7A2F3FA15DF}"/>
                </a:ext>
              </a:extLst>
            </p:cNvPr>
            <p:cNvSpPr>
              <a:spLocks/>
            </p:cNvSpPr>
            <p:nvPr/>
          </p:nvSpPr>
          <p:spPr bwMode="auto">
            <a:xfrm>
              <a:off x="4979988" y="3081338"/>
              <a:ext cx="152400" cy="76200"/>
            </a:xfrm>
            <a:custGeom>
              <a:avLst/>
              <a:gdLst>
                <a:gd name="T0" fmla="*/ 51 w 54"/>
                <a:gd name="T1" fmla="*/ 12 h 27"/>
                <a:gd name="T2" fmla="*/ 45 w 54"/>
                <a:gd name="T3" fmla="*/ 11 h 27"/>
                <a:gd name="T4" fmla="*/ 43 w 54"/>
                <a:gd name="T5" fmla="*/ 8 h 27"/>
                <a:gd name="T6" fmla="*/ 38 w 54"/>
                <a:gd name="T7" fmla="*/ 8 h 27"/>
                <a:gd name="T8" fmla="*/ 34 w 54"/>
                <a:gd name="T9" fmla="*/ 7 h 27"/>
                <a:gd name="T10" fmla="*/ 28 w 54"/>
                <a:gd name="T11" fmla="*/ 3 h 27"/>
                <a:gd name="T12" fmla="*/ 23 w 54"/>
                <a:gd name="T13" fmla="*/ 0 h 27"/>
                <a:gd name="T14" fmla="*/ 23 w 54"/>
                <a:gd name="T15" fmla="*/ 1 h 27"/>
                <a:gd name="T16" fmla="*/ 18 w 54"/>
                <a:gd name="T17" fmla="*/ 1 h 27"/>
                <a:gd name="T18" fmla="*/ 12 w 54"/>
                <a:gd name="T19" fmla="*/ 4 h 27"/>
                <a:gd name="T20" fmla="*/ 3 w 54"/>
                <a:gd name="T21" fmla="*/ 7 h 27"/>
                <a:gd name="T22" fmla="*/ 3 w 54"/>
                <a:gd name="T23" fmla="*/ 12 h 27"/>
                <a:gd name="T24" fmla="*/ 6 w 54"/>
                <a:gd name="T25" fmla="*/ 19 h 27"/>
                <a:gd name="T26" fmla="*/ 15 w 54"/>
                <a:gd name="T27" fmla="*/ 26 h 27"/>
                <a:gd name="T28" fmla="*/ 15 w 54"/>
                <a:gd name="T29" fmla="*/ 26 h 27"/>
                <a:gd name="T30" fmla="*/ 22 w 54"/>
                <a:gd name="T31" fmla="*/ 26 h 27"/>
                <a:gd name="T32" fmla="*/ 24 w 54"/>
                <a:gd name="T33" fmla="*/ 22 h 27"/>
                <a:gd name="T34" fmla="*/ 31 w 54"/>
                <a:gd name="T35" fmla="*/ 24 h 27"/>
                <a:gd name="T36" fmla="*/ 38 w 54"/>
                <a:gd name="T37" fmla="*/ 25 h 27"/>
                <a:gd name="T38" fmla="*/ 38 w 54"/>
                <a:gd name="T39" fmla="*/ 27 h 27"/>
                <a:gd name="T40" fmla="*/ 41 w 54"/>
                <a:gd name="T41" fmla="*/ 24 h 27"/>
                <a:gd name="T42" fmla="*/ 49 w 54"/>
                <a:gd name="T43" fmla="*/ 20 h 27"/>
                <a:gd name="T44" fmla="*/ 54 w 54"/>
                <a:gd name="T45" fmla="*/ 16 h 27"/>
                <a:gd name="T46" fmla="*/ 51 w 54"/>
                <a:gd name="T47"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7">
                  <a:moveTo>
                    <a:pt x="51" y="12"/>
                  </a:moveTo>
                  <a:cubicBezTo>
                    <a:pt x="49" y="11"/>
                    <a:pt x="46" y="12"/>
                    <a:pt x="45" y="11"/>
                  </a:cubicBezTo>
                  <a:cubicBezTo>
                    <a:pt x="45" y="10"/>
                    <a:pt x="45" y="8"/>
                    <a:pt x="43" y="8"/>
                  </a:cubicBezTo>
                  <a:cubicBezTo>
                    <a:pt x="41" y="8"/>
                    <a:pt x="39" y="7"/>
                    <a:pt x="38" y="8"/>
                  </a:cubicBezTo>
                  <a:cubicBezTo>
                    <a:pt x="37" y="10"/>
                    <a:pt x="34" y="8"/>
                    <a:pt x="34" y="7"/>
                  </a:cubicBezTo>
                  <a:cubicBezTo>
                    <a:pt x="34" y="5"/>
                    <a:pt x="32" y="4"/>
                    <a:pt x="28" y="3"/>
                  </a:cubicBezTo>
                  <a:cubicBezTo>
                    <a:pt x="27" y="2"/>
                    <a:pt x="25" y="1"/>
                    <a:pt x="23" y="0"/>
                  </a:cubicBezTo>
                  <a:cubicBezTo>
                    <a:pt x="23" y="0"/>
                    <a:pt x="23" y="0"/>
                    <a:pt x="23" y="1"/>
                  </a:cubicBezTo>
                  <a:cubicBezTo>
                    <a:pt x="22" y="2"/>
                    <a:pt x="20" y="0"/>
                    <a:pt x="18" y="1"/>
                  </a:cubicBezTo>
                  <a:cubicBezTo>
                    <a:pt x="17" y="2"/>
                    <a:pt x="14" y="2"/>
                    <a:pt x="12" y="4"/>
                  </a:cubicBezTo>
                  <a:cubicBezTo>
                    <a:pt x="10" y="6"/>
                    <a:pt x="5" y="7"/>
                    <a:pt x="3" y="7"/>
                  </a:cubicBezTo>
                  <a:cubicBezTo>
                    <a:pt x="0" y="8"/>
                    <a:pt x="2" y="10"/>
                    <a:pt x="3" y="12"/>
                  </a:cubicBezTo>
                  <a:cubicBezTo>
                    <a:pt x="4" y="14"/>
                    <a:pt x="4" y="18"/>
                    <a:pt x="6" y="19"/>
                  </a:cubicBezTo>
                  <a:cubicBezTo>
                    <a:pt x="8" y="20"/>
                    <a:pt x="14" y="24"/>
                    <a:pt x="15" y="26"/>
                  </a:cubicBezTo>
                  <a:cubicBezTo>
                    <a:pt x="15" y="26"/>
                    <a:pt x="15" y="26"/>
                    <a:pt x="15" y="26"/>
                  </a:cubicBezTo>
                  <a:cubicBezTo>
                    <a:pt x="17" y="27"/>
                    <a:pt x="21" y="27"/>
                    <a:pt x="22" y="26"/>
                  </a:cubicBezTo>
                  <a:cubicBezTo>
                    <a:pt x="23" y="24"/>
                    <a:pt x="24" y="22"/>
                    <a:pt x="24" y="22"/>
                  </a:cubicBezTo>
                  <a:cubicBezTo>
                    <a:pt x="24" y="22"/>
                    <a:pt x="29" y="22"/>
                    <a:pt x="31" y="24"/>
                  </a:cubicBezTo>
                  <a:cubicBezTo>
                    <a:pt x="34" y="27"/>
                    <a:pt x="38" y="25"/>
                    <a:pt x="38" y="25"/>
                  </a:cubicBezTo>
                  <a:cubicBezTo>
                    <a:pt x="38" y="25"/>
                    <a:pt x="38" y="26"/>
                    <a:pt x="38" y="27"/>
                  </a:cubicBezTo>
                  <a:cubicBezTo>
                    <a:pt x="39" y="25"/>
                    <a:pt x="40" y="24"/>
                    <a:pt x="41" y="24"/>
                  </a:cubicBezTo>
                  <a:cubicBezTo>
                    <a:pt x="43" y="24"/>
                    <a:pt x="46" y="23"/>
                    <a:pt x="49" y="20"/>
                  </a:cubicBezTo>
                  <a:cubicBezTo>
                    <a:pt x="50" y="18"/>
                    <a:pt x="52" y="17"/>
                    <a:pt x="54" y="16"/>
                  </a:cubicBezTo>
                  <a:cubicBezTo>
                    <a:pt x="52" y="15"/>
                    <a:pt x="52" y="13"/>
                    <a:pt x="51" y="1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5" name="Freeform 143">
              <a:extLst>
                <a:ext uri="{FF2B5EF4-FFF2-40B4-BE49-F238E27FC236}">
                  <a16:creationId xmlns:a16="http://schemas.microsoft.com/office/drawing/2014/main" id="{7A28B666-530D-493D-23DF-84E3F0765D0E}"/>
                </a:ext>
              </a:extLst>
            </p:cNvPr>
            <p:cNvSpPr>
              <a:spLocks/>
            </p:cNvSpPr>
            <p:nvPr/>
          </p:nvSpPr>
          <p:spPr bwMode="auto">
            <a:xfrm>
              <a:off x="4979988" y="3081338"/>
              <a:ext cx="152400" cy="76200"/>
            </a:xfrm>
            <a:custGeom>
              <a:avLst/>
              <a:gdLst>
                <a:gd name="T0" fmla="*/ 51 w 54"/>
                <a:gd name="T1" fmla="*/ 12 h 27"/>
                <a:gd name="T2" fmla="*/ 45 w 54"/>
                <a:gd name="T3" fmla="*/ 11 h 27"/>
                <a:gd name="T4" fmla="*/ 43 w 54"/>
                <a:gd name="T5" fmla="*/ 8 h 27"/>
                <a:gd name="T6" fmla="*/ 38 w 54"/>
                <a:gd name="T7" fmla="*/ 8 h 27"/>
                <a:gd name="T8" fmla="*/ 34 w 54"/>
                <a:gd name="T9" fmla="*/ 7 h 27"/>
                <a:gd name="T10" fmla="*/ 28 w 54"/>
                <a:gd name="T11" fmla="*/ 3 h 27"/>
                <a:gd name="T12" fmla="*/ 23 w 54"/>
                <a:gd name="T13" fmla="*/ 0 h 27"/>
                <a:gd name="T14" fmla="*/ 23 w 54"/>
                <a:gd name="T15" fmla="*/ 1 h 27"/>
                <a:gd name="T16" fmla="*/ 18 w 54"/>
                <a:gd name="T17" fmla="*/ 1 h 27"/>
                <a:gd name="T18" fmla="*/ 12 w 54"/>
                <a:gd name="T19" fmla="*/ 4 h 27"/>
                <a:gd name="T20" fmla="*/ 3 w 54"/>
                <a:gd name="T21" fmla="*/ 7 h 27"/>
                <a:gd name="T22" fmla="*/ 3 w 54"/>
                <a:gd name="T23" fmla="*/ 12 h 27"/>
                <a:gd name="T24" fmla="*/ 6 w 54"/>
                <a:gd name="T25" fmla="*/ 19 h 27"/>
                <a:gd name="T26" fmla="*/ 15 w 54"/>
                <a:gd name="T27" fmla="*/ 26 h 27"/>
                <a:gd name="T28" fmla="*/ 15 w 54"/>
                <a:gd name="T29" fmla="*/ 26 h 27"/>
                <a:gd name="T30" fmla="*/ 22 w 54"/>
                <a:gd name="T31" fmla="*/ 26 h 27"/>
                <a:gd name="T32" fmla="*/ 24 w 54"/>
                <a:gd name="T33" fmla="*/ 22 h 27"/>
                <a:gd name="T34" fmla="*/ 31 w 54"/>
                <a:gd name="T35" fmla="*/ 24 h 27"/>
                <a:gd name="T36" fmla="*/ 38 w 54"/>
                <a:gd name="T37" fmla="*/ 25 h 27"/>
                <a:gd name="T38" fmla="*/ 38 w 54"/>
                <a:gd name="T39" fmla="*/ 27 h 27"/>
                <a:gd name="T40" fmla="*/ 41 w 54"/>
                <a:gd name="T41" fmla="*/ 24 h 27"/>
                <a:gd name="T42" fmla="*/ 49 w 54"/>
                <a:gd name="T43" fmla="*/ 20 h 27"/>
                <a:gd name="T44" fmla="*/ 54 w 54"/>
                <a:gd name="T45" fmla="*/ 16 h 27"/>
                <a:gd name="T46" fmla="*/ 51 w 54"/>
                <a:gd name="T47"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7">
                  <a:moveTo>
                    <a:pt x="51" y="12"/>
                  </a:moveTo>
                  <a:cubicBezTo>
                    <a:pt x="49" y="11"/>
                    <a:pt x="46" y="12"/>
                    <a:pt x="45" y="11"/>
                  </a:cubicBezTo>
                  <a:cubicBezTo>
                    <a:pt x="45" y="10"/>
                    <a:pt x="45" y="8"/>
                    <a:pt x="43" y="8"/>
                  </a:cubicBezTo>
                  <a:cubicBezTo>
                    <a:pt x="41" y="8"/>
                    <a:pt x="39" y="7"/>
                    <a:pt x="38" y="8"/>
                  </a:cubicBezTo>
                  <a:cubicBezTo>
                    <a:pt x="37" y="10"/>
                    <a:pt x="34" y="8"/>
                    <a:pt x="34" y="7"/>
                  </a:cubicBezTo>
                  <a:cubicBezTo>
                    <a:pt x="34" y="5"/>
                    <a:pt x="32" y="4"/>
                    <a:pt x="28" y="3"/>
                  </a:cubicBezTo>
                  <a:cubicBezTo>
                    <a:pt x="27" y="2"/>
                    <a:pt x="25" y="1"/>
                    <a:pt x="23" y="0"/>
                  </a:cubicBezTo>
                  <a:cubicBezTo>
                    <a:pt x="23" y="0"/>
                    <a:pt x="23" y="0"/>
                    <a:pt x="23" y="1"/>
                  </a:cubicBezTo>
                  <a:cubicBezTo>
                    <a:pt x="22" y="2"/>
                    <a:pt x="20" y="0"/>
                    <a:pt x="18" y="1"/>
                  </a:cubicBezTo>
                  <a:cubicBezTo>
                    <a:pt x="17" y="2"/>
                    <a:pt x="14" y="2"/>
                    <a:pt x="12" y="4"/>
                  </a:cubicBezTo>
                  <a:cubicBezTo>
                    <a:pt x="10" y="6"/>
                    <a:pt x="5" y="7"/>
                    <a:pt x="3" y="7"/>
                  </a:cubicBezTo>
                  <a:cubicBezTo>
                    <a:pt x="0" y="8"/>
                    <a:pt x="2" y="10"/>
                    <a:pt x="3" y="12"/>
                  </a:cubicBezTo>
                  <a:cubicBezTo>
                    <a:pt x="4" y="14"/>
                    <a:pt x="4" y="18"/>
                    <a:pt x="6" y="19"/>
                  </a:cubicBezTo>
                  <a:cubicBezTo>
                    <a:pt x="8" y="20"/>
                    <a:pt x="14" y="24"/>
                    <a:pt x="15" y="26"/>
                  </a:cubicBezTo>
                  <a:cubicBezTo>
                    <a:pt x="15" y="26"/>
                    <a:pt x="15" y="26"/>
                    <a:pt x="15" y="26"/>
                  </a:cubicBezTo>
                  <a:cubicBezTo>
                    <a:pt x="17" y="27"/>
                    <a:pt x="21" y="27"/>
                    <a:pt x="22" y="26"/>
                  </a:cubicBezTo>
                  <a:cubicBezTo>
                    <a:pt x="23" y="24"/>
                    <a:pt x="24" y="22"/>
                    <a:pt x="24" y="22"/>
                  </a:cubicBezTo>
                  <a:cubicBezTo>
                    <a:pt x="24" y="22"/>
                    <a:pt x="29" y="22"/>
                    <a:pt x="31" y="24"/>
                  </a:cubicBezTo>
                  <a:cubicBezTo>
                    <a:pt x="34" y="27"/>
                    <a:pt x="38" y="25"/>
                    <a:pt x="38" y="25"/>
                  </a:cubicBezTo>
                  <a:cubicBezTo>
                    <a:pt x="38" y="25"/>
                    <a:pt x="38" y="26"/>
                    <a:pt x="38" y="27"/>
                  </a:cubicBezTo>
                  <a:cubicBezTo>
                    <a:pt x="39" y="25"/>
                    <a:pt x="40" y="24"/>
                    <a:pt x="41" y="24"/>
                  </a:cubicBezTo>
                  <a:cubicBezTo>
                    <a:pt x="43" y="24"/>
                    <a:pt x="46" y="23"/>
                    <a:pt x="49" y="20"/>
                  </a:cubicBezTo>
                  <a:cubicBezTo>
                    <a:pt x="50" y="18"/>
                    <a:pt x="52" y="17"/>
                    <a:pt x="54" y="16"/>
                  </a:cubicBezTo>
                  <a:cubicBezTo>
                    <a:pt x="52" y="15"/>
                    <a:pt x="52" y="13"/>
                    <a:pt x="51" y="1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6" name="Freeform 144">
              <a:extLst>
                <a:ext uri="{FF2B5EF4-FFF2-40B4-BE49-F238E27FC236}">
                  <a16:creationId xmlns:a16="http://schemas.microsoft.com/office/drawing/2014/main" id="{02B92A62-E9BA-4B16-C667-CDD7E5FB47CA}"/>
                </a:ext>
              </a:extLst>
            </p:cNvPr>
            <p:cNvSpPr>
              <a:spLocks/>
            </p:cNvSpPr>
            <p:nvPr/>
          </p:nvSpPr>
          <p:spPr bwMode="auto">
            <a:xfrm>
              <a:off x="5086351" y="3125788"/>
              <a:ext cx="133350" cy="57150"/>
            </a:xfrm>
            <a:custGeom>
              <a:avLst/>
              <a:gdLst>
                <a:gd name="T0" fmla="*/ 35 w 47"/>
                <a:gd name="T1" fmla="*/ 2 h 20"/>
                <a:gd name="T2" fmla="*/ 29 w 47"/>
                <a:gd name="T3" fmla="*/ 1 h 20"/>
                <a:gd name="T4" fmla="*/ 22 w 47"/>
                <a:gd name="T5" fmla="*/ 1 h 20"/>
                <a:gd name="T6" fmla="*/ 17 w 47"/>
                <a:gd name="T7" fmla="*/ 1 h 20"/>
                <a:gd name="T8" fmla="*/ 16 w 47"/>
                <a:gd name="T9" fmla="*/ 0 h 20"/>
                <a:gd name="T10" fmla="*/ 11 w 47"/>
                <a:gd name="T11" fmla="*/ 4 h 20"/>
                <a:gd name="T12" fmla="*/ 3 w 47"/>
                <a:gd name="T13" fmla="*/ 8 h 20"/>
                <a:gd name="T14" fmla="*/ 0 w 47"/>
                <a:gd name="T15" fmla="*/ 11 h 20"/>
                <a:gd name="T16" fmla="*/ 4 w 47"/>
                <a:gd name="T17" fmla="*/ 17 h 20"/>
                <a:gd name="T18" fmla="*/ 16 w 47"/>
                <a:gd name="T19" fmla="*/ 17 h 20"/>
                <a:gd name="T20" fmla="*/ 24 w 47"/>
                <a:gd name="T21" fmla="*/ 15 h 20"/>
                <a:gd name="T22" fmla="*/ 32 w 47"/>
                <a:gd name="T23" fmla="*/ 10 h 20"/>
                <a:gd name="T24" fmla="*/ 40 w 47"/>
                <a:gd name="T25" fmla="*/ 12 h 20"/>
                <a:gd name="T26" fmla="*/ 45 w 47"/>
                <a:gd name="T27" fmla="*/ 14 h 20"/>
                <a:gd name="T28" fmla="*/ 44 w 47"/>
                <a:gd name="T29" fmla="*/ 11 h 20"/>
                <a:gd name="T30" fmla="*/ 47 w 47"/>
                <a:gd name="T31" fmla="*/ 5 h 20"/>
                <a:gd name="T32" fmla="*/ 47 w 47"/>
                <a:gd name="T33" fmla="*/ 5 h 20"/>
                <a:gd name="T34" fmla="*/ 43 w 47"/>
                <a:gd name="T35" fmla="*/ 4 h 20"/>
                <a:gd name="T36" fmla="*/ 35 w 47"/>
                <a:gd name="T3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0">
                  <a:moveTo>
                    <a:pt x="35" y="2"/>
                  </a:moveTo>
                  <a:cubicBezTo>
                    <a:pt x="33" y="2"/>
                    <a:pt x="31" y="1"/>
                    <a:pt x="29" y="1"/>
                  </a:cubicBezTo>
                  <a:cubicBezTo>
                    <a:pt x="27" y="2"/>
                    <a:pt x="23" y="1"/>
                    <a:pt x="22" y="1"/>
                  </a:cubicBezTo>
                  <a:cubicBezTo>
                    <a:pt x="20" y="0"/>
                    <a:pt x="19" y="2"/>
                    <a:pt x="17" y="1"/>
                  </a:cubicBezTo>
                  <a:cubicBezTo>
                    <a:pt x="16" y="1"/>
                    <a:pt x="16" y="0"/>
                    <a:pt x="16" y="0"/>
                  </a:cubicBezTo>
                  <a:cubicBezTo>
                    <a:pt x="14" y="1"/>
                    <a:pt x="12" y="2"/>
                    <a:pt x="11" y="4"/>
                  </a:cubicBezTo>
                  <a:cubicBezTo>
                    <a:pt x="8" y="7"/>
                    <a:pt x="5" y="8"/>
                    <a:pt x="3" y="8"/>
                  </a:cubicBezTo>
                  <a:cubicBezTo>
                    <a:pt x="2" y="8"/>
                    <a:pt x="1" y="9"/>
                    <a:pt x="0" y="11"/>
                  </a:cubicBezTo>
                  <a:cubicBezTo>
                    <a:pt x="1" y="13"/>
                    <a:pt x="3" y="16"/>
                    <a:pt x="4" y="17"/>
                  </a:cubicBezTo>
                  <a:cubicBezTo>
                    <a:pt x="7" y="20"/>
                    <a:pt x="16" y="19"/>
                    <a:pt x="16" y="17"/>
                  </a:cubicBezTo>
                  <a:cubicBezTo>
                    <a:pt x="16" y="16"/>
                    <a:pt x="23" y="15"/>
                    <a:pt x="24" y="15"/>
                  </a:cubicBezTo>
                  <a:cubicBezTo>
                    <a:pt x="26" y="15"/>
                    <a:pt x="31" y="9"/>
                    <a:pt x="32" y="10"/>
                  </a:cubicBezTo>
                  <a:cubicBezTo>
                    <a:pt x="33" y="10"/>
                    <a:pt x="39" y="11"/>
                    <a:pt x="40" y="12"/>
                  </a:cubicBezTo>
                  <a:cubicBezTo>
                    <a:pt x="41" y="13"/>
                    <a:pt x="43" y="14"/>
                    <a:pt x="45" y="14"/>
                  </a:cubicBezTo>
                  <a:cubicBezTo>
                    <a:pt x="44" y="13"/>
                    <a:pt x="44" y="12"/>
                    <a:pt x="44" y="11"/>
                  </a:cubicBezTo>
                  <a:cubicBezTo>
                    <a:pt x="44" y="10"/>
                    <a:pt x="46" y="6"/>
                    <a:pt x="47" y="5"/>
                  </a:cubicBezTo>
                  <a:cubicBezTo>
                    <a:pt x="47" y="5"/>
                    <a:pt x="47" y="5"/>
                    <a:pt x="47" y="5"/>
                  </a:cubicBezTo>
                  <a:cubicBezTo>
                    <a:pt x="45" y="4"/>
                    <a:pt x="43" y="4"/>
                    <a:pt x="43" y="4"/>
                  </a:cubicBezTo>
                  <a:cubicBezTo>
                    <a:pt x="42" y="3"/>
                    <a:pt x="38" y="2"/>
                    <a:pt x="35" y="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7" name="Freeform 145">
              <a:extLst>
                <a:ext uri="{FF2B5EF4-FFF2-40B4-BE49-F238E27FC236}">
                  <a16:creationId xmlns:a16="http://schemas.microsoft.com/office/drawing/2014/main" id="{36B645E6-D14D-288D-B7E9-71DE8FC912E8}"/>
                </a:ext>
              </a:extLst>
            </p:cNvPr>
            <p:cNvSpPr>
              <a:spLocks/>
            </p:cNvSpPr>
            <p:nvPr/>
          </p:nvSpPr>
          <p:spPr bwMode="auto">
            <a:xfrm>
              <a:off x="5086351" y="3125788"/>
              <a:ext cx="133350" cy="57150"/>
            </a:xfrm>
            <a:custGeom>
              <a:avLst/>
              <a:gdLst>
                <a:gd name="T0" fmla="*/ 35 w 47"/>
                <a:gd name="T1" fmla="*/ 2 h 20"/>
                <a:gd name="T2" fmla="*/ 29 w 47"/>
                <a:gd name="T3" fmla="*/ 1 h 20"/>
                <a:gd name="T4" fmla="*/ 22 w 47"/>
                <a:gd name="T5" fmla="*/ 1 h 20"/>
                <a:gd name="T6" fmla="*/ 17 w 47"/>
                <a:gd name="T7" fmla="*/ 1 h 20"/>
                <a:gd name="T8" fmla="*/ 16 w 47"/>
                <a:gd name="T9" fmla="*/ 0 h 20"/>
                <a:gd name="T10" fmla="*/ 11 w 47"/>
                <a:gd name="T11" fmla="*/ 4 h 20"/>
                <a:gd name="T12" fmla="*/ 3 w 47"/>
                <a:gd name="T13" fmla="*/ 8 h 20"/>
                <a:gd name="T14" fmla="*/ 0 w 47"/>
                <a:gd name="T15" fmla="*/ 11 h 20"/>
                <a:gd name="T16" fmla="*/ 4 w 47"/>
                <a:gd name="T17" fmla="*/ 17 h 20"/>
                <a:gd name="T18" fmla="*/ 16 w 47"/>
                <a:gd name="T19" fmla="*/ 17 h 20"/>
                <a:gd name="T20" fmla="*/ 24 w 47"/>
                <a:gd name="T21" fmla="*/ 15 h 20"/>
                <a:gd name="T22" fmla="*/ 32 w 47"/>
                <a:gd name="T23" fmla="*/ 10 h 20"/>
                <a:gd name="T24" fmla="*/ 40 w 47"/>
                <a:gd name="T25" fmla="*/ 12 h 20"/>
                <a:gd name="T26" fmla="*/ 45 w 47"/>
                <a:gd name="T27" fmla="*/ 14 h 20"/>
                <a:gd name="T28" fmla="*/ 44 w 47"/>
                <a:gd name="T29" fmla="*/ 11 h 20"/>
                <a:gd name="T30" fmla="*/ 47 w 47"/>
                <a:gd name="T31" fmla="*/ 5 h 20"/>
                <a:gd name="T32" fmla="*/ 47 w 47"/>
                <a:gd name="T33" fmla="*/ 5 h 20"/>
                <a:gd name="T34" fmla="*/ 43 w 47"/>
                <a:gd name="T35" fmla="*/ 4 h 20"/>
                <a:gd name="T36" fmla="*/ 35 w 47"/>
                <a:gd name="T3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0">
                  <a:moveTo>
                    <a:pt x="35" y="2"/>
                  </a:moveTo>
                  <a:cubicBezTo>
                    <a:pt x="33" y="2"/>
                    <a:pt x="31" y="1"/>
                    <a:pt x="29" y="1"/>
                  </a:cubicBezTo>
                  <a:cubicBezTo>
                    <a:pt x="27" y="2"/>
                    <a:pt x="23" y="1"/>
                    <a:pt x="22" y="1"/>
                  </a:cubicBezTo>
                  <a:cubicBezTo>
                    <a:pt x="20" y="0"/>
                    <a:pt x="19" y="2"/>
                    <a:pt x="17" y="1"/>
                  </a:cubicBezTo>
                  <a:cubicBezTo>
                    <a:pt x="16" y="1"/>
                    <a:pt x="16" y="0"/>
                    <a:pt x="16" y="0"/>
                  </a:cubicBezTo>
                  <a:cubicBezTo>
                    <a:pt x="14" y="1"/>
                    <a:pt x="12" y="2"/>
                    <a:pt x="11" y="4"/>
                  </a:cubicBezTo>
                  <a:cubicBezTo>
                    <a:pt x="8" y="7"/>
                    <a:pt x="5" y="8"/>
                    <a:pt x="3" y="8"/>
                  </a:cubicBezTo>
                  <a:cubicBezTo>
                    <a:pt x="2" y="8"/>
                    <a:pt x="1" y="9"/>
                    <a:pt x="0" y="11"/>
                  </a:cubicBezTo>
                  <a:cubicBezTo>
                    <a:pt x="1" y="13"/>
                    <a:pt x="3" y="16"/>
                    <a:pt x="4" y="17"/>
                  </a:cubicBezTo>
                  <a:cubicBezTo>
                    <a:pt x="7" y="20"/>
                    <a:pt x="16" y="19"/>
                    <a:pt x="16" y="17"/>
                  </a:cubicBezTo>
                  <a:cubicBezTo>
                    <a:pt x="16" y="16"/>
                    <a:pt x="23" y="15"/>
                    <a:pt x="24" y="15"/>
                  </a:cubicBezTo>
                  <a:cubicBezTo>
                    <a:pt x="26" y="15"/>
                    <a:pt x="31" y="9"/>
                    <a:pt x="32" y="10"/>
                  </a:cubicBezTo>
                  <a:cubicBezTo>
                    <a:pt x="33" y="10"/>
                    <a:pt x="39" y="11"/>
                    <a:pt x="40" y="12"/>
                  </a:cubicBezTo>
                  <a:cubicBezTo>
                    <a:pt x="41" y="13"/>
                    <a:pt x="43" y="14"/>
                    <a:pt x="45" y="14"/>
                  </a:cubicBezTo>
                  <a:cubicBezTo>
                    <a:pt x="44" y="13"/>
                    <a:pt x="44" y="12"/>
                    <a:pt x="44" y="11"/>
                  </a:cubicBezTo>
                  <a:cubicBezTo>
                    <a:pt x="44" y="10"/>
                    <a:pt x="46" y="6"/>
                    <a:pt x="47" y="5"/>
                  </a:cubicBezTo>
                  <a:cubicBezTo>
                    <a:pt x="47" y="5"/>
                    <a:pt x="47" y="5"/>
                    <a:pt x="47" y="5"/>
                  </a:cubicBezTo>
                  <a:cubicBezTo>
                    <a:pt x="45" y="4"/>
                    <a:pt x="43" y="4"/>
                    <a:pt x="43" y="4"/>
                  </a:cubicBezTo>
                  <a:cubicBezTo>
                    <a:pt x="42" y="3"/>
                    <a:pt x="38" y="2"/>
                    <a:pt x="35" y="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8" name="Freeform 146">
              <a:extLst>
                <a:ext uri="{FF2B5EF4-FFF2-40B4-BE49-F238E27FC236}">
                  <a16:creationId xmlns:a16="http://schemas.microsoft.com/office/drawing/2014/main" id="{CD18B6E8-88D5-3BF8-4668-CEDF9CE51174}"/>
                </a:ext>
              </a:extLst>
            </p:cNvPr>
            <p:cNvSpPr>
              <a:spLocks/>
            </p:cNvSpPr>
            <p:nvPr/>
          </p:nvSpPr>
          <p:spPr bwMode="auto">
            <a:xfrm>
              <a:off x="4459288" y="3349626"/>
              <a:ext cx="87313" cy="146050"/>
            </a:xfrm>
            <a:custGeom>
              <a:avLst/>
              <a:gdLst>
                <a:gd name="T0" fmla="*/ 23 w 31"/>
                <a:gd name="T1" fmla="*/ 42 h 52"/>
                <a:gd name="T2" fmla="*/ 21 w 31"/>
                <a:gd name="T3" fmla="*/ 38 h 52"/>
                <a:gd name="T4" fmla="*/ 23 w 31"/>
                <a:gd name="T5" fmla="*/ 34 h 52"/>
                <a:gd name="T6" fmla="*/ 20 w 31"/>
                <a:gd name="T7" fmla="*/ 29 h 52"/>
                <a:gd name="T8" fmla="*/ 23 w 31"/>
                <a:gd name="T9" fmla="*/ 26 h 52"/>
                <a:gd name="T10" fmla="*/ 24 w 31"/>
                <a:gd name="T11" fmla="*/ 20 h 52"/>
                <a:gd name="T12" fmla="*/ 24 w 31"/>
                <a:gd name="T13" fmla="*/ 12 h 52"/>
                <a:gd name="T14" fmla="*/ 29 w 31"/>
                <a:gd name="T15" fmla="*/ 7 h 52"/>
                <a:gd name="T16" fmla="*/ 27 w 31"/>
                <a:gd name="T17" fmla="*/ 4 h 52"/>
                <a:gd name="T18" fmla="*/ 22 w 31"/>
                <a:gd name="T19" fmla="*/ 3 h 52"/>
                <a:gd name="T20" fmla="*/ 18 w 31"/>
                <a:gd name="T21" fmla="*/ 3 h 52"/>
                <a:gd name="T22" fmla="*/ 13 w 31"/>
                <a:gd name="T23" fmla="*/ 2 h 52"/>
                <a:gd name="T24" fmla="*/ 10 w 31"/>
                <a:gd name="T25" fmla="*/ 1 h 52"/>
                <a:gd name="T26" fmla="*/ 8 w 31"/>
                <a:gd name="T27" fmla="*/ 2 h 52"/>
                <a:gd name="T28" fmla="*/ 8 w 31"/>
                <a:gd name="T29" fmla="*/ 8 h 52"/>
                <a:gd name="T30" fmla="*/ 3 w 31"/>
                <a:gd name="T31" fmla="*/ 28 h 52"/>
                <a:gd name="T32" fmla="*/ 6 w 31"/>
                <a:gd name="T33" fmla="*/ 36 h 52"/>
                <a:gd name="T34" fmla="*/ 7 w 31"/>
                <a:gd name="T35" fmla="*/ 50 h 52"/>
                <a:gd name="T36" fmla="*/ 14 w 31"/>
                <a:gd name="T37" fmla="*/ 52 h 52"/>
                <a:gd name="T38" fmla="*/ 21 w 31"/>
                <a:gd name="T39" fmla="*/ 50 h 52"/>
                <a:gd name="T40" fmla="*/ 19 w 31"/>
                <a:gd name="T41" fmla="*/ 47 h 52"/>
                <a:gd name="T42" fmla="*/ 23 w 31"/>
                <a:gd name="T4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2">
                  <a:moveTo>
                    <a:pt x="23" y="42"/>
                  </a:moveTo>
                  <a:cubicBezTo>
                    <a:pt x="26" y="42"/>
                    <a:pt x="22" y="39"/>
                    <a:pt x="21" y="38"/>
                  </a:cubicBezTo>
                  <a:cubicBezTo>
                    <a:pt x="20" y="37"/>
                    <a:pt x="21" y="34"/>
                    <a:pt x="23" y="34"/>
                  </a:cubicBezTo>
                  <a:cubicBezTo>
                    <a:pt x="25" y="34"/>
                    <a:pt x="23" y="31"/>
                    <a:pt x="20" y="29"/>
                  </a:cubicBezTo>
                  <a:cubicBezTo>
                    <a:pt x="18" y="27"/>
                    <a:pt x="20" y="26"/>
                    <a:pt x="23" y="26"/>
                  </a:cubicBezTo>
                  <a:cubicBezTo>
                    <a:pt x="25" y="26"/>
                    <a:pt x="22" y="22"/>
                    <a:pt x="24" y="20"/>
                  </a:cubicBezTo>
                  <a:cubicBezTo>
                    <a:pt x="26" y="18"/>
                    <a:pt x="24" y="14"/>
                    <a:pt x="24" y="12"/>
                  </a:cubicBezTo>
                  <a:cubicBezTo>
                    <a:pt x="24" y="10"/>
                    <a:pt x="27" y="10"/>
                    <a:pt x="29" y="7"/>
                  </a:cubicBezTo>
                  <a:cubicBezTo>
                    <a:pt x="31" y="5"/>
                    <a:pt x="27" y="6"/>
                    <a:pt x="27" y="4"/>
                  </a:cubicBezTo>
                  <a:cubicBezTo>
                    <a:pt x="27" y="2"/>
                    <a:pt x="24" y="1"/>
                    <a:pt x="22" y="3"/>
                  </a:cubicBezTo>
                  <a:cubicBezTo>
                    <a:pt x="20" y="4"/>
                    <a:pt x="20" y="3"/>
                    <a:pt x="18" y="3"/>
                  </a:cubicBezTo>
                  <a:cubicBezTo>
                    <a:pt x="17" y="3"/>
                    <a:pt x="13" y="4"/>
                    <a:pt x="13" y="2"/>
                  </a:cubicBezTo>
                  <a:cubicBezTo>
                    <a:pt x="13" y="0"/>
                    <a:pt x="12" y="0"/>
                    <a:pt x="10" y="1"/>
                  </a:cubicBezTo>
                  <a:cubicBezTo>
                    <a:pt x="10" y="2"/>
                    <a:pt x="9" y="2"/>
                    <a:pt x="8" y="2"/>
                  </a:cubicBezTo>
                  <a:cubicBezTo>
                    <a:pt x="8" y="5"/>
                    <a:pt x="7" y="7"/>
                    <a:pt x="8" y="8"/>
                  </a:cubicBezTo>
                  <a:cubicBezTo>
                    <a:pt x="10" y="11"/>
                    <a:pt x="6" y="25"/>
                    <a:pt x="3" y="28"/>
                  </a:cubicBezTo>
                  <a:cubicBezTo>
                    <a:pt x="0" y="32"/>
                    <a:pt x="3" y="33"/>
                    <a:pt x="6" y="36"/>
                  </a:cubicBezTo>
                  <a:cubicBezTo>
                    <a:pt x="10" y="38"/>
                    <a:pt x="7" y="48"/>
                    <a:pt x="7" y="50"/>
                  </a:cubicBezTo>
                  <a:cubicBezTo>
                    <a:pt x="7" y="52"/>
                    <a:pt x="10" y="52"/>
                    <a:pt x="14" y="52"/>
                  </a:cubicBezTo>
                  <a:cubicBezTo>
                    <a:pt x="16" y="52"/>
                    <a:pt x="18" y="51"/>
                    <a:pt x="21" y="50"/>
                  </a:cubicBezTo>
                  <a:cubicBezTo>
                    <a:pt x="20" y="49"/>
                    <a:pt x="19" y="48"/>
                    <a:pt x="19" y="47"/>
                  </a:cubicBezTo>
                  <a:cubicBezTo>
                    <a:pt x="19" y="46"/>
                    <a:pt x="19" y="43"/>
                    <a:pt x="23" y="4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49" name="Freeform 147">
              <a:extLst>
                <a:ext uri="{FF2B5EF4-FFF2-40B4-BE49-F238E27FC236}">
                  <a16:creationId xmlns:a16="http://schemas.microsoft.com/office/drawing/2014/main" id="{4212FE26-33AB-77FF-8DFB-3F288E130C01}"/>
                </a:ext>
              </a:extLst>
            </p:cNvPr>
            <p:cNvSpPr>
              <a:spLocks/>
            </p:cNvSpPr>
            <p:nvPr/>
          </p:nvSpPr>
          <p:spPr bwMode="auto">
            <a:xfrm>
              <a:off x="4459288" y="3349626"/>
              <a:ext cx="87313" cy="146050"/>
            </a:xfrm>
            <a:custGeom>
              <a:avLst/>
              <a:gdLst>
                <a:gd name="T0" fmla="*/ 23 w 31"/>
                <a:gd name="T1" fmla="*/ 42 h 52"/>
                <a:gd name="T2" fmla="*/ 21 w 31"/>
                <a:gd name="T3" fmla="*/ 38 h 52"/>
                <a:gd name="T4" fmla="*/ 23 w 31"/>
                <a:gd name="T5" fmla="*/ 34 h 52"/>
                <a:gd name="T6" fmla="*/ 20 w 31"/>
                <a:gd name="T7" fmla="*/ 29 h 52"/>
                <a:gd name="T8" fmla="*/ 23 w 31"/>
                <a:gd name="T9" fmla="*/ 26 h 52"/>
                <a:gd name="T10" fmla="*/ 24 w 31"/>
                <a:gd name="T11" fmla="*/ 20 h 52"/>
                <a:gd name="T12" fmla="*/ 24 w 31"/>
                <a:gd name="T13" fmla="*/ 12 h 52"/>
                <a:gd name="T14" fmla="*/ 29 w 31"/>
                <a:gd name="T15" fmla="*/ 7 h 52"/>
                <a:gd name="T16" fmla="*/ 27 w 31"/>
                <a:gd name="T17" fmla="*/ 4 h 52"/>
                <a:gd name="T18" fmla="*/ 22 w 31"/>
                <a:gd name="T19" fmla="*/ 3 h 52"/>
                <a:gd name="T20" fmla="*/ 18 w 31"/>
                <a:gd name="T21" fmla="*/ 3 h 52"/>
                <a:gd name="T22" fmla="*/ 13 w 31"/>
                <a:gd name="T23" fmla="*/ 2 h 52"/>
                <a:gd name="T24" fmla="*/ 10 w 31"/>
                <a:gd name="T25" fmla="*/ 1 h 52"/>
                <a:gd name="T26" fmla="*/ 8 w 31"/>
                <a:gd name="T27" fmla="*/ 2 h 52"/>
                <a:gd name="T28" fmla="*/ 8 w 31"/>
                <a:gd name="T29" fmla="*/ 8 h 52"/>
                <a:gd name="T30" fmla="*/ 3 w 31"/>
                <a:gd name="T31" fmla="*/ 28 h 52"/>
                <a:gd name="T32" fmla="*/ 6 w 31"/>
                <a:gd name="T33" fmla="*/ 36 h 52"/>
                <a:gd name="T34" fmla="*/ 7 w 31"/>
                <a:gd name="T35" fmla="*/ 50 h 52"/>
                <a:gd name="T36" fmla="*/ 14 w 31"/>
                <a:gd name="T37" fmla="*/ 52 h 52"/>
                <a:gd name="T38" fmla="*/ 21 w 31"/>
                <a:gd name="T39" fmla="*/ 50 h 52"/>
                <a:gd name="T40" fmla="*/ 19 w 31"/>
                <a:gd name="T41" fmla="*/ 47 h 52"/>
                <a:gd name="T42" fmla="*/ 23 w 31"/>
                <a:gd name="T4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2">
                  <a:moveTo>
                    <a:pt x="23" y="42"/>
                  </a:moveTo>
                  <a:cubicBezTo>
                    <a:pt x="26" y="42"/>
                    <a:pt x="22" y="39"/>
                    <a:pt x="21" y="38"/>
                  </a:cubicBezTo>
                  <a:cubicBezTo>
                    <a:pt x="20" y="37"/>
                    <a:pt x="21" y="34"/>
                    <a:pt x="23" y="34"/>
                  </a:cubicBezTo>
                  <a:cubicBezTo>
                    <a:pt x="25" y="34"/>
                    <a:pt x="23" y="31"/>
                    <a:pt x="20" y="29"/>
                  </a:cubicBezTo>
                  <a:cubicBezTo>
                    <a:pt x="18" y="27"/>
                    <a:pt x="20" y="26"/>
                    <a:pt x="23" y="26"/>
                  </a:cubicBezTo>
                  <a:cubicBezTo>
                    <a:pt x="25" y="26"/>
                    <a:pt x="22" y="22"/>
                    <a:pt x="24" y="20"/>
                  </a:cubicBezTo>
                  <a:cubicBezTo>
                    <a:pt x="26" y="18"/>
                    <a:pt x="24" y="14"/>
                    <a:pt x="24" y="12"/>
                  </a:cubicBezTo>
                  <a:cubicBezTo>
                    <a:pt x="24" y="10"/>
                    <a:pt x="27" y="10"/>
                    <a:pt x="29" y="7"/>
                  </a:cubicBezTo>
                  <a:cubicBezTo>
                    <a:pt x="31" y="5"/>
                    <a:pt x="27" y="6"/>
                    <a:pt x="27" y="4"/>
                  </a:cubicBezTo>
                  <a:cubicBezTo>
                    <a:pt x="27" y="2"/>
                    <a:pt x="24" y="1"/>
                    <a:pt x="22" y="3"/>
                  </a:cubicBezTo>
                  <a:cubicBezTo>
                    <a:pt x="20" y="4"/>
                    <a:pt x="20" y="3"/>
                    <a:pt x="18" y="3"/>
                  </a:cubicBezTo>
                  <a:cubicBezTo>
                    <a:pt x="17" y="3"/>
                    <a:pt x="13" y="4"/>
                    <a:pt x="13" y="2"/>
                  </a:cubicBezTo>
                  <a:cubicBezTo>
                    <a:pt x="13" y="0"/>
                    <a:pt x="12" y="0"/>
                    <a:pt x="10" y="1"/>
                  </a:cubicBezTo>
                  <a:cubicBezTo>
                    <a:pt x="10" y="2"/>
                    <a:pt x="9" y="2"/>
                    <a:pt x="8" y="2"/>
                  </a:cubicBezTo>
                  <a:cubicBezTo>
                    <a:pt x="8" y="5"/>
                    <a:pt x="7" y="7"/>
                    <a:pt x="8" y="8"/>
                  </a:cubicBezTo>
                  <a:cubicBezTo>
                    <a:pt x="10" y="11"/>
                    <a:pt x="6" y="25"/>
                    <a:pt x="3" y="28"/>
                  </a:cubicBezTo>
                  <a:cubicBezTo>
                    <a:pt x="0" y="32"/>
                    <a:pt x="3" y="33"/>
                    <a:pt x="6" y="36"/>
                  </a:cubicBezTo>
                  <a:cubicBezTo>
                    <a:pt x="10" y="38"/>
                    <a:pt x="7" y="48"/>
                    <a:pt x="7" y="50"/>
                  </a:cubicBezTo>
                  <a:cubicBezTo>
                    <a:pt x="7" y="52"/>
                    <a:pt x="10" y="52"/>
                    <a:pt x="14" y="52"/>
                  </a:cubicBezTo>
                  <a:cubicBezTo>
                    <a:pt x="16" y="52"/>
                    <a:pt x="18" y="51"/>
                    <a:pt x="21" y="50"/>
                  </a:cubicBezTo>
                  <a:cubicBezTo>
                    <a:pt x="20" y="49"/>
                    <a:pt x="19" y="48"/>
                    <a:pt x="19" y="47"/>
                  </a:cubicBezTo>
                  <a:cubicBezTo>
                    <a:pt x="19" y="46"/>
                    <a:pt x="19" y="43"/>
                    <a:pt x="23" y="4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0" name="Freeform 148">
              <a:extLst>
                <a:ext uri="{FF2B5EF4-FFF2-40B4-BE49-F238E27FC236}">
                  <a16:creationId xmlns:a16="http://schemas.microsoft.com/office/drawing/2014/main" id="{00D84436-AFEA-6DF4-E0E9-6CADEC74B45E}"/>
                </a:ext>
              </a:extLst>
            </p:cNvPr>
            <p:cNvSpPr>
              <a:spLocks/>
            </p:cNvSpPr>
            <p:nvPr/>
          </p:nvSpPr>
          <p:spPr bwMode="auto">
            <a:xfrm>
              <a:off x="4765676" y="3001963"/>
              <a:ext cx="98425" cy="85725"/>
            </a:xfrm>
            <a:custGeom>
              <a:avLst/>
              <a:gdLst>
                <a:gd name="T0" fmla="*/ 11 w 35"/>
                <a:gd name="T1" fmla="*/ 24 h 30"/>
                <a:gd name="T2" fmla="*/ 17 w 35"/>
                <a:gd name="T3" fmla="*/ 24 h 30"/>
                <a:gd name="T4" fmla="*/ 23 w 35"/>
                <a:gd name="T5" fmla="*/ 29 h 30"/>
                <a:gd name="T6" fmla="*/ 25 w 35"/>
                <a:gd name="T7" fmla="*/ 30 h 30"/>
                <a:gd name="T8" fmla="*/ 26 w 35"/>
                <a:gd name="T9" fmla="*/ 24 h 30"/>
                <a:gd name="T10" fmla="*/ 27 w 35"/>
                <a:gd name="T11" fmla="*/ 20 h 30"/>
                <a:gd name="T12" fmla="*/ 31 w 35"/>
                <a:gd name="T13" fmla="*/ 17 h 30"/>
                <a:gd name="T14" fmla="*/ 33 w 35"/>
                <a:gd name="T15" fmla="*/ 15 h 30"/>
                <a:gd name="T16" fmla="*/ 30 w 35"/>
                <a:gd name="T17" fmla="*/ 10 h 30"/>
                <a:gd name="T18" fmla="*/ 34 w 35"/>
                <a:gd name="T19" fmla="*/ 6 h 30"/>
                <a:gd name="T20" fmla="*/ 34 w 35"/>
                <a:gd name="T21" fmla="*/ 1 h 30"/>
                <a:gd name="T22" fmla="*/ 32 w 35"/>
                <a:gd name="T23" fmla="*/ 1 h 30"/>
                <a:gd name="T24" fmla="*/ 24 w 35"/>
                <a:gd name="T25" fmla="*/ 2 h 30"/>
                <a:gd name="T26" fmla="*/ 20 w 35"/>
                <a:gd name="T27" fmla="*/ 7 h 30"/>
                <a:gd name="T28" fmla="*/ 16 w 35"/>
                <a:gd name="T29" fmla="*/ 8 h 30"/>
                <a:gd name="T30" fmla="*/ 12 w 35"/>
                <a:gd name="T31" fmla="*/ 10 h 30"/>
                <a:gd name="T32" fmla="*/ 8 w 35"/>
                <a:gd name="T33" fmla="*/ 17 h 30"/>
                <a:gd name="T34" fmla="*/ 2 w 35"/>
                <a:gd name="T35" fmla="*/ 24 h 30"/>
                <a:gd name="T36" fmla="*/ 0 w 35"/>
                <a:gd name="T37" fmla="*/ 25 h 30"/>
                <a:gd name="T38" fmla="*/ 3 w 35"/>
                <a:gd name="T39" fmla="*/ 26 h 30"/>
                <a:gd name="T40" fmla="*/ 11 w 35"/>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0">
                  <a:moveTo>
                    <a:pt x="11" y="24"/>
                  </a:moveTo>
                  <a:cubicBezTo>
                    <a:pt x="13" y="22"/>
                    <a:pt x="16" y="23"/>
                    <a:pt x="17" y="24"/>
                  </a:cubicBezTo>
                  <a:cubicBezTo>
                    <a:pt x="19" y="26"/>
                    <a:pt x="21" y="26"/>
                    <a:pt x="23" y="29"/>
                  </a:cubicBezTo>
                  <a:cubicBezTo>
                    <a:pt x="24" y="29"/>
                    <a:pt x="24" y="30"/>
                    <a:pt x="25" y="30"/>
                  </a:cubicBezTo>
                  <a:cubicBezTo>
                    <a:pt x="25" y="28"/>
                    <a:pt x="25" y="25"/>
                    <a:pt x="26" y="24"/>
                  </a:cubicBezTo>
                  <a:cubicBezTo>
                    <a:pt x="27" y="22"/>
                    <a:pt x="25" y="20"/>
                    <a:pt x="27" y="20"/>
                  </a:cubicBezTo>
                  <a:cubicBezTo>
                    <a:pt x="28" y="20"/>
                    <a:pt x="31" y="20"/>
                    <a:pt x="31" y="17"/>
                  </a:cubicBezTo>
                  <a:cubicBezTo>
                    <a:pt x="31" y="15"/>
                    <a:pt x="32" y="16"/>
                    <a:pt x="33" y="15"/>
                  </a:cubicBezTo>
                  <a:cubicBezTo>
                    <a:pt x="34" y="13"/>
                    <a:pt x="31" y="11"/>
                    <a:pt x="30" y="10"/>
                  </a:cubicBezTo>
                  <a:cubicBezTo>
                    <a:pt x="30" y="9"/>
                    <a:pt x="33" y="9"/>
                    <a:pt x="34" y="6"/>
                  </a:cubicBezTo>
                  <a:cubicBezTo>
                    <a:pt x="35" y="5"/>
                    <a:pt x="35" y="3"/>
                    <a:pt x="34" y="1"/>
                  </a:cubicBezTo>
                  <a:cubicBezTo>
                    <a:pt x="34" y="1"/>
                    <a:pt x="33" y="2"/>
                    <a:pt x="32" y="1"/>
                  </a:cubicBezTo>
                  <a:cubicBezTo>
                    <a:pt x="30" y="0"/>
                    <a:pt x="27" y="1"/>
                    <a:pt x="24" y="2"/>
                  </a:cubicBezTo>
                  <a:cubicBezTo>
                    <a:pt x="20" y="2"/>
                    <a:pt x="19" y="6"/>
                    <a:pt x="20" y="7"/>
                  </a:cubicBezTo>
                  <a:cubicBezTo>
                    <a:pt x="22" y="9"/>
                    <a:pt x="17" y="10"/>
                    <a:pt x="16" y="8"/>
                  </a:cubicBezTo>
                  <a:cubicBezTo>
                    <a:pt x="16" y="6"/>
                    <a:pt x="12" y="7"/>
                    <a:pt x="12" y="10"/>
                  </a:cubicBezTo>
                  <a:cubicBezTo>
                    <a:pt x="13" y="12"/>
                    <a:pt x="8" y="13"/>
                    <a:pt x="8" y="17"/>
                  </a:cubicBezTo>
                  <a:cubicBezTo>
                    <a:pt x="9" y="20"/>
                    <a:pt x="4" y="23"/>
                    <a:pt x="2" y="24"/>
                  </a:cubicBezTo>
                  <a:cubicBezTo>
                    <a:pt x="1" y="25"/>
                    <a:pt x="1" y="25"/>
                    <a:pt x="0" y="25"/>
                  </a:cubicBezTo>
                  <a:cubicBezTo>
                    <a:pt x="2" y="26"/>
                    <a:pt x="3" y="26"/>
                    <a:pt x="3" y="26"/>
                  </a:cubicBezTo>
                  <a:cubicBezTo>
                    <a:pt x="6" y="26"/>
                    <a:pt x="10" y="25"/>
                    <a:pt x="11" y="2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1" name="Freeform 149">
              <a:extLst>
                <a:ext uri="{FF2B5EF4-FFF2-40B4-BE49-F238E27FC236}">
                  <a16:creationId xmlns:a16="http://schemas.microsoft.com/office/drawing/2014/main" id="{A0AE6EF6-7944-66AC-B767-B46E352330FE}"/>
                </a:ext>
              </a:extLst>
            </p:cNvPr>
            <p:cNvSpPr>
              <a:spLocks/>
            </p:cNvSpPr>
            <p:nvPr/>
          </p:nvSpPr>
          <p:spPr bwMode="auto">
            <a:xfrm>
              <a:off x="4765676" y="3001963"/>
              <a:ext cx="98425" cy="85725"/>
            </a:xfrm>
            <a:custGeom>
              <a:avLst/>
              <a:gdLst>
                <a:gd name="T0" fmla="*/ 11 w 35"/>
                <a:gd name="T1" fmla="*/ 24 h 30"/>
                <a:gd name="T2" fmla="*/ 17 w 35"/>
                <a:gd name="T3" fmla="*/ 24 h 30"/>
                <a:gd name="T4" fmla="*/ 23 w 35"/>
                <a:gd name="T5" fmla="*/ 29 h 30"/>
                <a:gd name="T6" fmla="*/ 25 w 35"/>
                <a:gd name="T7" fmla="*/ 30 h 30"/>
                <a:gd name="T8" fmla="*/ 26 w 35"/>
                <a:gd name="T9" fmla="*/ 24 h 30"/>
                <a:gd name="T10" fmla="*/ 27 w 35"/>
                <a:gd name="T11" fmla="*/ 20 h 30"/>
                <a:gd name="T12" fmla="*/ 31 w 35"/>
                <a:gd name="T13" fmla="*/ 17 h 30"/>
                <a:gd name="T14" fmla="*/ 33 w 35"/>
                <a:gd name="T15" fmla="*/ 15 h 30"/>
                <a:gd name="T16" fmla="*/ 30 w 35"/>
                <a:gd name="T17" fmla="*/ 10 h 30"/>
                <a:gd name="T18" fmla="*/ 34 w 35"/>
                <a:gd name="T19" fmla="*/ 6 h 30"/>
                <a:gd name="T20" fmla="*/ 34 w 35"/>
                <a:gd name="T21" fmla="*/ 1 h 30"/>
                <a:gd name="T22" fmla="*/ 32 w 35"/>
                <a:gd name="T23" fmla="*/ 1 h 30"/>
                <a:gd name="T24" fmla="*/ 24 w 35"/>
                <a:gd name="T25" fmla="*/ 2 h 30"/>
                <a:gd name="T26" fmla="*/ 20 w 35"/>
                <a:gd name="T27" fmla="*/ 7 h 30"/>
                <a:gd name="T28" fmla="*/ 16 w 35"/>
                <a:gd name="T29" fmla="*/ 8 h 30"/>
                <a:gd name="T30" fmla="*/ 12 w 35"/>
                <a:gd name="T31" fmla="*/ 10 h 30"/>
                <a:gd name="T32" fmla="*/ 8 w 35"/>
                <a:gd name="T33" fmla="*/ 17 h 30"/>
                <a:gd name="T34" fmla="*/ 2 w 35"/>
                <a:gd name="T35" fmla="*/ 24 h 30"/>
                <a:gd name="T36" fmla="*/ 0 w 35"/>
                <a:gd name="T37" fmla="*/ 25 h 30"/>
                <a:gd name="T38" fmla="*/ 3 w 35"/>
                <a:gd name="T39" fmla="*/ 26 h 30"/>
                <a:gd name="T40" fmla="*/ 11 w 35"/>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0">
                  <a:moveTo>
                    <a:pt x="11" y="24"/>
                  </a:moveTo>
                  <a:cubicBezTo>
                    <a:pt x="13" y="22"/>
                    <a:pt x="16" y="23"/>
                    <a:pt x="17" y="24"/>
                  </a:cubicBezTo>
                  <a:cubicBezTo>
                    <a:pt x="19" y="26"/>
                    <a:pt x="21" y="26"/>
                    <a:pt x="23" y="29"/>
                  </a:cubicBezTo>
                  <a:cubicBezTo>
                    <a:pt x="24" y="29"/>
                    <a:pt x="24" y="30"/>
                    <a:pt x="25" y="30"/>
                  </a:cubicBezTo>
                  <a:cubicBezTo>
                    <a:pt x="25" y="28"/>
                    <a:pt x="25" y="25"/>
                    <a:pt x="26" y="24"/>
                  </a:cubicBezTo>
                  <a:cubicBezTo>
                    <a:pt x="27" y="22"/>
                    <a:pt x="25" y="20"/>
                    <a:pt x="27" y="20"/>
                  </a:cubicBezTo>
                  <a:cubicBezTo>
                    <a:pt x="28" y="20"/>
                    <a:pt x="31" y="20"/>
                    <a:pt x="31" y="17"/>
                  </a:cubicBezTo>
                  <a:cubicBezTo>
                    <a:pt x="31" y="15"/>
                    <a:pt x="32" y="16"/>
                    <a:pt x="33" y="15"/>
                  </a:cubicBezTo>
                  <a:cubicBezTo>
                    <a:pt x="34" y="13"/>
                    <a:pt x="31" y="11"/>
                    <a:pt x="30" y="10"/>
                  </a:cubicBezTo>
                  <a:cubicBezTo>
                    <a:pt x="30" y="9"/>
                    <a:pt x="33" y="9"/>
                    <a:pt x="34" y="6"/>
                  </a:cubicBezTo>
                  <a:cubicBezTo>
                    <a:pt x="35" y="5"/>
                    <a:pt x="35" y="3"/>
                    <a:pt x="34" y="1"/>
                  </a:cubicBezTo>
                  <a:cubicBezTo>
                    <a:pt x="34" y="1"/>
                    <a:pt x="33" y="2"/>
                    <a:pt x="32" y="1"/>
                  </a:cubicBezTo>
                  <a:cubicBezTo>
                    <a:pt x="30" y="0"/>
                    <a:pt x="27" y="1"/>
                    <a:pt x="24" y="2"/>
                  </a:cubicBezTo>
                  <a:cubicBezTo>
                    <a:pt x="20" y="2"/>
                    <a:pt x="19" y="6"/>
                    <a:pt x="20" y="7"/>
                  </a:cubicBezTo>
                  <a:cubicBezTo>
                    <a:pt x="22" y="9"/>
                    <a:pt x="17" y="10"/>
                    <a:pt x="16" y="8"/>
                  </a:cubicBezTo>
                  <a:cubicBezTo>
                    <a:pt x="16" y="6"/>
                    <a:pt x="12" y="7"/>
                    <a:pt x="12" y="10"/>
                  </a:cubicBezTo>
                  <a:cubicBezTo>
                    <a:pt x="13" y="12"/>
                    <a:pt x="8" y="13"/>
                    <a:pt x="8" y="17"/>
                  </a:cubicBezTo>
                  <a:cubicBezTo>
                    <a:pt x="9" y="20"/>
                    <a:pt x="4" y="23"/>
                    <a:pt x="2" y="24"/>
                  </a:cubicBezTo>
                  <a:cubicBezTo>
                    <a:pt x="1" y="25"/>
                    <a:pt x="1" y="25"/>
                    <a:pt x="0" y="25"/>
                  </a:cubicBezTo>
                  <a:cubicBezTo>
                    <a:pt x="2" y="26"/>
                    <a:pt x="3" y="26"/>
                    <a:pt x="3" y="26"/>
                  </a:cubicBezTo>
                  <a:cubicBezTo>
                    <a:pt x="6" y="26"/>
                    <a:pt x="10" y="25"/>
                    <a:pt x="11" y="2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2" name="Freeform 150">
              <a:extLst>
                <a:ext uri="{FF2B5EF4-FFF2-40B4-BE49-F238E27FC236}">
                  <a16:creationId xmlns:a16="http://schemas.microsoft.com/office/drawing/2014/main" id="{DFF808DE-0C68-0C2F-8541-38F7A17849AC}"/>
                </a:ext>
              </a:extLst>
            </p:cNvPr>
            <p:cNvSpPr>
              <a:spLocks/>
            </p:cNvSpPr>
            <p:nvPr/>
          </p:nvSpPr>
          <p:spPr bwMode="auto">
            <a:xfrm>
              <a:off x="4827588" y="3109913"/>
              <a:ext cx="17463" cy="22225"/>
            </a:xfrm>
            <a:custGeom>
              <a:avLst/>
              <a:gdLst>
                <a:gd name="T0" fmla="*/ 4 w 6"/>
                <a:gd name="T1" fmla="*/ 0 h 8"/>
                <a:gd name="T2" fmla="*/ 1 w 6"/>
                <a:gd name="T3" fmla="*/ 7 h 8"/>
                <a:gd name="T4" fmla="*/ 6 w 6"/>
                <a:gd name="T5" fmla="*/ 8 h 8"/>
                <a:gd name="T6" fmla="*/ 4 w 6"/>
                <a:gd name="T7" fmla="*/ 1 h 8"/>
                <a:gd name="T8" fmla="*/ 4 w 6"/>
                <a:gd name="T9" fmla="*/ 0 h 8"/>
              </a:gdLst>
              <a:ahLst/>
              <a:cxnLst>
                <a:cxn ang="0">
                  <a:pos x="T0" y="T1"/>
                </a:cxn>
                <a:cxn ang="0">
                  <a:pos x="T2" y="T3"/>
                </a:cxn>
                <a:cxn ang="0">
                  <a:pos x="T4" y="T5"/>
                </a:cxn>
                <a:cxn ang="0">
                  <a:pos x="T6" y="T7"/>
                </a:cxn>
                <a:cxn ang="0">
                  <a:pos x="T8" y="T9"/>
                </a:cxn>
              </a:cxnLst>
              <a:rect l="0" t="0" r="r" b="b"/>
              <a:pathLst>
                <a:path w="6" h="8">
                  <a:moveTo>
                    <a:pt x="4" y="0"/>
                  </a:moveTo>
                  <a:cubicBezTo>
                    <a:pt x="2" y="1"/>
                    <a:pt x="0" y="3"/>
                    <a:pt x="1" y="7"/>
                  </a:cubicBezTo>
                  <a:cubicBezTo>
                    <a:pt x="2" y="7"/>
                    <a:pt x="5" y="7"/>
                    <a:pt x="6" y="8"/>
                  </a:cubicBezTo>
                  <a:cubicBezTo>
                    <a:pt x="6" y="3"/>
                    <a:pt x="4" y="2"/>
                    <a:pt x="4" y="1"/>
                  </a:cubicBezTo>
                  <a:cubicBezTo>
                    <a:pt x="3" y="1"/>
                    <a:pt x="3" y="0"/>
                    <a:pt x="4"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3" name="Freeform 151">
              <a:extLst>
                <a:ext uri="{FF2B5EF4-FFF2-40B4-BE49-F238E27FC236}">
                  <a16:creationId xmlns:a16="http://schemas.microsoft.com/office/drawing/2014/main" id="{CEC541E7-EF6B-BFDA-6C51-A7F681F95848}"/>
                </a:ext>
              </a:extLst>
            </p:cNvPr>
            <p:cNvSpPr>
              <a:spLocks/>
            </p:cNvSpPr>
            <p:nvPr/>
          </p:nvSpPr>
          <p:spPr bwMode="auto">
            <a:xfrm>
              <a:off x="4827588" y="3109913"/>
              <a:ext cx="17463" cy="22225"/>
            </a:xfrm>
            <a:custGeom>
              <a:avLst/>
              <a:gdLst>
                <a:gd name="T0" fmla="*/ 4 w 6"/>
                <a:gd name="T1" fmla="*/ 0 h 8"/>
                <a:gd name="T2" fmla="*/ 1 w 6"/>
                <a:gd name="T3" fmla="*/ 7 h 8"/>
                <a:gd name="T4" fmla="*/ 6 w 6"/>
                <a:gd name="T5" fmla="*/ 8 h 8"/>
                <a:gd name="T6" fmla="*/ 4 w 6"/>
                <a:gd name="T7" fmla="*/ 1 h 8"/>
                <a:gd name="T8" fmla="*/ 4 w 6"/>
                <a:gd name="T9" fmla="*/ 0 h 8"/>
              </a:gdLst>
              <a:ahLst/>
              <a:cxnLst>
                <a:cxn ang="0">
                  <a:pos x="T0" y="T1"/>
                </a:cxn>
                <a:cxn ang="0">
                  <a:pos x="T2" y="T3"/>
                </a:cxn>
                <a:cxn ang="0">
                  <a:pos x="T4" y="T5"/>
                </a:cxn>
                <a:cxn ang="0">
                  <a:pos x="T6" y="T7"/>
                </a:cxn>
                <a:cxn ang="0">
                  <a:pos x="T8" y="T9"/>
                </a:cxn>
              </a:cxnLst>
              <a:rect l="0" t="0" r="r" b="b"/>
              <a:pathLst>
                <a:path w="6" h="8">
                  <a:moveTo>
                    <a:pt x="4" y="0"/>
                  </a:moveTo>
                  <a:cubicBezTo>
                    <a:pt x="2" y="1"/>
                    <a:pt x="0" y="3"/>
                    <a:pt x="1" y="7"/>
                  </a:cubicBezTo>
                  <a:cubicBezTo>
                    <a:pt x="2" y="7"/>
                    <a:pt x="5" y="7"/>
                    <a:pt x="6" y="8"/>
                  </a:cubicBezTo>
                  <a:cubicBezTo>
                    <a:pt x="6" y="3"/>
                    <a:pt x="4" y="2"/>
                    <a:pt x="4" y="1"/>
                  </a:cubicBezTo>
                  <a:cubicBezTo>
                    <a:pt x="3" y="1"/>
                    <a:pt x="3" y="0"/>
                    <a:pt x="4"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4" name="Freeform 152">
              <a:extLst>
                <a:ext uri="{FF2B5EF4-FFF2-40B4-BE49-F238E27FC236}">
                  <a16:creationId xmlns:a16="http://schemas.microsoft.com/office/drawing/2014/main" id="{787EF84B-5DC4-D842-1916-E7A756F07280}"/>
                </a:ext>
              </a:extLst>
            </p:cNvPr>
            <p:cNvSpPr>
              <a:spLocks/>
            </p:cNvSpPr>
            <p:nvPr/>
          </p:nvSpPr>
          <p:spPr bwMode="auto">
            <a:xfrm>
              <a:off x="4751388" y="3063876"/>
              <a:ext cx="93663" cy="68263"/>
            </a:xfrm>
            <a:custGeom>
              <a:avLst/>
              <a:gdLst>
                <a:gd name="T0" fmla="*/ 1 w 33"/>
                <a:gd name="T1" fmla="*/ 7 h 24"/>
                <a:gd name="T2" fmla="*/ 4 w 33"/>
                <a:gd name="T3" fmla="*/ 10 h 24"/>
                <a:gd name="T4" fmla="*/ 8 w 33"/>
                <a:gd name="T5" fmla="*/ 12 h 24"/>
                <a:gd name="T6" fmla="*/ 13 w 33"/>
                <a:gd name="T7" fmla="*/ 16 h 24"/>
                <a:gd name="T8" fmla="*/ 16 w 33"/>
                <a:gd name="T9" fmla="*/ 18 h 24"/>
                <a:gd name="T10" fmla="*/ 20 w 33"/>
                <a:gd name="T11" fmla="*/ 17 h 24"/>
                <a:gd name="T12" fmla="*/ 22 w 33"/>
                <a:gd name="T13" fmla="*/ 21 h 24"/>
                <a:gd name="T14" fmla="*/ 26 w 33"/>
                <a:gd name="T15" fmla="*/ 23 h 24"/>
                <a:gd name="T16" fmla="*/ 28 w 33"/>
                <a:gd name="T17" fmla="*/ 23 h 24"/>
                <a:gd name="T18" fmla="*/ 31 w 33"/>
                <a:gd name="T19" fmla="*/ 16 h 24"/>
                <a:gd name="T20" fmla="*/ 32 w 33"/>
                <a:gd name="T21" fmla="*/ 14 h 24"/>
                <a:gd name="T22" fmla="*/ 30 w 33"/>
                <a:gd name="T23" fmla="*/ 8 h 24"/>
                <a:gd name="T24" fmla="*/ 30 w 33"/>
                <a:gd name="T25" fmla="*/ 8 h 24"/>
                <a:gd name="T26" fmla="*/ 28 w 33"/>
                <a:gd name="T27" fmla="*/ 7 h 24"/>
                <a:gd name="T28" fmla="*/ 22 w 33"/>
                <a:gd name="T29" fmla="*/ 2 h 24"/>
                <a:gd name="T30" fmla="*/ 16 w 33"/>
                <a:gd name="T31" fmla="*/ 2 h 24"/>
                <a:gd name="T32" fmla="*/ 8 w 33"/>
                <a:gd name="T33" fmla="*/ 4 h 24"/>
                <a:gd name="T34" fmla="*/ 5 w 33"/>
                <a:gd name="T35" fmla="*/ 3 h 24"/>
                <a:gd name="T36" fmla="*/ 0 w 33"/>
                <a:gd name="T37" fmla="*/ 6 h 24"/>
                <a:gd name="T38" fmla="*/ 1 w 33"/>
                <a:gd name="T3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4">
                  <a:moveTo>
                    <a:pt x="1" y="7"/>
                  </a:moveTo>
                  <a:cubicBezTo>
                    <a:pt x="1" y="8"/>
                    <a:pt x="3" y="11"/>
                    <a:pt x="4" y="10"/>
                  </a:cubicBezTo>
                  <a:cubicBezTo>
                    <a:pt x="5" y="9"/>
                    <a:pt x="7" y="12"/>
                    <a:pt x="8" y="12"/>
                  </a:cubicBezTo>
                  <a:cubicBezTo>
                    <a:pt x="10" y="13"/>
                    <a:pt x="13" y="15"/>
                    <a:pt x="13" y="16"/>
                  </a:cubicBezTo>
                  <a:cubicBezTo>
                    <a:pt x="14" y="17"/>
                    <a:pt x="14" y="19"/>
                    <a:pt x="16" y="18"/>
                  </a:cubicBezTo>
                  <a:cubicBezTo>
                    <a:pt x="18" y="18"/>
                    <a:pt x="20" y="15"/>
                    <a:pt x="20" y="17"/>
                  </a:cubicBezTo>
                  <a:cubicBezTo>
                    <a:pt x="20" y="18"/>
                    <a:pt x="20" y="21"/>
                    <a:pt x="22" y="21"/>
                  </a:cubicBezTo>
                  <a:cubicBezTo>
                    <a:pt x="24" y="20"/>
                    <a:pt x="24" y="24"/>
                    <a:pt x="26" y="23"/>
                  </a:cubicBezTo>
                  <a:cubicBezTo>
                    <a:pt x="27" y="23"/>
                    <a:pt x="27" y="23"/>
                    <a:pt x="28" y="23"/>
                  </a:cubicBezTo>
                  <a:cubicBezTo>
                    <a:pt x="27" y="19"/>
                    <a:pt x="29" y="17"/>
                    <a:pt x="31" y="16"/>
                  </a:cubicBezTo>
                  <a:cubicBezTo>
                    <a:pt x="31" y="15"/>
                    <a:pt x="32" y="15"/>
                    <a:pt x="32" y="14"/>
                  </a:cubicBezTo>
                  <a:cubicBezTo>
                    <a:pt x="33" y="12"/>
                    <a:pt x="30" y="10"/>
                    <a:pt x="30" y="8"/>
                  </a:cubicBezTo>
                  <a:cubicBezTo>
                    <a:pt x="30" y="8"/>
                    <a:pt x="30" y="8"/>
                    <a:pt x="30" y="8"/>
                  </a:cubicBezTo>
                  <a:cubicBezTo>
                    <a:pt x="29" y="8"/>
                    <a:pt x="29" y="7"/>
                    <a:pt x="28" y="7"/>
                  </a:cubicBezTo>
                  <a:cubicBezTo>
                    <a:pt x="26" y="4"/>
                    <a:pt x="24" y="4"/>
                    <a:pt x="22" y="2"/>
                  </a:cubicBezTo>
                  <a:cubicBezTo>
                    <a:pt x="21" y="1"/>
                    <a:pt x="18" y="0"/>
                    <a:pt x="16" y="2"/>
                  </a:cubicBezTo>
                  <a:cubicBezTo>
                    <a:pt x="15" y="3"/>
                    <a:pt x="11" y="4"/>
                    <a:pt x="8" y="4"/>
                  </a:cubicBezTo>
                  <a:cubicBezTo>
                    <a:pt x="8" y="4"/>
                    <a:pt x="7" y="4"/>
                    <a:pt x="5" y="3"/>
                  </a:cubicBezTo>
                  <a:cubicBezTo>
                    <a:pt x="4" y="4"/>
                    <a:pt x="2" y="5"/>
                    <a:pt x="0" y="6"/>
                  </a:cubicBezTo>
                  <a:cubicBezTo>
                    <a:pt x="0" y="6"/>
                    <a:pt x="1" y="6"/>
                    <a:pt x="1" y="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5" name="Freeform 153">
              <a:extLst>
                <a:ext uri="{FF2B5EF4-FFF2-40B4-BE49-F238E27FC236}">
                  <a16:creationId xmlns:a16="http://schemas.microsoft.com/office/drawing/2014/main" id="{69D029A8-E6F8-78BF-ED84-660532EF6F72}"/>
                </a:ext>
              </a:extLst>
            </p:cNvPr>
            <p:cNvSpPr>
              <a:spLocks/>
            </p:cNvSpPr>
            <p:nvPr/>
          </p:nvSpPr>
          <p:spPr bwMode="auto">
            <a:xfrm>
              <a:off x="4751388" y="3063876"/>
              <a:ext cx="93663" cy="68263"/>
            </a:xfrm>
            <a:custGeom>
              <a:avLst/>
              <a:gdLst>
                <a:gd name="T0" fmla="*/ 1 w 33"/>
                <a:gd name="T1" fmla="*/ 7 h 24"/>
                <a:gd name="T2" fmla="*/ 4 w 33"/>
                <a:gd name="T3" fmla="*/ 10 h 24"/>
                <a:gd name="T4" fmla="*/ 8 w 33"/>
                <a:gd name="T5" fmla="*/ 12 h 24"/>
                <a:gd name="T6" fmla="*/ 13 w 33"/>
                <a:gd name="T7" fmla="*/ 16 h 24"/>
                <a:gd name="T8" fmla="*/ 16 w 33"/>
                <a:gd name="T9" fmla="*/ 18 h 24"/>
                <a:gd name="T10" fmla="*/ 20 w 33"/>
                <a:gd name="T11" fmla="*/ 17 h 24"/>
                <a:gd name="T12" fmla="*/ 22 w 33"/>
                <a:gd name="T13" fmla="*/ 21 h 24"/>
                <a:gd name="T14" fmla="*/ 26 w 33"/>
                <a:gd name="T15" fmla="*/ 23 h 24"/>
                <a:gd name="T16" fmla="*/ 28 w 33"/>
                <a:gd name="T17" fmla="*/ 23 h 24"/>
                <a:gd name="T18" fmla="*/ 31 w 33"/>
                <a:gd name="T19" fmla="*/ 16 h 24"/>
                <a:gd name="T20" fmla="*/ 32 w 33"/>
                <a:gd name="T21" fmla="*/ 14 h 24"/>
                <a:gd name="T22" fmla="*/ 30 w 33"/>
                <a:gd name="T23" fmla="*/ 8 h 24"/>
                <a:gd name="T24" fmla="*/ 30 w 33"/>
                <a:gd name="T25" fmla="*/ 8 h 24"/>
                <a:gd name="T26" fmla="*/ 28 w 33"/>
                <a:gd name="T27" fmla="*/ 7 h 24"/>
                <a:gd name="T28" fmla="*/ 22 w 33"/>
                <a:gd name="T29" fmla="*/ 2 h 24"/>
                <a:gd name="T30" fmla="*/ 16 w 33"/>
                <a:gd name="T31" fmla="*/ 2 h 24"/>
                <a:gd name="T32" fmla="*/ 8 w 33"/>
                <a:gd name="T33" fmla="*/ 4 h 24"/>
                <a:gd name="T34" fmla="*/ 5 w 33"/>
                <a:gd name="T35" fmla="*/ 3 h 24"/>
                <a:gd name="T36" fmla="*/ 0 w 33"/>
                <a:gd name="T37" fmla="*/ 6 h 24"/>
                <a:gd name="T38" fmla="*/ 1 w 33"/>
                <a:gd name="T3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4">
                  <a:moveTo>
                    <a:pt x="1" y="7"/>
                  </a:moveTo>
                  <a:cubicBezTo>
                    <a:pt x="1" y="8"/>
                    <a:pt x="3" y="11"/>
                    <a:pt x="4" y="10"/>
                  </a:cubicBezTo>
                  <a:cubicBezTo>
                    <a:pt x="5" y="9"/>
                    <a:pt x="7" y="12"/>
                    <a:pt x="8" y="12"/>
                  </a:cubicBezTo>
                  <a:cubicBezTo>
                    <a:pt x="10" y="13"/>
                    <a:pt x="13" y="15"/>
                    <a:pt x="13" y="16"/>
                  </a:cubicBezTo>
                  <a:cubicBezTo>
                    <a:pt x="14" y="17"/>
                    <a:pt x="14" y="19"/>
                    <a:pt x="16" y="18"/>
                  </a:cubicBezTo>
                  <a:cubicBezTo>
                    <a:pt x="18" y="18"/>
                    <a:pt x="20" y="15"/>
                    <a:pt x="20" y="17"/>
                  </a:cubicBezTo>
                  <a:cubicBezTo>
                    <a:pt x="20" y="18"/>
                    <a:pt x="20" y="21"/>
                    <a:pt x="22" y="21"/>
                  </a:cubicBezTo>
                  <a:cubicBezTo>
                    <a:pt x="24" y="20"/>
                    <a:pt x="24" y="24"/>
                    <a:pt x="26" y="23"/>
                  </a:cubicBezTo>
                  <a:cubicBezTo>
                    <a:pt x="27" y="23"/>
                    <a:pt x="27" y="23"/>
                    <a:pt x="28" y="23"/>
                  </a:cubicBezTo>
                  <a:cubicBezTo>
                    <a:pt x="27" y="19"/>
                    <a:pt x="29" y="17"/>
                    <a:pt x="31" y="16"/>
                  </a:cubicBezTo>
                  <a:cubicBezTo>
                    <a:pt x="31" y="15"/>
                    <a:pt x="32" y="15"/>
                    <a:pt x="32" y="14"/>
                  </a:cubicBezTo>
                  <a:cubicBezTo>
                    <a:pt x="33" y="12"/>
                    <a:pt x="30" y="10"/>
                    <a:pt x="30" y="8"/>
                  </a:cubicBezTo>
                  <a:cubicBezTo>
                    <a:pt x="30" y="8"/>
                    <a:pt x="30" y="8"/>
                    <a:pt x="30" y="8"/>
                  </a:cubicBezTo>
                  <a:cubicBezTo>
                    <a:pt x="29" y="8"/>
                    <a:pt x="29" y="7"/>
                    <a:pt x="28" y="7"/>
                  </a:cubicBezTo>
                  <a:cubicBezTo>
                    <a:pt x="26" y="4"/>
                    <a:pt x="24" y="4"/>
                    <a:pt x="22" y="2"/>
                  </a:cubicBezTo>
                  <a:cubicBezTo>
                    <a:pt x="21" y="1"/>
                    <a:pt x="18" y="0"/>
                    <a:pt x="16" y="2"/>
                  </a:cubicBezTo>
                  <a:cubicBezTo>
                    <a:pt x="15" y="3"/>
                    <a:pt x="11" y="4"/>
                    <a:pt x="8" y="4"/>
                  </a:cubicBezTo>
                  <a:cubicBezTo>
                    <a:pt x="8" y="4"/>
                    <a:pt x="7" y="4"/>
                    <a:pt x="5" y="3"/>
                  </a:cubicBezTo>
                  <a:cubicBezTo>
                    <a:pt x="4" y="4"/>
                    <a:pt x="2" y="5"/>
                    <a:pt x="0" y="6"/>
                  </a:cubicBezTo>
                  <a:cubicBezTo>
                    <a:pt x="0" y="6"/>
                    <a:pt x="1" y="6"/>
                    <a:pt x="1" y="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6" name="Freeform 154">
              <a:extLst>
                <a:ext uri="{FF2B5EF4-FFF2-40B4-BE49-F238E27FC236}">
                  <a16:creationId xmlns:a16="http://schemas.microsoft.com/office/drawing/2014/main" id="{18F3ACB7-0658-14C4-AAD1-8ACC10A75EDC}"/>
                </a:ext>
              </a:extLst>
            </p:cNvPr>
            <p:cNvSpPr>
              <a:spLocks/>
            </p:cNvSpPr>
            <p:nvPr/>
          </p:nvSpPr>
          <p:spPr bwMode="auto">
            <a:xfrm>
              <a:off x="5168901" y="3163888"/>
              <a:ext cx="215900" cy="139700"/>
            </a:xfrm>
            <a:custGeom>
              <a:avLst/>
              <a:gdLst>
                <a:gd name="T0" fmla="*/ 69 w 77"/>
                <a:gd name="T1" fmla="*/ 33 h 50"/>
                <a:gd name="T2" fmla="*/ 65 w 77"/>
                <a:gd name="T3" fmla="*/ 31 h 50"/>
                <a:gd name="T4" fmla="*/ 65 w 77"/>
                <a:gd name="T5" fmla="*/ 31 h 50"/>
                <a:gd name="T6" fmla="*/ 64 w 77"/>
                <a:gd name="T7" fmla="*/ 21 h 50"/>
                <a:gd name="T8" fmla="*/ 59 w 77"/>
                <a:gd name="T9" fmla="*/ 10 h 50"/>
                <a:gd name="T10" fmla="*/ 53 w 77"/>
                <a:gd name="T11" fmla="*/ 0 h 50"/>
                <a:gd name="T12" fmla="*/ 49 w 77"/>
                <a:gd name="T13" fmla="*/ 2 h 50"/>
                <a:gd name="T14" fmla="*/ 44 w 77"/>
                <a:gd name="T15" fmla="*/ 4 h 50"/>
                <a:gd name="T16" fmla="*/ 40 w 77"/>
                <a:gd name="T17" fmla="*/ 5 h 50"/>
                <a:gd name="T18" fmla="*/ 36 w 77"/>
                <a:gd name="T19" fmla="*/ 6 h 50"/>
                <a:gd name="T20" fmla="*/ 31 w 77"/>
                <a:gd name="T21" fmla="*/ 4 h 50"/>
                <a:gd name="T22" fmla="*/ 23 w 77"/>
                <a:gd name="T23" fmla="*/ 3 h 50"/>
                <a:gd name="T24" fmla="*/ 20 w 77"/>
                <a:gd name="T25" fmla="*/ 3 h 50"/>
                <a:gd name="T26" fmla="*/ 19 w 77"/>
                <a:gd name="T27" fmla="*/ 5 h 50"/>
                <a:gd name="T28" fmla="*/ 13 w 77"/>
                <a:gd name="T29" fmla="*/ 9 h 50"/>
                <a:gd name="T30" fmla="*/ 6 w 77"/>
                <a:gd name="T31" fmla="*/ 21 h 50"/>
                <a:gd name="T32" fmla="*/ 0 w 77"/>
                <a:gd name="T33" fmla="*/ 25 h 50"/>
                <a:gd name="T34" fmla="*/ 3 w 77"/>
                <a:gd name="T35" fmla="*/ 30 h 50"/>
                <a:gd name="T36" fmla="*/ 6 w 77"/>
                <a:gd name="T37" fmla="*/ 33 h 50"/>
                <a:gd name="T38" fmla="*/ 7 w 77"/>
                <a:gd name="T39" fmla="*/ 38 h 50"/>
                <a:gd name="T40" fmla="*/ 17 w 77"/>
                <a:gd name="T41" fmla="*/ 41 h 50"/>
                <a:gd name="T42" fmla="*/ 17 w 77"/>
                <a:gd name="T43" fmla="*/ 45 h 50"/>
                <a:gd name="T44" fmla="*/ 22 w 77"/>
                <a:gd name="T45" fmla="*/ 48 h 50"/>
                <a:gd name="T46" fmla="*/ 31 w 77"/>
                <a:gd name="T47" fmla="*/ 49 h 50"/>
                <a:gd name="T48" fmla="*/ 40 w 77"/>
                <a:gd name="T49" fmla="*/ 49 h 50"/>
                <a:gd name="T50" fmla="*/ 46 w 77"/>
                <a:gd name="T51" fmla="*/ 47 h 50"/>
                <a:gd name="T52" fmla="*/ 56 w 77"/>
                <a:gd name="T53" fmla="*/ 45 h 50"/>
                <a:gd name="T54" fmla="*/ 63 w 77"/>
                <a:gd name="T55" fmla="*/ 47 h 50"/>
                <a:gd name="T56" fmla="*/ 68 w 77"/>
                <a:gd name="T57" fmla="*/ 49 h 50"/>
                <a:gd name="T58" fmla="*/ 68 w 77"/>
                <a:gd name="T59" fmla="*/ 45 h 50"/>
                <a:gd name="T60" fmla="*/ 72 w 77"/>
                <a:gd name="T61" fmla="*/ 38 h 50"/>
                <a:gd name="T62" fmla="*/ 76 w 77"/>
                <a:gd name="T63" fmla="*/ 34 h 50"/>
                <a:gd name="T64" fmla="*/ 76 w 77"/>
                <a:gd name="T65" fmla="*/ 33 h 50"/>
                <a:gd name="T66" fmla="*/ 73 w 77"/>
                <a:gd name="T67" fmla="*/ 31 h 50"/>
                <a:gd name="T68" fmla="*/ 69 w 77"/>
                <a:gd name="T6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50">
                  <a:moveTo>
                    <a:pt x="69" y="33"/>
                  </a:moveTo>
                  <a:cubicBezTo>
                    <a:pt x="67" y="33"/>
                    <a:pt x="65" y="32"/>
                    <a:pt x="65" y="31"/>
                  </a:cubicBezTo>
                  <a:cubicBezTo>
                    <a:pt x="65" y="31"/>
                    <a:pt x="65" y="31"/>
                    <a:pt x="65" y="31"/>
                  </a:cubicBezTo>
                  <a:cubicBezTo>
                    <a:pt x="63" y="29"/>
                    <a:pt x="63" y="23"/>
                    <a:pt x="64" y="21"/>
                  </a:cubicBezTo>
                  <a:cubicBezTo>
                    <a:pt x="66" y="19"/>
                    <a:pt x="61" y="12"/>
                    <a:pt x="59" y="10"/>
                  </a:cubicBezTo>
                  <a:cubicBezTo>
                    <a:pt x="58" y="8"/>
                    <a:pt x="55" y="4"/>
                    <a:pt x="53" y="0"/>
                  </a:cubicBezTo>
                  <a:cubicBezTo>
                    <a:pt x="51" y="1"/>
                    <a:pt x="49" y="1"/>
                    <a:pt x="49" y="2"/>
                  </a:cubicBezTo>
                  <a:cubicBezTo>
                    <a:pt x="48" y="3"/>
                    <a:pt x="46" y="4"/>
                    <a:pt x="44" y="4"/>
                  </a:cubicBezTo>
                  <a:cubicBezTo>
                    <a:pt x="43" y="4"/>
                    <a:pt x="41" y="4"/>
                    <a:pt x="40" y="5"/>
                  </a:cubicBezTo>
                  <a:cubicBezTo>
                    <a:pt x="39" y="6"/>
                    <a:pt x="37" y="7"/>
                    <a:pt x="36" y="6"/>
                  </a:cubicBezTo>
                  <a:cubicBezTo>
                    <a:pt x="36" y="5"/>
                    <a:pt x="33" y="4"/>
                    <a:pt x="31" y="4"/>
                  </a:cubicBezTo>
                  <a:cubicBezTo>
                    <a:pt x="30" y="4"/>
                    <a:pt x="24" y="3"/>
                    <a:pt x="23" y="3"/>
                  </a:cubicBezTo>
                  <a:cubicBezTo>
                    <a:pt x="22" y="3"/>
                    <a:pt x="21" y="3"/>
                    <a:pt x="20" y="3"/>
                  </a:cubicBezTo>
                  <a:cubicBezTo>
                    <a:pt x="20" y="4"/>
                    <a:pt x="20" y="4"/>
                    <a:pt x="19" y="5"/>
                  </a:cubicBezTo>
                  <a:cubicBezTo>
                    <a:pt x="17" y="6"/>
                    <a:pt x="14" y="8"/>
                    <a:pt x="13" y="9"/>
                  </a:cubicBezTo>
                  <a:cubicBezTo>
                    <a:pt x="12" y="9"/>
                    <a:pt x="8" y="19"/>
                    <a:pt x="6" y="21"/>
                  </a:cubicBezTo>
                  <a:cubicBezTo>
                    <a:pt x="3" y="24"/>
                    <a:pt x="1" y="24"/>
                    <a:pt x="0" y="25"/>
                  </a:cubicBezTo>
                  <a:cubicBezTo>
                    <a:pt x="0" y="26"/>
                    <a:pt x="3" y="29"/>
                    <a:pt x="3" y="30"/>
                  </a:cubicBezTo>
                  <a:cubicBezTo>
                    <a:pt x="3" y="32"/>
                    <a:pt x="4" y="33"/>
                    <a:pt x="6" y="33"/>
                  </a:cubicBezTo>
                  <a:cubicBezTo>
                    <a:pt x="8" y="33"/>
                    <a:pt x="6" y="38"/>
                    <a:pt x="7" y="38"/>
                  </a:cubicBezTo>
                  <a:cubicBezTo>
                    <a:pt x="9" y="39"/>
                    <a:pt x="17" y="39"/>
                    <a:pt x="17" y="41"/>
                  </a:cubicBezTo>
                  <a:cubicBezTo>
                    <a:pt x="17" y="43"/>
                    <a:pt x="18" y="44"/>
                    <a:pt x="17" y="45"/>
                  </a:cubicBezTo>
                  <a:cubicBezTo>
                    <a:pt x="19" y="45"/>
                    <a:pt x="21" y="48"/>
                    <a:pt x="22" y="48"/>
                  </a:cubicBezTo>
                  <a:cubicBezTo>
                    <a:pt x="23" y="48"/>
                    <a:pt x="30" y="49"/>
                    <a:pt x="31" y="49"/>
                  </a:cubicBezTo>
                  <a:cubicBezTo>
                    <a:pt x="32" y="49"/>
                    <a:pt x="38" y="49"/>
                    <a:pt x="40" y="49"/>
                  </a:cubicBezTo>
                  <a:cubicBezTo>
                    <a:pt x="42" y="50"/>
                    <a:pt x="44" y="49"/>
                    <a:pt x="46" y="47"/>
                  </a:cubicBezTo>
                  <a:cubicBezTo>
                    <a:pt x="48" y="45"/>
                    <a:pt x="54" y="45"/>
                    <a:pt x="56" y="45"/>
                  </a:cubicBezTo>
                  <a:cubicBezTo>
                    <a:pt x="58" y="45"/>
                    <a:pt x="62" y="46"/>
                    <a:pt x="63" y="47"/>
                  </a:cubicBezTo>
                  <a:cubicBezTo>
                    <a:pt x="63" y="48"/>
                    <a:pt x="65" y="49"/>
                    <a:pt x="68" y="49"/>
                  </a:cubicBezTo>
                  <a:cubicBezTo>
                    <a:pt x="68" y="48"/>
                    <a:pt x="68" y="47"/>
                    <a:pt x="68" y="45"/>
                  </a:cubicBezTo>
                  <a:cubicBezTo>
                    <a:pt x="68" y="42"/>
                    <a:pt x="69" y="38"/>
                    <a:pt x="72" y="38"/>
                  </a:cubicBezTo>
                  <a:cubicBezTo>
                    <a:pt x="74" y="38"/>
                    <a:pt x="77" y="38"/>
                    <a:pt x="76" y="34"/>
                  </a:cubicBezTo>
                  <a:cubicBezTo>
                    <a:pt x="76" y="33"/>
                    <a:pt x="76" y="33"/>
                    <a:pt x="76" y="33"/>
                  </a:cubicBezTo>
                  <a:cubicBezTo>
                    <a:pt x="75" y="32"/>
                    <a:pt x="74" y="31"/>
                    <a:pt x="73" y="31"/>
                  </a:cubicBezTo>
                  <a:cubicBezTo>
                    <a:pt x="72" y="31"/>
                    <a:pt x="69" y="33"/>
                    <a:pt x="69" y="3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7" name="Freeform 155">
              <a:extLst>
                <a:ext uri="{FF2B5EF4-FFF2-40B4-BE49-F238E27FC236}">
                  <a16:creationId xmlns:a16="http://schemas.microsoft.com/office/drawing/2014/main" id="{80EDE062-5FDA-875A-F35A-672E88045235}"/>
                </a:ext>
              </a:extLst>
            </p:cNvPr>
            <p:cNvSpPr>
              <a:spLocks/>
            </p:cNvSpPr>
            <p:nvPr/>
          </p:nvSpPr>
          <p:spPr bwMode="auto">
            <a:xfrm>
              <a:off x="5168901" y="3163888"/>
              <a:ext cx="215900" cy="139700"/>
            </a:xfrm>
            <a:custGeom>
              <a:avLst/>
              <a:gdLst>
                <a:gd name="T0" fmla="*/ 69 w 77"/>
                <a:gd name="T1" fmla="*/ 33 h 50"/>
                <a:gd name="T2" fmla="*/ 65 w 77"/>
                <a:gd name="T3" fmla="*/ 31 h 50"/>
                <a:gd name="T4" fmla="*/ 65 w 77"/>
                <a:gd name="T5" fmla="*/ 31 h 50"/>
                <a:gd name="T6" fmla="*/ 64 w 77"/>
                <a:gd name="T7" fmla="*/ 21 h 50"/>
                <a:gd name="T8" fmla="*/ 59 w 77"/>
                <a:gd name="T9" fmla="*/ 10 h 50"/>
                <a:gd name="T10" fmla="*/ 53 w 77"/>
                <a:gd name="T11" fmla="*/ 0 h 50"/>
                <a:gd name="T12" fmla="*/ 49 w 77"/>
                <a:gd name="T13" fmla="*/ 2 h 50"/>
                <a:gd name="T14" fmla="*/ 44 w 77"/>
                <a:gd name="T15" fmla="*/ 4 h 50"/>
                <a:gd name="T16" fmla="*/ 40 w 77"/>
                <a:gd name="T17" fmla="*/ 5 h 50"/>
                <a:gd name="T18" fmla="*/ 36 w 77"/>
                <a:gd name="T19" fmla="*/ 6 h 50"/>
                <a:gd name="T20" fmla="*/ 31 w 77"/>
                <a:gd name="T21" fmla="*/ 4 h 50"/>
                <a:gd name="T22" fmla="*/ 23 w 77"/>
                <a:gd name="T23" fmla="*/ 3 h 50"/>
                <a:gd name="T24" fmla="*/ 20 w 77"/>
                <a:gd name="T25" fmla="*/ 3 h 50"/>
                <a:gd name="T26" fmla="*/ 19 w 77"/>
                <a:gd name="T27" fmla="*/ 5 h 50"/>
                <a:gd name="T28" fmla="*/ 13 w 77"/>
                <a:gd name="T29" fmla="*/ 9 h 50"/>
                <a:gd name="T30" fmla="*/ 6 w 77"/>
                <a:gd name="T31" fmla="*/ 21 h 50"/>
                <a:gd name="T32" fmla="*/ 0 w 77"/>
                <a:gd name="T33" fmla="*/ 25 h 50"/>
                <a:gd name="T34" fmla="*/ 3 w 77"/>
                <a:gd name="T35" fmla="*/ 30 h 50"/>
                <a:gd name="T36" fmla="*/ 6 w 77"/>
                <a:gd name="T37" fmla="*/ 33 h 50"/>
                <a:gd name="T38" fmla="*/ 7 w 77"/>
                <a:gd name="T39" fmla="*/ 38 h 50"/>
                <a:gd name="T40" fmla="*/ 17 w 77"/>
                <a:gd name="T41" fmla="*/ 41 h 50"/>
                <a:gd name="T42" fmla="*/ 17 w 77"/>
                <a:gd name="T43" fmla="*/ 45 h 50"/>
                <a:gd name="T44" fmla="*/ 22 w 77"/>
                <a:gd name="T45" fmla="*/ 48 h 50"/>
                <a:gd name="T46" fmla="*/ 31 w 77"/>
                <a:gd name="T47" fmla="*/ 49 h 50"/>
                <a:gd name="T48" fmla="*/ 40 w 77"/>
                <a:gd name="T49" fmla="*/ 49 h 50"/>
                <a:gd name="T50" fmla="*/ 46 w 77"/>
                <a:gd name="T51" fmla="*/ 47 h 50"/>
                <a:gd name="T52" fmla="*/ 56 w 77"/>
                <a:gd name="T53" fmla="*/ 45 h 50"/>
                <a:gd name="T54" fmla="*/ 63 w 77"/>
                <a:gd name="T55" fmla="*/ 47 h 50"/>
                <a:gd name="T56" fmla="*/ 68 w 77"/>
                <a:gd name="T57" fmla="*/ 49 h 50"/>
                <a:gd name="T58" fmla="*/ 68 w 77"/>
                <a:gd name="T59" fmla="*/ 45 h 50"/>
                <a:gd name="T60" fmla="*/ 72 w 77"/>
                <a:gd name="T61" fmla="*/ 38 h 50"/>
                <a:gd name="T62" fmla="*/ 76 w 77"/>
                <a:gd name="T63" fmla="*/ 34 h 50"/>
                <a:gd name="T64" fmla="*/ 76 w 77"/>
                <a:gd name="T65" fmla="*/ 33 h 50"/>
                <a:gd name="T66" fmla="*/ 73 w 77"/>
                <a:gd name="T67" fmla="*/ 31 h 50"/>
                <a:gd name="T68" fmla="*/ 69 w 77"/>
                <a:gd name="T6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50">
                  <a:moveTo>
                    <a:pt x="69" y="33"/>
                  </a:moveTo>
                  <a:cubicBezTo>
                    <a:pt x="67" y="33"/>
                    <a:pt x="65" y="32"/>
                    <a:pt x="65" y="31"/>
                  </a:cubicBezTo>
                  <a:cubicBezTo>
                    <a:pt x="65" y="31"/>
                    <a:pt x="65" y="31"/>
                    <a:pt x="65" y="31"/>
                  </a:cubicBezTo>
                  <a:cubicBezTo>
                    <a:pt x="63" y="29"/>
                    <a:pt x="63" y="23"/>
                    <a:pt x="64" y="21"/>
                  </a:cubicBezTo>
                  <a:cubicBezTo>
                    <a:pt x="66" y="19"/>
                    <a:pt x="61" y="12"/>
                    <a:pt x="59" y="10"/>
                  </a:cubicBezTo>
                  <a:cubicBezTo>
                    <a:pt x="58" y="8"/>
                    <a:pt x="55" y="4"/>
                    <a:pt x="53" y="0"/>
                  </a:cubicBezTo>
                  <a:cubicBezTo>
                    <a:pt x="51" y="1"/>
                    <a:pt x="49" y="1"/>
                    <a:pt x="49" y="2"/>
                  </a:cubicBezTo>
                  <a:cubicBezTo>
                    <a:pt x="48" y="3"/>
                    <a:pt x="46" y="4"/>
                    <a:pt x="44" y="4"/>
                  </a:cubicBezTo>
                  <a:cubicBezTo>
                    <a:pt x="43" y="4"/>
                    <a:pt x="41" y="4"/>
                    <a:pt x="40" y="5"/>
                  </a:cubicBezTo>
                  <a:cubicBezTo>
                    <a:pt x="39" y="6"/>
                    <a:pt x="37" y="7"/>
                    <a:pt x="36" y="6"/>
                  </a:cubicBezTo>
                  <a:cubicBezTo>
                    <a:pt x="36" y="5"/>
                    <a:pt x="33" y="4"/>
                    <a:pt x="31" y="4"/>
                  </a:cubicBezTo>
                  <a:cubicBezTo>
                    <a:pt x="30" y="4"/>
                    <a:pt x="24" y="3"/>
                    <a:pt x="23" y="3"/>
                  </a:cubicBezTo>
                  <a:cubicBezTo>
                    <a:pt x="22" y="3"/>
                    <a:pt x="21" y="3"/>
                    <a:pt x="20" y="3"/>
                  </a:cubicBezTo>
                  <a:cubicBezTo>
                    <a:pt x="20" y="4"/>
                    <a:pt x="20" y="4"/>
                    <a:pt x="19" y="5"/>
                  </a:cubicBezTo>
                  <a:cubicBezTo>
                    <a:pt x="17" y="6"/>
                    <a:pt x="14" y="8"/>
                    <a:pt x="13" y="9"/>
                  </a:cubicBezTo>
                  <a:cubicBezTo>
                    <a:pt x="12" y="9"/>
                    <a:pt x="8" y="19"/>
                    <a:pt x="6" y="21"/>
                  </a:cubicBezTo>
                  <a:cubicBezTo>
                    <a:pt x="3" y="24"/>
                    <a:pt x="1" y="24"/>
                    <a:pt x="0" y="25"/>
                  </a:cubicBezTo>
                  <a:cubicBezTo>
                    <a:pt x="0" y="26"/>
                    <a:pt x="3" y="29"/>
                    <a:pt x="3" y="30"/>
                  </a:cubicBezTo>
                  <a:cubicBezTo>
                    <a:pt x="3" y="32"/>
                    <a:pt x="4" y="33"/>
                    <a:pt x="6" y="33"/>
                  </a:cubicBezTo>
                  <a:cubicBezTo>
                    <a:pt x="8" y="33"/>
                    <a:pt x="6" y="38"/>
                    <a:pt x="7" y="38"/>
                  </a:cubicBezTo>
                  <a:cubicBezTo>
                    <a:pt x="9" y="39"/>
                    <a:pt x="17" y="39"/>
                    <a:pt x="17" y="41"/>
                  </a:cubicBezTo>
                  <a:cubicBezTo>
                    <a:pt x="17" y="43"/>
                    <a:pt x="18" y="44"/>
                    <a:pt x="17" y="45"/>
                  </a:cubicBezTo>
                  <a:cubicBezTo>
                    <a:pt x="19" y="45"/>
                    <a:pt x="21" y="48"/>
                    <a:pt x="22" y="48"/>
                  </a:cubicBezTo>
                  <a:cubicBezTo>
                    <a:pt x="23" y="48"/>
                    <a:pt x="30" y="49"/>
                    <a:pt x="31" y="49"/>
                  </a:cubicBezTo>
                  <a:cubicBezTo>
                    <a:pt x="32" y="49"/>
                    <a:pt x="38" y="49"/>
                    <a:pt x="40" y="49"/>
                  </a:cubicBezTo>
                  <a:cubicBezTo>
                    <a:pt x="42" y="50"/>
                    <a:pt x="44" y="49"/>
                    <a:pt x="46" y="47"/>
                  </a:cubicBezTo>
                  <a:cubicBezTo>
                    <a:pt x="48" y="45"/>
                    <a:pt x="54" y="45"/>
                    <a:pt x="56" y="45"/>
                  </a:cubicBezTo>
                  <a:cubicBezTo>
                    <a:pt x="58" y="45"/>
                    <a:pt x="62" y="46"/>
                    <a:pt x="63" y="47"/>
                  </a:cubicBezTo>
                  <a:cubicBezTo>
                    <a:pt x="63" y="48"/>
                    <a:pt x="65" y="49"/>
                    <a:pt x="68" y="49"/>
                  </a:cubicBezTo>
                  <a:cubicBezTo>
                    <a:pt x="68" y="48"/>
                    <a:pt x="68" y="47"/>
                    <a:pt x="68" y="45"/>
                  </a:cubicBezTo>
                  <a:cubicBezTo>
                    <a:pt x="68" y="42"/>
                    <a:pt x="69" y="38"/>
                    <a:pt x="72" y="38"/>
                  </a:cubicBezTo>
                  <a:cubicBezTo>
                    <a:pt x="74" y="38"/>
                    <a:pt x="77" y="38"/>
                    <a:pt x="76" y="34"/>
                  </a:cubicBezTo>
                  <a:cubicBezTo>
                    <a:pt x="76" y="33"/>
                    <a:pt x="76" y="33"/>
                    <a:pt x="76" y="33"/>
                  </a:cubicBezTo>
                  <a:cubicBezTo>
                    <a:pt x="75" y="32"/>
                    <a:pt x="74" y="31"/>
                    <a:pt x="73" y="31"/>
                  </a:cubicBezTo>
                  <a:cubicBezTo>
                    <a:pt x="72" y="31"/>
                    <a:pt x="69" y="33"/>
                    <a:pt x="69" y="3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8" name="Freeform 156">
              <a:extLst>
                <a:ext uri="{FF2B5EF4-FFF2-40B4-BE49-F238E27FC236}">
                  <a16:creationId xmlns:a16="http://schemas.microsoft.com/office/drawing/2014/main" id="{6808FC1F-0BAA-1F3F-6D72-C464BC932712}"/>
                </a:ext>
              </a:extLst>
            </p:cNvPr>
            <p:cNvSpPr>
              <a:spLocks/>
            </p:cNvSpPr>
            <p:nvPr/>
          </p:nvSpPr>
          <p:spPr bwMode="auto">
            <a:xfrm>
              <a:off x="5318126" y="3157538"/>
              <a:ext cx="73025" cy="93663"/>
            </a:xfrm>
            <a:custGeom>
              <a:avLst/>
              <a:gdLst>
                <a:gd name="T0" fmla="*/ 19 w 26"/>
                <a:gd name="T1" fmla="*/ 9 h 33"/>
                <a:gd name="T2" fmla="*/ 13 w 26"/>
                <a:gd name="T3" fmla="*/ 4 h 33"/>
                <a:gd name="T4" fmla="*/ 6 w 26"/>
                <a:gd name="T5" fmla="*/ 1 h 33"/>
                <a:gd name="T6" fmla="*/ 0 w 26"/>
                <a:gd name="T7" fmla="*/ 2 h 33"/>
                <a:gd name="T8" fmla="*/ 6 w 26"/>
                <a:gd name="T9" fmla="*/ 12 h 33"/>
                <a:gd name="T10" fmla="*/ 11 w 26"/>
                <a:gd name="T11" fmla="*/ 23 h 33"/>
                <a:gd name="T12" fmla="*/ 12 w 26"/>
                <a:gd name="T13" fmla="*/ 33 h 33"/>
                <a:gd name="T14" fmla="*/ 17 w 26"/>
                <a:gd name="T15" fmla="*/ 25 h 33"/>
                <a:gd name="T16" fmla="*/ 20 w 26"/>
                <a:gd name="T17" fmla="*/ 22 h 33"/>
                <a:gd name="T18" fmla="*/ 26 w 26"/>
                <a:gd name="T19" fmla="*/ 23 h 33"/>
                <a:gd name="T20" fmla="*/ 24 w 26"/>
                <a:gd name="T21" fmla="*/ 17 h 33"/>
                <a:gd name="T22" fmla="*/ 19 w 26"/>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3">
                  <a:moveTo>
                    <a:pt x="19" y="9"/>
                  </a:moveTo>
                  <a:cubicBezTo>
                    <a:pt x="18" y="5"/>
                    <a:pt x="15" y="4"/>
                    <a:pt x="13" y="4"/>
                  </a:cubicBezTo>
                  <a:cubicBezTo>
                    <a:pt x="11" y="4"/>
                    <a:pt x="8" y="0"/>
                    <a:pt x="6" y="1"/>
                  </a:cubicBezTo>
                  <a:cubicBezTo>
                    <a:pt x="5" y="1"/>
                    <a:pt x="3" y="1"/>
                    <a:pt x="0" y="2"/>
                  </a:cubicBezTo>
                  <a:cubicBezTo>
                    <a:pt x="2" y="6"/>
                    <a:pt x="5" y="10"/>
                    <a:pt x="6" y="12"/>
                  </a:cubicBezTo>
                  <a:cubicBezTo>
                    <a:pt x="8" y="14"/>
                    <a:pt x="13" y="21"/>
                    <a:pt x="11" y="23"/>
                  </a:cubicBezTo>
                  <a:cubicBezTo>
                    <a:pt x="10" y="25"/>
                    <a:pt x="10" y="31"/>
                    <a:pt x="12" y="33"/>
                  </a:cubicBezTo>
                  <a:cubicBezTo>
                    <a:pt x="14" y="31"/>
                    <a:pt x="17" y="27"/>
                    <a:pt x="17" y="25"/>
                  </a:cubicBezTo>
                  <a:cubicBezTo>
                    <a:pt x="17" y="24"/>
                    <a:pt x="17" y="21"/>
                    <a:pt x="20" y="22"/>
                  </a:cubicBezTo>
                  <a:cubicBezTo>
                    <a:pt x="23" y="22"/>
                    <a:pt x="26" y="24"/>
                    <a:pt x="26" y="23"/>
                  </a:cubicBezTo>
                  <a:cubicBezTo>
                    <a:pt x="26" y="22"/>
                    <a:pt x="25" y="18"/>
                    <a:pt x="24" y="17"/>
                  </a:cubicBezTo>
                  <a:cubicBezTo>
                    <a:pt x="23" y="16"/>
                    <a:pt x="20" y="12"/>
                    <a:pt x="19"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59" name="Freeform 157">
              <a:extLst>
                <a:ext uri="{FF2B5EF4-FFF2-40B4-BE49-F238E27FC236}">
                  <a16:creationId xmlns:a16="http://schemas.microsoft.com/office/drawing/2014/main" id="{4905C3D5-7CF6-0492-95D9-8FE59633780E}"/>
                </a:ext>
              </a:extLst>
            </p:cNvPr>
            <p:cNvSpPr>
              <a:spLocks/>
            </p:cNvSpPr>
            <p:nvPr/>
          </p:nvSpPr>
          <p:spPr bwMode="auto">
            <a:xfrm>
              <a:off x="5318126" y="3157538"/>
              <a:ext cx="73025" cy="93663"/>
            </a:xfrm>
            <a:custGeom>
              <a:avLst/>
              <a:gdLst>
                <a:gd name="T0" fmla="*/ 19 w 26"/>
                <a:gd name="T1" fmla="*/ 9 h 33"/>
                <a:gd name="T2" fmla="*/ 13 w 26"/>
                <a:gd name="T3" fmla="*/ 4 h 33"/>
                <a:gd name="T4" fmla="*/ 6 w 26"/>
                <a:gd name="T5" fmla="*/ 1 h 33"/>
                <a:gd name="T6" fmla="*/ 0 w 26"/>
                <a:gd name="T7" fmla="*/ 2 h 33"/>
                <a:gd name="T8" fmla="*/ 6 w 26"/>
                <a:gd name="T9" fmla="*/ 12 h 33"/>
                <a:gd name="T10" fmla="*/ 11 w 26"/>
                <a:gd name="T11" fmla="*/ 23 h 33"/>
                <a:gd name="T12" fmla="*/ 12 w 26"/>
                <a:gd name="T13" fmla="*/ 33 h 33"/>
                <a:gd name="T14" fmla="*/ 17 w 26"/>
                <a:gd name="T15" fmla="*/ 25 h 33"/>
                <a:gd name="T16" fmla="*/ 20 w 26"/>
                <a:gd name="T17" fmla="*/ 22 h 33"/>
                <a:gd name="T18" fmla="*/ 26 w 26"/>
                <a:gd name="T19" fmla="*/ 23 h 33"/>
                <a:gd name="T20" fmla="*/ 24 w 26"/>
                <a:gd name="T21" fmla="*/ 17 h 33"/>
                <a:gd name="T22" fmla="*/ 19 w 26"/>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3">
                  <a:moveTo>
                    <a:pt x="19" y="9"/>
                  </a:moveTo>
                  <a:cubicBezTo>
                    <a:pt x="18" y="5"/>
                    <a:pt x="15" y="4"/>
                    <a:pt x="13" y="4"/>
                  </a:cubicBezTo>
                  <a:cubicBezTo>
                    <a:pt x="11" y="4"/>
                    <a:pt x="8" y="0"/>
                    <a:pt x="6" y="1"/>
                  </a:cubicBezTo>
                  <a:cubicBezTo>
                    <a:pt x="5" y="1"/>
                    <a:pt x="3" y="1"/>
                    <a:pt x="0" y="2"/>
                  </a:cubicBezTo>
                  <a:cubicBezTo>
                    <a:pt x="2" y="6"/>
                    <a:pt x="5" y="10"/>
                    <a:pt x="6" y="12"/>
                  </a:cubicBezTo>
                  <a:cubicBezTo>
                    <a:pt x="8" y="14"/>
                    <a:pt x="13" y="21"/>
                    <a:pt x="11" y="23"/>
                  </a:cubicBezTo>
                  <a:cubicBezTo>
                    <a:pt x="10" y="25"/>
                    <a:pt x="10" y="31"/>
                    <a:pt x="12" y="33"/>
                  </a:cubicBezTo>
                  <a:cubicBezTo>
                    <a:pt x="14" y="31"/>
                    <a:pt x="17" y="27"/>
                    <a:pt x="17" y="25"/>
                  </a:cubicBezTo>
                  <a:cubicBezTo>
                    <a:pt x="17" y="24"/>
                    <a:pt x="17" y="21"/>
                    <a:pt x="20" y="22"/>
                  </a:cubicBezTo>
                  <a:cubicBezTo>
                    <a:pt x="23" y="22"/>
                    <a:pt x="26" y="24"/>
                    <a:pt x="26" y="23"/>
                  </a:cubicBezTo>
                  <a:cubicBezTo>
                    <a:pt x="26" y="22"/>
                    <a:pt x="25" y="18"/>
                    <a:pt x="24" y="17"/>
                  </a:cubicBezTo>
                  <a:cubicBezTo>
                    <a:pt x="23" y="16"/>
                    <a:pt x="20" y="12"/>
                    <a:pt x="19"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0" name="Freeform 158">
              <a:extLst>
                <a:ext uri="{FF2B5EF4-FFF2-40B4-BE49-F238E27FC236}">
                  <a16:creationId xmlns:a16="http://schemas.microsoft.com/office/drawing/2014/main" id="{EB2951F2-3E21-FAA6-3231-BAC8899E4B22}"/>
                </a:ext>
              </a:extLst>
            </p:cNvPr>
            <p:cNvSpPr>
              <a:spLocks/>
            </p:cNvSpPr>
            <p:nvPr/>
          </p:nvSpPr>
          <p:spPr bwMode="auto">
            <a:xfrm>
              <a:off x="5210176" y="3289301"/>
              <a:ext cx="149225" cy="82550"/>
            </a:xfrm>
            <a:custGeom>
              <a:avLst/>
              <a:gdLst>
                <a:gd name="T0" fmla="*/ 41 w 53"/>
                <a:gd name="T1" fmla="*/ 0 h 29"/>
                <a:gd name="T2" fmla="*/ 31 w 53"/>
                <a:gd name="T3" fmla="*/ 2 h 29"/>
                <a:gd name="T4" fmla="*/ 25 w 53"/>
                <a:gd name="T5" fmla="*/ 4 h 29"/>
                <a:gd name="T6" fmla="*/ 16 w 53"/>
                <a:gd name="T7" fmla="*/ 4 h 29"/>
                <a:gd name="T8" fmla="*/ 7 w 53"/>
                <a:gd name="T9" fmla="*/ 3 h 29"/>
                <a:gd name="T10" fmla="*/ 2 w 53"/>
                <a:gd name="T11" fmla="*/ 0 h 29"/>
                <a:gd name="T12" fmla="*/ 1 w 53"/>
                <a:gd name="T13" fmla="*/ 1 h 29"/>
                <a:gd name="T14" fmla="*/ 1 w 53"/>
                <a:gd name="T15" fmla="*/ 6 h 29"/>
                <a:gd name="T16" fmla="*/ 4 w 53"/>
                <a:gd name="T17" fmla="*/ 12 h 29"/>
                <a:gd name="T18" fmla="*/ 1 w 53"/>
                <a:gd name="T19" fmla="*/ 15 h 29"/>
                <a:gd name="T20" fmla="*/ 1 w 53"/>
                <a:gd name="T21" fmla="*/ 19 h 29"/>
                <a:gd name="T22" fmla="*/ 6 w 53"/>
                <a:gd name="T23" fmla="*/ 25 h 29"/>
                <a:gd name="T24" fmla="*/ 8 w 53"/>
                <a:gd name="T25" fmla="*/ 27 h 29"/>
                <a:gd name="T26" fmla="*/ 19 w 53"/>
                <a:gd name="T27" fmla="*/ 27 h 29"/>
                <a:gd name="T28" fmla="*/ 28 w 53"/>
                <a:gd name="T29" fmla="*/ 29 h 29"/>
                <a:gd name="T30" fmla="*/ 31 w 53"/>
                <a:gd name="T31" fmla="*/ 27 h 29"/>
                <a:gd name="T32" fmla="*/ 35 w 53"/>
                <a:gd name="T33" fmla="*/ 25 h 29"/>
                <a:gd name="T34" fmla="*/ 35 w 53"/>
                <a:gd name="T35" fmla="*/ 22 h 29"/>
                <a:gd name="T36" fmla="*/ 44 w 53"/>
                <a:gd name="T37" fmla="*/ 22 h 29"/>
                <a:gd name="T38" fmla="*/ 47 w 53"/>
                <a:gd name="T39" fmla="*/ 22 h 29"/>
                <a:gd name="T40" fmla="*/ 46 w 53"/>
                <a:gd name="T41" fmla="*/ 20 h 29"/>
                <a:gd name="T42" fmla="*/ 44 w 53"/>
                <a:gd name="T43" fmla="*/ 14 h 29"/>
                <a:gd name="T44" fmla="*/ 51 w 53"/>
                <a:gd name="T45" fmla="*/ 6 h 29"/>
                <a:gd name="T46" fmla="*/ 53 w 53"/>
                <a:gd name="T47" fmla="*/ 4 h 29"/>
                <a:gd name="T48" fmla="*/ 48 w 53"/>
                <a:gd name="T49" fmla="*/ 2 h 29"/>
                <a:gd name="T50" fmla="*/ 41 w 53"/>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9">
                  <a:moveTo>
                    <a:pt x="41" y="0"/>
                  </a:moveTo>
                  <a:cubicBezTo>
                    <a:pt x="39" y="0"/>
                    <a:pt x="33" y="0"/>
                    <a:pt x="31" y="2"/>
                  </a:cubicBezTo>
                  <a:cubicBezTo>
                    <a:pt x="29" y="4"/>
                    <a:pt x="27" y="5"/>
                    <a:pt x="25" y="4"/>
                  </a:cubicBezTo>
                  <a:cubicBezTo>
                    <a:pt x="23" y="4"/>
                    <a:pt x="17" y="4"/>
                    <a:pt x="16" y="4"/>
                  </a:cubicBezTo>
                  <a:cubicBezTo>
                    <a:pt x="15" y="4"/>
                    <a:pt x="8" y="3"/>
                    <a:pt x="7" y="3"/>
                  </a:cubicBezTo>
                  <a:cubicBezTo>
                    <a:pt x="6" y="3"/>
                    <a:pt x="4" y="0"/>
                    <a:pt x="2" y="0"/>
                  </a:cubicBezTo>
                  <a:cubicBezTo>
                    <a:pt x="2" y="0"/>
                    <a:pt x="2" y="0"/>
                    <a:pt x="1" y="1"/>
                  </a:cubicBezTo>
                  <a:cubicBezTo>
                    <a:pt x="0" y="2"/>
                    <a:pt x="0" y="5"/>
                    <a:pt x="1" y="6"/>
                  </a:cubicBezTo>
                  <a:cubicBezTo>
                    <a:pt x="3" y="8"/>
                    <a:pt x="6" y="12"/>
                    <a:pt x="4" y="12"/>
                  </a:cubicBezTo>
                  <a:cubicBezTo>
                    <a:pt x="2" y="12"/>
                    <a:pt x="1" y="14"/>
                    <a:pt x="1" y="15"/>
                  </a:cubicBezTo>
                  <a:cubicBezTo>
                    <a:pt x="1" y="16"/>
                    <a:pt x="1" y="19"/>
                    <a:pt x="1" y="19"/>
                  </a:cubicBezTo>
                  <a:cubicBezTo>
                    <a:pt x="2" y="20"/>
                    <a:pt x="6" y="24"/>
                    <a:pt x="6" y="25"/>
                  </a:cubicBezTo>
                  <a:cubicBezTo>
                    <a:pt x="6" y="26"/>
                    <a:pt x="8" y="26"/>
                    <a:pt x="8" y="27"/>
                  </a:cubicBezTo>
                  <a:cubicBezTo>
                    <a:pt x="11" y="27"/>
                    <a:pt x="17" y="26"/>
                    <a:pt x="19" y="27"/>
                  </a:cubicBezTo>
                  <a:cubicBezTo>
                    <a:pt x="21" y="28"/>
                    <a:pt x="28" y="29"/>
                    <a:pt x="28" y="29"/>
                  </a:cubicBezTo>
                  <a:cubicBezTo>
                    <a:pt x="30" y="29"/>
                    <a:pt x="32" y="28"/>
                    <a:pt x="31" y="27"/>
                  </a:cubicBezTo>
                  <a:cubicBezTo>
                    <a:pt x="31" y="26"/>
                    <a:pt x="33" y="25"/>
                    <a:pt x="35" y="25"/>
                  </a:cubicBezTo>
                  <a:cubicBezTo>
                    <a:pt x="35" y="24"/>
                    <a:pt x="35" y="23"/>
                    <a:pt x="35" y="22"/>
                  </a:cubicBezTo>
                  <a:cubicBezTo>
                    <a:pt x="36" y="22"/>
                    <a:pt x="41" y="21"/>
                    <a:pt x="44" y="22"/>
                  </a:cubicBezTo>
                  <a:cubicBezTo>
                    <a:pt x="45" y="23"/>
                    <a:pt x="46" y="23"/>
                    <a:pt x="47" y="22"/>
                  </a:cubicBezTo>
                  <a:cubicBezTo>
                    <a:pt x="47" y="21"/>
                    <a:pt x="46" y="20"/>
                    <a:pt x="46" y="20"/>
                  </a:cubicBezTo>
                  <a:cubicBezTo>
                    <a:pt x="45" y="20"/>
                    <a:pt x="42" y="14"/>
                    <a:pt x="44" y="14"/>
                  </a:cubicBezTo>
                  <a:cubicBezTo>
                    <a:pt x="46" y="13"/>
                    <a:pt x="48" y="7"/>
                    <a:pt x="51" y="6"/>
                  </a:cubicBezTo>
                  <a:cubicBezTo>
                    <a:pt x="52" y="6"/>
                    <a:pt x="52" y="5"/>
                    <a:pt x="53" y="4"/>
                  </a:cubicBezTo>
                  <a:cubicBezTo>
                    <a:pt x="50" y="4"/>
                    <a:pt x="48" y="3"/>
                    <a:pt x="48" y="2"/>
                  </a:cubicBezTo>
                  <a:cubicBezTo>
                    <a:pt x="47" y="1"/>
                    <a:pt x="43" y="0"/>
                    <a:pt x="41"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1" name="Freeform 159">
              <a:extLst>
                <a:ext uri="{FF2B5EF4-FFF2-40B4-BE49-F238E27FC236}">
                  <a16:creationId xmlns:a16="http://schemas.microsoft.com/office/drawing/2014/main" id="{EFB370C6-4052-DDB1-BEEF-420A4EB14AB1}"/>
                </a:ext>
              </a:extLst>
            </p:cNvPr>
            <p:cNvSpPr>
              <a:spLocks/>
            </p:cNvSpPr>
            <p:nvPr/>
          </p:nvSpPr>
          <p:spPr bwMode="auto">
            <a:xfrm>
              <a:off x="5210176" y="3289301"/>
              <a:ext cx="149225" cy="82550"/>
            </a:xfrm>
            <a:custGeom>
              <a:avLst/>
              <a:gdLst>
                <a:gd name="T0" fmla="*/ 41 w 53"/>
                <a:gd name="T1" fmla="*/ 0 h 29"/>
                <a:gd name="T2" fmla="*/ 31 w 53"/>
                <a:gd name="T3" fmla="*/ 2 h 29"/>
                <a:gd name="T4" fmla="*/ 25 w 53"/>
                <a:gd name="T5" fmla="*/ 4 h 29"/>
                <a:gd name="T6" fmla="*/ 16 w 53"/>
                <a:gd name="T7" fmla="*/ 4 h 29"/>
                <a:gd name="T8" fmla="*/ 7 w 53"/>
                <a:gd name="T9" fmla="*/ 3 h 29"/>
                <a:gd name="T10" fmla="*/ 2 w 53"/>
                <a:gd name="T11" fmla="*/ 0 h 29"/>
                <a:gd name="T12" fmla="*/ 1 w 53"/>
                <a:gd name="T13" fmla="*/ 1 h 29"/>
                <a:gd name="T14" fmla="*/ 1 w 53"/>
                <a:gd name="T15" fmla="*/ 6 h 29"/>
                <a:gd name="T16" fmla="*/ 4 w 53"/>
                <a:gd name="T17" fmla="*/ 12 h 29"/>
                <a:gd name="T18" fmla="*/ 1 w 53"/>
                <a:gd name="T19" fmla="*/ 15 h 29"/>
                <a:gd name="T20" fmla="*/ 1 w 53"/>
                <a:gd name="T21" fmla="*/ 19 h 29"/>
                <a:gd name="T22" fmla="*/ 6 w 53"/>
                <a:gd name="T23" fmla="*/ 25 h 29"/>
                <a:gd name="T24" fmla="*/ 8 w 53"/>
                <a:gd name="T25" fmla="*/ 27 h 29"/>
                <a:gd name="T26" fmla="*/ 19 w 53"/>
                <a:gd name="T27" fmla="*/ 27 h 29"/>
                <a:gd name="T28" fmla="*/ 28 w 53"/>
                <a:gd name="T29" fmla="*/ 29 h 29"/>
                <a:gd name="T30" fmla="*/ 31 w 53"/>
                <a:gd name="T31" fmla="*/ 27 h 29"/>
                <a:gd name="T32" fmla="*/ 35 w 53"/>
                <a:gd name="T33" fmla="*/ 25 h 29"/>
                <a:gd name="T34" fmla="*/ 35 w 53"/>
                <a:gd name="T35" fmla="*/ 22 h 29"/>
                <a:gd name="T36" fmla="*/ 44 w 53"/>
                <a:gd name="T37" fmla="*/ 22 h 29"/>
                <a:gd name="T38" fmla="*/ 47 w 53"/>
                <a:gd name="T39" fmla="*/ 22 h 29"/>
                <a:gd name="T40" fmla="*/ 46 w 53"/>
                <a:gd name="T41" fmla="*/ 20 h 29"/>
                <a:gd name="T42" fmla="*/ 44 w 53"/>
                <a:gd name="T43" fmla="*/ 14 h 29"/>
                <a:gd name="T44" fmla="*/ 51 w 53"/>
                <a:gd name="T45" fmla="*/ 6 h 29"/>
                <a:gd name="T46" fmla="*/ 53 w 53"/>
                <a:gd name="T47" fmla="*/ 4 h 29"/>
                <a:gd name="T48" fmla="*/ 48 w 53"/>
                <a:gd name="T49" fmla="*/ 2 h 29"/>
                <a:gd name="T50" fmla="*/ 41 w 53"/>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9">
                  <a:moveTo>
                    <a:pt x="41" y="0"/>
                  </a:moveTo>
                  <a:cubicBezTo>
                    <a:pt x="39" y="0"/>
                    <a:pt x="33" y="0"/>
                    <a:pt x="31" y="2"/>
                  </a:cubicBezTo>
                  <a:cubicBezTo>
                    <a:pt x="29" y="4"/>
                    <a:pt x="27" y="5"/>
                    <a:pt x="25" y="4"/>
                  </a:cubicBezTo>
                  <a:cubicBezTo>
                    <a:pt x="23" y="4"/>
                    <a:pt x="17" y="4"/>
                    <a:pt x="16" y="4"/>
                  </a:cubicBezTo>
                  <a:cubicBezTo>
                    <a:pt x="15" y="4"/>
                    <a:pt x="8" y="3"/>
                    <a:pt x="7" y="3"/>
                  </a:cubicBezTo>
                  <a:cubicBezTo>
                    <a:pt x="6" y="3"/>
                    <a:pt x="4" y="0"/>
                    <a:pt x="2" y="0"/>
                  </a:cubicBezTo>
                  <a:cubicBezTo>
                    <a:pt x="2" y="0"/>
                    <a:pt x="2" y="0"/>
                    <a:pt x="1" y="1"/>
                  </a:cubicBezTo>
                  <a:cubicBezTo>
                    <a:pt x="0" y="2"/>
                    <a:pt x="0" y="5"/>
                    <a:pt x="1" y="6"/>
                  </a:cubicBezTo>
                  <a:cubicBezTo>
                    <a:pt x="3" y="8"/>
                    <a:pt x="6" y="12"/>
                    <a:pt x="4" y="12"/>
                  </a:cubicBezTo>
                  <a:cubicBezTo>
                    <a:pt x="2" y="12"/>
                    <a:pt x="1" y="14"/>
                    <a:pt x="1" y="15"/>
                  </a:cubicBezTo>
                  <a:cubicBezTo>
                    <a:pt x="1" y="16"/>
                    <a:pt x="1" y="19"/>
                    <a:pt x="1" y="19"/>
                  </a:cubicBezTo>
                  <a:cubicBezTo>
                    <a:pt x="2" y="20"/>
                    <a:pt x="6" y="24"/>
                    <a:pt x="6" y="25"/>
                  </a:cubicBezTo>
                  <a:cubicBezTo>
                    <a:pt x="6" y="26"/>
                    <a:pt x="8" y="26"/>
                    <a:pt x="8" y="27"/>
                  </a:cubicBezTo>
                  <a:cubicBezTo>
                    <a:pt x="11" y="27"/>
                    <a:pt x="17" y="26"/>
                    <a:pt x="19" y="27"/>
                  </a:cubicBezTo>
                  <a:cubicBezTo>
                    <a:pt x="21" y="28"/>
                    <a:pt x="28" y="29"/>
                    <a:pt x="28" y="29"/>
                  </a:cubicBezTo>
                  <a:cubicBezTo>
                    <a:pt x="30" y="29"/>
                    <a:pt x="32" y="28"/>
                    <a:pt x="31" y="27"/>
                  </a:cubicBezTo>
                  <a:cubicBezTo>
                    <a:pt x="31" y="26"/>
                    <a:pt x="33" y="25"/>
                    <a:pt x="35" y="25"/>
                  </a:cubicBezTo>
                  <a:cubicBezTo>
                    <a:pt x="35" y="24"/>
                    <a:pt x="35" y="23"/>
                    <a:pt x="35" y="22"/>
                  </a:cubicBezTo>
                  <a:cubicBezTo>
                    <a:pt x="36" y="22"/>
                    <a:pt x="41" y="21"/>
                    <a:pt x="44" y="22"/>
                  </a:cubicBezTo>
                  <a:cubicBezTo>
                    <a:pt x="45" y="23"/>
                    <a:pt x="46" y="23"/>
                    <a:pt x="47" y="22"/>
                  </a:cubicBezTo>
                  <a:cubicBezTo>
                    <a:pt x="47" y="21"/>
                    <a:pt x="46" y="20"/>
                    <a:pt x="46" y="20"/>
                  </a:cubicBezTo>
                  <a:cubicBezTo>
                    <a:pt x="45" y="20"/>
                    <a:pt x="42" y="14"/>
                    <a:pt x="44" y="14"/>
                  </a:cubicBezTo>
                  <a:cubicBezTo>
                    <a:pt x="46" y="13"/>
                    <a:pt x="48" y="7"/>
                    <a:pt x="51" y="6"/>
                  </a:cubicBezTo>
                  <a:cubicBezTo>
                    <a:pt x="52" y="6"/>
                    <a:pt x="52" y="5"/>
                    <a:pt x="53" y="4"/>
                  </a:cubicBezTo>
                  <a:cubicBezTo>
                    <a:pt x="50" y="4"/>
                    <a:pt x="48" y="3"/>
                    <a:pt x="48" y="2"/>
                  </a:cubicBezTo>
                  <a:cubicBezTo>
                    <a:pt x="47" y="1"/>
                    <a:pt x="43" y="0"/>
                    <a:pt x="41"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2" name="Freeform 160">
              <a:extLst>
                <a:ext uri="{FF2B5EF4-FFF2-40B4-BE49-F238E27FC236}">
                  <a16:creationId xmlns:a16="http://schemas.microsoft.com/office/drawing/2014/main" id="{DEC53C31-531E-F406-5BA7-37F15FF3F8FF}"/>
                </a:ext>
              </a:extLst>
            </p:cNvPr>
            <p:cNvSpPr>
              <a:spLocks/>
            </p:cNvSpPr>
            <p:nvPr/>
          </p:nvSpPr>
          <p:spPr bwMode="auto">
            <a:xfrm>
              <a:off x="5168901" y="3340101"/>
              <a:ext cx="63500" cy="46038"/>
            </a:xfrm>
            <a:custGeom>
              <a:avLst/>
              <a:gdLst>
                <a:gd name="T0" fmla="*/ 5 w 23"/>
                <a:gd name="T1" fmla="*/ 16 h 16"/>
                <a:gd name="T2" fmla="*/ 5 w 23"/>
                <a:gd name="T3" fmla="*/ 16 h 16"/>
                <a:gd name="T4" fmla="*/ 5 w 23"/>
                <a:gd name="T5" fmla="*/ 16 h 16"/>
                <a:gd name="T6" fmla="*/ 5 w 23"/>
                <a:gd name="T7" fmla="*/ 16 h 16"/>
                <a:gd name="T8" fmla="*/ 6 w 23"/>
                <a:gd name="T9" fmla="*/ 16 h 16"/>
                <a:gd name="T10" fmla="*/ 6 w 23"/>
                <a:gd name="T11" fmla="*/ 16 h 16"/>
                <a:gd name="T12" fmla="*/ 9 w 23"/>
                <a:gd name="T13" fmla="*/ 16 h 16"/>
                <a:gd name="T14" fmla="*/ 9 w 23"/>
                <a:gd name="T15" fmla="*/ 16 h 16"/>
                <a:gd name="T16" fmla="*/ 10 w 23"/>
                <a:gd name="T17" fmla="*/ 16 h 16"/>
                <a:gd name="T18" fmla="*/ 10 w 23"/>
                <a:gd name="T19" fmla="*/ 16 h 16"/>
                <a:gd name="T20" fmla="*/ 11 w 23"/>
                <a:gd name="T21" fmla="*/ 15 h 16"/>
                <a:gd name="T22" fmla="*/ 15 w 23"/>
                <a:gd name="T23" fmla="*/ 13 h 16"/>
                <a:gd name="T24" fmla="*/ 22 w 23"/>
                <a:gd name="T25" fmla="*/ 9 h 16"/>
                <a:gd name="T26" fmla="*/ 23 w 23"/>
                <a:gd name="T27" fmla="*/ 9 h 16"/>
                <a:gd name="T28" fmla="*/ 21 w 23"/>
                <a:gd name="T29" fmla="*/ 7 h 16"/>
                <a:gd name="T30" fmla="*/ 16 w 23"/>
                <a:gd name="T31" fmla="*/ 1 h 16"/>
                <a:gd name="T32" fmla="*/ 16 w 23"/>
                <a:gd name="T33" fmla="*/ 1 h 16"/>
                <a:gd name="T34" fmla="*/ 16 w 23"/>
                <a:gd name="T35" fmla="*/ 1 h 16"/>
                <a:gd name="T36" fmla="*/ 16 w 23"/>
                <a:gd name="T37" fmla="*/ 0 h 16"/>
                <a:gd name="T38" fmla="*/ 2 w 23"/>
                <a:gd name="T39" fmla="*/ 2 h 16"/>
                <a:gd name="T40" fmla="*/ 1 w 23"/>
                <a:gd name="T41" fmla="*/ 2 h 16"/>
                <a:gd name="T42" fmla="*/ 0 w 23"/>
                <a:gd name="T43" fmla="*/ 11 h 16"/>
                <a:gd name="T44" fmla="*/ 5 w 2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5" y="16"/>
                  </a:moveTo>
                  <a:cubicBezTo>
                    <a:pt x="5" y="16"/>
                    <a:pt x="5" y="16"/>
                    <a:pt x="5" y="16"/>
                  </a:cubicBezTo>
                  <a:cubicBezTo>
                    <a:pt x="5" y="16"/>
                    <a:pt x="5" y="16"/>
                    <a:pt x="5" y="16"/>
                  </a:cubicBezTo>
                  <a:cubicBezTo>
                    <a:pt x="5" y="16"/>
                    <a:pt x="5" y="16"/>
                    <a:pt x="5" y="16"/>
                  </a:cubicBezTo>
                  <a:cubicBezTo>
                    <a:pt x="6" y="16"/>
                    <a:pt x="6" y="16"/>
                    <a:pt x="6" y="16"/>
                  </a:cubicBezTo>
                  <a:cubicBezTo>
                    <a:pt x="6" y="16"/>
                    <a:pt x="6" y="16"/>
                    <a:pt x="6" y="16"/>
                  </a:cubicBezTo>
                  <a:cubicBezTo>
                    <a:pt x="7" y="16"/>
                    <a:pt x="8" y="16"/>
                    <a:pt x="9" y="16"/>
                  </a:cubicBezTo>
                  <a:cubicBezTo>
                    <a:pt x="9" y="16"/>
                    <a:pt x="9" y="16"/>
                    <a:pt x="9" y="16"/>
                  </a:cubicBezTo>
                  <a:cubicBezTo>
                    <a:pt x="9" y="16"/>
                    <a:pt x="9" y="16"/>
                    <a:pt x="10" y="16"/>
                  </a:cubicBezTo>
                  <a:cubicBezTo>
                    <a:pt x="10" y="16"/>
                    <a:pt x="10" y="16"/>
                    <a:pt x="10" y="16"/>
                  </a:cubicBezTo>
                  <a:cubicBezTo>
                    <a:pt x="10" y="16"/>
                    <a:pt x="10" y="16"/>
                    <a:pt x="11" y="15"/>
                  </a:cubicBezTo>
                  <a:cubicBezTo>
                    <a:pt x="13" y="15"/>
                    <a:pt x="13" y="13"/>
                    <a:pt x="15" y="13"/>
                  </a:cubicBezTo>
                  <a:cubicBezTo>
                    <a:pt x="16" y="14"/>
                    <a:pt x="22" y="11"/>
                    <a:pt x="22" y="9"/>
                  </a:cubicBezTo>
                  <a:cubicBezTo>
                    <a:pt x="23" y="9"/>
                    <a:pt x="23" y="9"/>
                    <a:pt x="23" y="9"/>
                  </a:cubicBezTo>
                  <a:cubicBezTo>
                    <a:pt x="23" y="8"/>
                    <a:pt x="21" y="8"/>
                    <a:pt x="21" y="7"/>
                  </a:cubicBezTo>
                  <a:cubicBezTo>
                    <a:pt x="21" y="6"/>
                    <a:pt x="17" y="2"/>
                    <a:pt x="16" y="1"/>
                  </a:cubicBezTo>
                  <a:cubicBezTo>
                    <a:pt x="16" y="1"/>
                    <a:pt x="16" y="1"/>
                    <a:pt x="16" y="1"/>
                  </a:cubicBezTo>
                  <a:cubicBezTo>
                    <a:pt x="16" y="1"/>
                    <a:pt x="16" y="1"/>
                    <a:pt x="16" y="1"/>
                  </a:cubicBezTo>
                  <a:cubicBezTo>
                    <a:pt x="16" y="0"/>
                    <a:pt x="16" y="0"/>
                    <a:pt x="16" y="0"/>
                  </a:cubicBezTo>
                  <a:cubicBezTo>
                    <a:pt x="10" y="1"/>
                    <a:pt x="2" y="2"/>
                    <a:pt x="2" y="2"/>
                  </a:cubicBezTo>
                  <a:cubicBezTo>
                    <a:pt x="2" y="2"/>
                    <a:pt x="1" y="2"/>
                    <a:pt x="1" y="2"/>
                  </a:cubicBezTo>
                  <a:cubicBezTo>
                    <a:pt x="0" y="5"/>
                    <a:pt x="0" y="9"/>
                    <a:pt x="0" y="11"/>
                  </a:cubicBezTo>
                  <a:cubicBezTo>
                    <a:pt x="1" y="13"/>
                    <a:pt x="3" y="14"/>
                    <a:pt x="5" y="1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3" name="Freeform 161">
              <a:extLst>
                <a:ext uri="{FF2B5EF4-FFF2-40B4-BE49-F238E27FC236}">
                  <a16:creationId xmlns:a16="http://schemas.microsoft.com/office/drawing/2014/main" id="{6AC27329-156B-5E68-2712-EAA8209CB081}"/>
                </a:ext>
              </a:extLst>
            </p:cNvPr>
            <p:cNvSpPr>
              <a:spLocks/>
            </p:cNvSpPr>
            <p:nvPr/>
          </p:nvSpPr>
          <p:spPr bwMode="auto">
            <a:xfrm>
              <a:off x="5168901" y="3340101"/>
              <a:ext cx="63500" cy="46038"/>
            </a:xfrm>
            <a:custGeom>
              <a:avLst/>
              <a:gdLst>
                <a:gd name="T0" fmla="*/ 5 w 23"/>
                <a:gd name="T1" fmla="*/ 16 h 16"/>
                <a:gd name="T2" fmla="*/ 5 w 23"/>
                <a:gd name="T3" fmla="*/ 16 h 16"/>
                <a:gd name="T4" fmla="*/ 5 w 23"/>
                <a:gd name="T5" fmla="*/ 16 h 16"/>
                <a:gd name="T6" fmla="*/ 5 w 23"/>
                <a:gd name="T7" fmla="*/ 16 h 16"/>
                <a:gd name="T8" fmla="*/ 6 w 23"/>
                <a:gd name="T9" fmla="*/ 16 h 16"/>
                <a:gd name="T10" fmla="*/ 6 w 23"/>
                <a:gd name="T11" fmla="*/ 16 h 16"/>
                <a:gd name="T12" fmla="*/ 9 w 23"/>
                <a:gd name="T13" fmla="*/ 16 h 16"/>
                <a:gd name="T14" fmla="*/ 9 w 23"/>
                <a:gd name="T15" fmla="*/ 16 h 16"/>
                <a:gd name="T16" fmla="*/ 10 w 23"/>
                <a:gd name="T17" fmla="*/ 16 h 16"/>
                <a:gd name="T18" fmla="*/ 10 w 23"/>
                <a:gd name="T19" fmla="*/ 16 h 16"/>
                <a:gd name="T20" fmla="*/ 11 w 23"/>
                <a:gd name="T21" fmla="*/ 15 h 16"/>
                <a:gd name="T22" fmla="*/ 15 w 23"/>
                <a:gd name="T23" fmla="*/ 13 h 16"/>
                <a:gd name="T24" fmla="*/ 22 w 23"/>
                <a:gd name="T25" fmla="*/ 9 h 16"/>
                <a:gd name="T26" fmla="*/ 23 w 23"/>
                <a:gd name="T27" fmla="*/ 9 h 16"/>
                <a:gd name="T28" fmla="*/ 21 w 23"/>
                <a:gd name="T29" fmla="*/ 7 h 16"/>
                <a:gd name="T30" fmla="*/ 16 w 23"/>
                <a:gd name="T31" fmla="*/ 1 h 16"/>
                <a:gd name="T32" fmla="*/ 16 w 23"/>
                <a:gd name="T33" fmla="*/ 1 h 16"/>
                <a:gd name="T34" fmla="*/ 16 w 23"/>
                <a:gd name="T35" fmla="*/ 1 h 16"/>
                <a:gd name="T36" fmla="*/ 16 w 23"/>
                <a:gd name="T37" fmla="*/ 0 h 16"/>
                <a:gd name="T38" fmla="*/ 2 w 23"/>
                <a:gd name="T39" fmla="*/ 2 h 16"/>
                <a:gd name="T40" fmla="*/ 1 w 23"/>
                <a:gd name="T41" fmla="*/ 2 h 16"/>
                <a:gd name="T42" fmla="*/ 0 w 23"/>
                <a:gd name="T43" fmla="*/ 11 h 16"/>
                <a:gd name="T44" fmla="*/ 5 w 2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5" y="16"/>
                  </a:moveTo>
                  <a:cubicBezTo>
                    <a:pt x="5" y="16"/>
                    <a:pt x="5" y="16"/>
                    <a:pt x="5" y="16"/>
                  </a:cubicBezTo>
                  <a:cubicBezTo>
                    <a:pt x="5" y="16"/>
                    <a:pt x="5" y="16"/>
                    <a:pt x="5" y="16"/>
                  </a:cubicBezTo>
                  <a:cubicBezTo>
                    <a:pt x="5" y="16"/>
                    <a:pt x="5" y="16"/>
                    <a:pt x="5" y="16"/>
                  </a:cubicBezTo>
                  <a:cubicBezTo>
                    <a:pt x="6" y="16"/>
                    <a:pt x="6" y="16"/>
                    <a:pt x="6" y="16"/>
                  </a:cubicBezTo>
                  <a:cubicBezTo>
                    <a:pt x="6" y="16"/>
                    <a:pt x="6" y="16"/>
                    <a:pt x="6" y="16"/>
                  </a:cubicBezTo>
                  <a:cubicBezTo>
                    <a:pt x="7" y="16"/>
                    <a:pt x="8" y="16"/>
                    <a:pt x="9" y="16"/>
                  </a:cubicBezTo>
                  <a:cubicBezTo>
                    <a:pt x="9" y="16"/>
                    <a:pt x="9" y="16"/>
                    <a:pt x="9" y="16"/>
                  </a:cubicBezTo>
                  <a:cubicBezTo>
                    <a:pt x="9" y="16"/>
                    <a:pt x="9" y="16"/>
                    <a:pt x="10" y="16"/>
                  </a:cubicBezTo>
                  <a:cubicBezTo>
                    <a:pt x="10" y="16"/>
                    <a:pt x="10" y="16"/>
                    <a:pt x="10" y="16"/>
                  </a:cubicBezTo>
                  <a:cubicBezTo>
                    <a:pt x="10" y="16"/>
                    <a:pt x="10" y="16"/>
                    <a:pt x="11" y="15"/>
                  </a:cubicBezTo>
                  <a:cubicBezTo>
                    <a:pt x="13" y="15"/>
                    <a:pt x="13" y="13"/>
                    <a:pt x="15" y="13"/>
                  </a:cubicBezTo>
                  <a:cubicBezTo>
                    <a:pt x="16" y="14"/>
                    <a:pt x="22" y="11"/>
                    <a:pt x="22" y="9"/>
                  </a:cubicBezTo>
                  <a:cubicBezTo>
                    <a:pt x="23" y="9"/>
                    <a:pt x="23" y="9"/>
                    <a:pt x="23" y="9"/>
                  </a:cubicBezTo>
                  <a:cubicBezTo>
                    <a:pt x="23" y="8"/>
                    <a:pt x="21" y="8"/>
                    <a:pt x="21" y="7"/>
                  </a:cubicBezTo>
                  <a:cubicBezTo>
                    <a:pt x="21" y="6"/>
                    <a:pt x="17" y="2"/>
                    <a:pt x="16" y="1"/>
                  </a:cubicBezTo>
                  <a:cubicBezTo>
                    <a:pt x="16" y="1"/>
                    <a:pt x="16" y="1"/>
                    <a:pt x="16" y="1"/>
                  </a:cubicBezTo>
                  <a:cubicBezTo>
                    <a:pt x="16" y="1"/>
                    <a:pt x="16" y="1"/>
                    <a:pt x="16" y="1"/>
                  </a:cubicBezTo>
                  <a:cubicBezTo>
                    <a:pt x="16" y="0"/>
                    <a:pt x="16" y="0"/>
                    <a:pt x="16" y="0"/>
                  </a:cubicBezTo>
                  <a:cubicBezTo>
                    <a:pt x="10" y="1"/>
                    <a:pt x="2" y="2"/>
                    <a:pt x="2" y="2"/>
                  </a:cubicBezTo>
                  <a:cubicBezTo>
                    <a:pt x="2" y="2"/>
                    <a:pt x="1" y="2"/>
                    <a:pt x="1" y="2"/>
                  </a:cubicBezTo>
                  <a:cubicBezTo>
                    <a:pt x="0" y="5"/>
                    <a:pt x="0" y="9"/>
                    <a:pt x="0" y="11"/>
                  </a:cubicBezTo>
                  <a:cubicBezTo>
                    <a:pt x="1" y="13"/>
                    <a:pt x="3" y="14"/>
                    <a:pt x="5" y="1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4" name="Freeform 162">
              <a:extLst>
                <a:ext uri="{FF2B5EF4-FFF2-40B4-BE49-F238E27FC236}">
                  <a16:creationId xmlns:a16="http://schemas.microsoft.com/office/drawing/2014/main" id="{C566FBAA-C3C0-C6F0-E6C1-7F723002FAC6}"/>
                </a:ext>
              </a:extLst>
            </p:cNvPr>
            <p:cNvSpPr>
              <a:spLocks/>
            </p:cNvSpPr>
            <p:nvPr/>
          </p:nvSpPr>
          <p:spPr bwMode="auto">
            <a:xfrm>
              <a:off x="5210176" y="3036888"/>
              <a:ext cx="422275" cy="244475"/>
            </a:xfrm>
            <a:custGeom>
              <a:avLst/>
              <a:gdLst>
                <a:gd name="T0" fmla="*/ 140 w 150"/>
                <a:gd name="T1" fmla="*/ 50 h 87"/>
                <a:gd name="T2" fmla="*/ 148 w 150"/>
                <a:gd name="T3" fmla="*/ 45 h 87"/>
                <a:gd name="T4" fmla="*/ 149 w 150"/>
                <a:gd name="T5" fmla="*/ 40 h 87"/>
                <a:gd name="T6" fmla="*/ 150 w 150"/>
                <a:gd name="T7" fmla="*/ 34 h 87"/>
                <a:gd name="T8" fmla="*/ 138 w 150"/>
                <a:gd name="T9" fmla="*/ 29 h 87"/>
                <a:gd name="T10" fmla="*/ 127 w 150"/>
                <a:gd name="T11" fmla="*/ 23 h 87"/>
                <a:gd name="T12" fmla="*/ 118 w 150"/>
                <a:gd name="T13" fmla="*/ 24 h 87"/>
                <a:gd name="T14" fmla="*/ 111 w 150"/>
                <a:gd name="T15" fmla="*/ 21 h 87"/>
                <a:gd name="T16" fmla="*/ 101 w 150"/>
                <a:gd name="T17" fmla="*/ 13 h 87"/>
                <a:gd name="T18" fmla="*/ 98 w 150"/>
                <a:gd name="T19" fmla="*/ 2 h 87"/>
                <a:gd name="T20" fmla="*/ 85 w 150"/>
                <a:gd name="T21" fmla="*/ 1 h 87"/>
                <a:gd name="T22" fmla="*/ 79 w 150"/>
                <a:gd name="T23" fmla="*/ 2 h 87"/>
                <a:gd name="T24" fmla="*/ 69 w 150"/>
                <a:gd name="T25" fmla="*/ 9 h 87"/>
                <a:gd name="T26" fmla="*/ 59 w 150"/>
                <a:gd name="T27" fmla="*/ 11 h 87"/>
                <a:gd name="T28" fmla="*/ 49 w 150"/>
                <a:gd name="T29" fmla="*/ 9 h 87"/>
                <a:gd name="T30" fmla="*/ 35 w 150"/>
                <a:gd name="T31" fmla="*/ 7 h 87"/>
                <a:gd name="T32" fmla="*/ 15 w 150"/>
                <a:gd name="T33" fmla="*/ 8 h 87"/>
                <a:gd name="T34" fmla="*/ 11 w 150"/>
                <a:gd name="T35" fmla="*/ 12 h 87"/>
                <a:gd name="T36" fmla="*/ 11 w 150"/>
                <a:gd name="T37" fmla="*/ 23 h 87"/>
                <a:gd name="T38" fmla="*/ 3 w 150"/>
                <a:gd name="T39" fmla="*/ 37 h 87"/>
                <a:gd name="T40" fmla="*/ 3 w 150"/>
                <a:gd name="T41" fmla="*/ 47 h 87"/>
                <a:gd name="T42" fmla="*/ 8 w 150"/>
                <a:gd name="T43" fmla="*/ 48 h 87"/>
                <a:gd name="T44" fmla="*/ 21 w 150"/>
                <a:gd name="T45" fmla="*/ 51 h 87"/>
                <a:gd name="T46" fmla="*/ 29 w 150"/>
                <a:gd name="T47" fmla="*/ 49 h 87"/>
                <a:gd name="T48" fmla="*/ 44 w 150"/>
                <a:gd name="T49" fmla="*/ 44 h 87"/>
                <a:gd name="T50" fmla="*/ 57 w 150"/>
                <a:gd name="T51" fmla="*/ 52 h 87"/>
                <a:gd name="T52" fmla="*/ 64 w 150"/>
                <a:gd name="T53" fmla="*/ 66 h 87"/>
                <a:gd name="T54" fmla="*/ 55 w 150"/>
                <a:gd name="T55" fmla="*/ 68 h 87"/>
                <a:gd name="T56" fmla="*/ 54 w 150"/>
                <a:gd name="T57" fmla="*/ 78 h 87"/>
                <a:gd name="T58" fmla="*/ 61 w 150"/>
                <a:gd name="T59" fmla="*/ 78 h 87"/>
                <a:gd name="T60" fmla="*/ 72 w 150"/>
                <a:gd name="T61" fmla="*/ 63 h 87"/>
                <a:gd name="T62" fmla="*/ 83 w 150"/>
                <a:gd name="T63" fmla="*/ 68 h 87"/>
                <a:gd name="T64" fmla="*/ 85 w 150"/>
                <a:gd name="T65" fmla="*/ 76 h 87"/>
                <a:gd name="T66" fmla="*/ 94 w 150"/>
                <a:gd name="T67" fmla="*/ 86 h 87"/>
                <a:gd name="T68" fmla="*/ 109 w 150"/>
                <a:gd name="T69" fmla="*/ 81 h 87"/>
                <a:gd name="T70" fmla="*/ 112 w 150"/>
                <a:gd name="T71" fmla="*/ 77 h 87"/>
                <a:gd name="T72" fmla="*/ 115 w 150"/>
                <a:gd name="T73" fmla="*/ 64 h 87"/>
                <a:gd name="T74" fmla="*/ 133 w 150"/>
                <a:gd name="T7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87">
                  <a:moveTo>
                    <a:pt x="133" y="54"/>
                  </a:moveTo>
                  <a:cubicBezTo>
                    <a:pt x="134" y="54"/>
                    <a:pt x="138" y="50"/>
                    <a:pt x="140" y="50"/>
                  </a:cubicBezTo>
                  <a:cubicBezTo>
                    <a:pt x="141" y="50"/>
                    <a:pt x="147" y="51"/>
                    <a:pt x="147" y="50"/>
                  </a:cubicBezTo>
                  <a:cubicBezTo>
                    <a:pt x="147" y="49"/>
                    <a:pt x="148" y="46"/>
                    <a:pt x="148" y="45"/>
                  </a:cubicBezTo>
                  <a:cubicBezTo>
                    <a:pt x="148" y="44"/>
                    <a:pt x="146" y="43"/>
                    <a:pt x="146" y="42"/>
                  </a:cubicBezTo>
                  <a:cubicBezTo>
                    <a:pt x="147" y="41"/>
                    <a:pt x="149" y="41"/>
                    <a:pt x="149" y="40"/>
                  </a:cubicBezTo>
                  <a:cubicBezTo>
                    <a:pt x="149" y="39"/>
                    <a:pt x="147" y="38"/>
                    <a:pt x="147" y="37"/>
                  </a:cubicBezTo>
                  <a:cubicBezTo>
                    <a:pt x="147" y="37"/>
                    <a:pt x="150" y="35"/>
                    <a:pt x="150" y="34"/>
                  </a:cubicBezTo>
                  <a:cubicBezTo>
                    <a:pt x="149" y="32"/>
                    <a:pt x="147" y="32"/>
                    <a:pt x="145" y="31"/>
                  </a:cubicBezTo>
                  <a:cubicBezTo>
                    <a:pt x="142" y="30"/>
                    <a:pt x="140" y="30"/>
                    <a:pt x="138" y="29"/>
                  </a:cubicBezTo>
                  <a:cubicBezTo>
                    <a:pt x="135" y="28"/>
                    <a:pt x="131" y="29"/>
                    <a:pt x="131" y="28"/>
                  </a:cubicBezTo>
                  <a:cubicBezTo>
                    <a:pt x="131" y="27"/>
                    <a:pt x="128" y="25"/>
                    <a:pt x="127" y="23"/>
                  </a:cubicBezTo>
                  <a:cubicBezTo>
                    <a:pt x="126" y="22"/>
                    <a:pt x="124" y="23"/>
                    <a:pt x="122" y="24"/>
                  </a:cubicBezTo>
                  <a:cubicBezTo>
                    <a:pt x="121" y="25"/>
                    <a:pt x="119" y="25"/>
                    <a:pt x="118" y="24"/>
                  </a:cubicBezTo>
                  <a:cubicBezTo>
                    <a:pt x="116" y="23"/>
                    <a:pt x="115" y="22"/>
                    <a:pt x="114" y="22"/>
                  </a:cubicBezTo>
                  <a:cubicBezTo>
                    <a:pt x="113" y="23"/>
                    <a:pt x="110" y="22"/>
                    <a:pt x="111" y="21"/>
                  </a:cubicBezTo>
                  <a:cubicBezTo>
                    <a:pt x="111" y="19"/>
                    <a:pt x="108" y="15"/>
                    <a:pt x="107" y="14"/>
                  </a:cubicBezTo>
                  <a:cubicBezTo>
                    <a:pt x="106" y="14"/>
                    <a:pt x="102" y="14"/>
                    <a:pt x="101" y="13"/>
                  </a:cubicBezTo>
                  <a:cubicBezTo>
                    <a:pt x="100" y="11"/>
                    <a:pt x="98" y="9"/>
                    <a:pt x="99" y="8"/>
                  </a:cubicBezTo>
                  <a:cubicBezTo>
                    <a:pt x="100" y="7"/>
                    <a:pt x="99" y="3"/>
                    <a:pt x="98" y="2"/>
                  </a:cubicBezTo>
                  <a:cubicBezTo>
                    <a:pt x="97" y="0"/>
                    <a:pt x="92" y="0"/>
                    <a:pt x="91" y="1"/>
                  </a:cubicBezTo>
                  <a:cubicBezTo>
                    <a:pt x="90" y="1"/>
                    <a:pt x="87" y="0"/>
                    <a:pt x="85" y="1"/>
                  </a:cubicBezTo>
                  <a:cubicBezTo>
                    <a:pt x="84" y="2"/>
                    <a:pt x="83" y="3"/>
                    <a:pt x="81" y="3"/>
                  </a:cubicBezTo>
                  <a:cubicBezTo>
                    <a:pt x="80" y="3"/>
                    <a:pt x="80" y="3"/>
                    <a:pt x="79" y="2"/>
                  </a:cubicBezTo>
                  <a:cubicBezTo>
                    <a:pt x="77" y="3"/>
                    <a:pt x="74" y="3"/>
                    <a:pt x="74" y="3"/>
                  </a:cubicBezTo>
                  <a:cubicBezTo>
                    <a:pt x="74" y="3"/>
                    <a:pt x="69" y="7"/>
                    <a:pt x="69" y="9"/>
                  </a:cubicBezTo>
                  <a:cubicBezTo>
                    <a:pt x="69" y="10"/>
                    <a:pt x="68" y="13"/>
                    <a:pt x="67" y="11"/>
                  </a:cubicBezTo>
                  <a:cubicBezTo>
                    <a:pt x="66" y="10"/>
                    <a:pt x="61" y="10"/>
                    <a:pt x="59" y="11"/>
                  </a:cubicBezTo>
                  <a:cubicBezTo>
                    <a:pt x="58" y="12"/>
                    <a:pt x="56" y="8"/>
                    <a:pt x="54" y="9"/>
                  </a:cubicBezTo>
                  <a:cubicBezTo>
                    <a:pt x="52" y="10"/>
                    <a:pt x="49" y="7"/>
                    <a:pt x="49" y="9"/>
                  </a:cubicBezTo>
                  <a:cubicBezTo>
                    <a:pt x="48" y="10"/>
                    <a:pt x="45" y="9"/>
                    <a:pt x="43" y="8"/>
                  </a:cubicBezTo>
                  <a:cubicBezTo>
                    <a:pt x="41" y="7"/>
                    <a:pt x="37" y="8"/>
                    <a:pt x="35" y="7"/>
                  </a:cubicBezTo>
                  <a:cubicBezTo>
                    <a:pt x="34" y="5"/>
                    <a:pt x="24" y="5"/>
                    <a:pt x="21" y="5"/>
                  </a:cubicBezTo>
                  <a:cubicBezTo>
                    <a:pt x="17" y="5"/>
                    <a:pt x="17" y="7"/>
                    <a:pt x="15" y="8"/>
                  </a:cubicBezTo>
                  <a:cubicBezTo>
                    <a:pt x="14" y="10"/>
                    <a:pt x="12" y="9"/>
                    <a:pt x="11" y="9"/>
                  </a:cubicBezTo>
                  <a:cubicBezTo>
                    <a:pt x="11" y="10"/>
                    <a:pt x="11" y="12"/>
                    <a:pt x="11" y="12"/>
                  </a:cubicBezTo>
                  <a:cubicBezTo>
                    <a:pt x="12" y="13"/>
                    <a:pt x="16" y="19"/>
                    <a:pt x="15" y="20"/>
                  </a:cubicBezTo>
                  <a:cubicBezTo>
                    <a:pt x="14" y="22"/>
                    <a:pt x="12" y="22"/>
                    <a:pt x="11" y="23"/>
                  </a:cubicBezTo>
                  <a:cubicBezTo>
                    <a:pt x="10" y="25"/>
                    <a:pt x="3" y="30"/>
                    <a:pt x="3" y="31"/>
                  </a:cubicBezTo>
                  <a:cubicBezTo>
                    <a:pt x="3" y="32"/>
                    <a:pt x="4" y="36"/>
                    <a:pt x="3" y="37"/>
                  </a:cubicBezTo>
                  <a:cubicBezTo>
                    <a:pt x="2" y="38"/>
                    <a:pt x="0" y="42"/>
                    <a:pt x="0" y="43"/>
                  </a:cubicBezTo>
                  <a:cubicBezTo>
                    <a:pt x="0" y="45"/>
                    <a:pt x="2" y="47"/>
                    <a:pt x="3" y="47"/>
                  </a:cubicBezTo>
                  <a:cubicBezTo>
                    <a:pt x="4" y="48"/>
                    <a:pt x="4" y="48"/>
                    <a:pt x="5" y="48"/>
                  </a:cubicBezTo>
                  <a:cubicBezTo>
                    <a:pt x="6" y="48"/>
                    <a:pt x="7" y="48"/>
                    <a:pt x="8" y="48"/>
                  </a:cubicBezTo>
                  <a:cubicBezTo>
                    <a:pt x="9" y="48"/>
                    <a:pt x="15" y="49"/>
                    <a:pt x="16" y="49"/>
                  </a:cubicBezTo>
                  <a:cubicBezTo>
                    <a:pt x="18" y="49"/>
                    <a:pt x="21" y="50"/>
                    <a:pt x="21" y="51"/>
                  </a:cubicBezTo>
                  <a:cubicBezTo>
                    <a:pt x="22" y="52"/>
                    <a:pt x="24" y="51"/>
                    <a:pt x="25" y="50"/>
                  </a:cubicBezTo>
                  <a:cubicBezTo>
                    <a:pt x="26" y="49"/>
                    <a:pt x="28" y="49"/>
                    <a:pt x="29" y="49"/>
                  </a:cubicBezTo>
                  <a:cubicBezTo>
                    <a:pt x="31" y="49"/>
                    <a:pt x="33" y="48"/>
                    <a:pt x="34" y="47"/>
                  </a:cubicBezTo>
                  <a:cubicBezTo>
                    <a:pt x="35" y="46"/>
                    <a:pt x="42" y="44"/>
                    <a:pt x="44" y="44"/>
                  </a:cubicBezTo>
                  <a:cubicBezTo>
                    <a:pt x="46" y="43"/>
                    <a:pt x="49" y="47"/>
                    <a:pt x="51" y="47"/>
                  </a:cubicBezTo>
                  <a:cubicBezTo>
                    <a:pt x="53" y="47"/>
                    <a:pt x="56" y="48"/>
                    <a:pt x="57" y="52"/>
                  </a:cubicBezTo>
                  <a:cubicBezTo>
                    <a:pt x="58" y="55"/>
                    <a:pt x="61" y="59"/>
                    <a:pt x="62" y="60"/>
                  </a:cubicBezTo>
                  <a:cubicBezTo>
                    <a:pt x="63" y="61"/>
                    <a:pt x="64" y="65"/>
                    <a:pt x="64" y="66"/>
                  </a:cubicBezTo>
                  <a:cubicBezTo>
                    <a:pt x="64" y="67"/>
                    <a:pt x="61" y="65"/>
                    <a:pt x="58" y="65"/>
                  </a:cubicBezTo>
                  <a:cubicBezTo>
                    <a:pt x="55" y="64"/>
                    <a:pt x="55" y="67"/>
                    <a:pt x="55" y="68"/>
                  </a:cubicBezTo>
                  <a:cubicBezTo>
                    <a:pt x="55" y="70"/>
                    <a:pt x="51" y="75"/>
                    <a:pt x="50" y="76"/>
                  </a:cubicBezTo>
                  <a:cubicBezTo>
                    <a:pt x="50" y="77"/>
                    <a:pt x="52" y="78"/>
                    <a:pt x="54" y="78"/>
                  </a:cubicBezTo>
                  <a:cubicBezTo>
                    <a:pt x="54" y="78"/>
                    <a:pt x="57" y="76"/>
                    <a:pt x="58" y="76"/>
                  </a:cubicBezTo>
                  <a:cubicBezTo>
                    <a:pt x="59" y="76"/>
                    <a:pt x="60" y="77"/>
                    <a:pt x="61" y="78"/>
                  </a:cubicBezTo>
                  <a:cubicBezTo>
                    <a:pt x="61" y="74"/>
                    <a:pt x="62" y="75"/>
                    <a:pt x="65" y="72"/>
                  </a:cubicBezTo>
                  <a:cubicBezTo>
                    <a:pt x="69" y="69"/>
                    <a:pt x="69" y="64"/>
                    <a:pt x="72" y="63"/>
                  </a:cubicBezTo>
                  <a:cubicBezTo>
                    <a:pt x="76" y="63"/>
                    <a:pt x="77" y="61"/>
                    <a:pt x="82" y="62"/>
                  </a:cubicBezTo>
                  <a:cubicBezTo>
                    <a:pt x="86" y="63"/>
                    <a:pt x="79" y="66"/>
                    <a:pt x="83" y="68"/>
                  </a:cubicBezTo>
                  <a:cubicBezTo>
                    <a:pt x="86" y="69"/>
                    <a:pt x="96" y="67"/>
                    <a:pt x="96" y="70"/>
                  </a:cubicBezTo>
                  <a:cubicBezTo>
                    <a:pt x="97" y="72"/>
                    <a:pt x="85" y="75"/>
                    <a:pt x="85" y="76"/>
                  </a:cubicBezTo>
                  <a:cubicBezTo>
                    <a:pt x="85" y="77"/>
                    <a:pt x="91" y="78"/>
                    <a:pt x="94" y="80"/>
                  </a:cubicBezTo>
                  <a:cubicBezTo>
                    <a:pt x="96" y="81"/>
                    <a:pt x="93" y="85"/>
                    <a:pt x="94" y="86"/>
                  </a:cubicBezTo>
                  <a:cubicBezTo>
                    <a:pt x="95" y="87"/>
                    <a:pt x="98" y="86"/>
                    <a:pt x="101" y="84"/>
                  </a:cubicBezTo>
                  <a:cubicBezTo>
                    <a:pt x="103" y="83"/>
                    <a:pt x="106" y="83"/>
                    <a:pt x="109" y="81"/>
                  </a:cubicBezTo>
                  <a:cubicBezTo>
                    <a:pt x="112" y="79"/>
                    <a:pt x="119" y="81"/>
                    <a:pt x="120" y="79"/>
                  </a:cubicBezTo>
                  <a:cubicBezTo>
                    <a:pt x="121" y="78"/>
                    <a:pt x="118" y="77"/>
                    <a:pt x="112" y="77"/>
                  </a:cubicBezTo>
                  <a:cubicBezTo>
                    <a:pt x="105" y="78"/>
                    <a:pt x="105" y="72"/>
                    <a:pt x="105" y="70"/>
                  </a:cubicBezTo>
                  <a:cubicBezTo>
                    <a:pt x="105" y="69"/>
                    <a:pt x="112" y="64"/>
                    <a:pt x="115" y="64"/>
                  </a:cubicBezTo>
                  <a:cubicBezTo>
                    <a:pt x="119" y="63"/>
                    <a:pt x="122" y="62"/>
                    <a:pt x="126" y="60"/>
                  </a:cubicBezTo>
                  <a:cubicBezTo>
                    <a:pt x="128" y="60"/>
                    <a:pt x="130" y="59"/>
                    <a:pt x="133" y="58"/>
                  </a:cubicBezTo>
                  <a:cubicBezTo>
                    <a:pt x="133" y="57"/>
                    <a:pt x="132" y="55"/>
                    <a:pt x="133" y="5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5" name="Freeform 163">
              <a:extLst>
                <a:ext uri="{FF2B5EF4-FFF2-40B4-BE49-F238E27FC236}">
                  <a16:creationId xmlns:a16="http://schemas.microsoft.com/office/drawing/2014/main" id="{F7A0F6FE-88B8-43A5-C56B-FBB0F709B890}"/>
                </a:ext>
              </a:extLst>
            </p:cNvPr>
            <p:cNvSpPr>
              <a:spLocks/>
            </p:cNvSpPr>
            <p:nvPr/>
          </p:nvSpPr>
          <p:spPr bwMode="auto">
            <a:xfrm>
              <a:off x="5210176" y="3036888"/>
              <a:ext cx="422275" cy="244475"/>
            </a:xfrm>
            <a:custGeom>
              <a:avLst/>
              <a:gdLst>
                <a:gd name="T0" fmla="*/ 140 w 150"/>
                <a:gd name="T1" fmla="*/ 50 h 87"/>
                <a:gd name="T2" fmla="*/ 148 w 150"/>
                <a:gd name="T3" fmla="*/ 45 h 87"/>
                <a:gd name="T4" fmla="*/ 149 w 150"/>
                <a:gd name="T5" fmla="*/ 40 h 87"/>
                <a:gd name="T6" fmla="*/ 150 w 150"/>
                <a:gd name="T7" fmla="*/ 34 h 87"/>
                <a:gd name="T8" fmla="*/ 138 w 150"/>
                <a:gd name="T9" fmla="*/ 29 h 87"/>
                <a:gd name="T10" fmla="*/ 127 w 150"/>
                <a:gd name="T11" fmla="*/ 23 h 87"/>
                <a:gd name="T12" fmla="*/ 118 w 150"/>
                <a:gd name="T13" fmla="*/ 24 h 87"/>
                <a:gd name="T14" fmla="*/ 111 w 150"/>
                <a:gd name="T15" fmla="*/ 21 h 87"/>
                <a:gd name="T16" fmla="*/ 101 w 150"/>
                <a:gd name="T17" fmla="*/ 13 h 87"/>
                <a:gd name="T18" fmla="*/ 98 w 150"/>
                <a:gd name="T19" fmla="*/ 2 h 87"/>
                <a:gd name="T20" fmla="*/ 85 w 150"/>
                <a:gd name="T21" fmla="*/ 1 h 87"/>
                <a:gd name="T22" fmla="*/ 79 w 150"/>
                <a:gd name="T23" fmla="*/ 2 h 87"/>
                <a:gd name="T24" fmla="*/ 69 w 150"/>
                <a:gd name="T25" fmla="*/ 9 h 87"/>
                <a:gd name="T26" fmla="*/ 59 w 150"/>
                <a:gd name="T27" fmla="*/ 11 h 87"/>
                <a:gd name="T28" fmla="*/ 49 w 150"/>
                <a:gd name="T29" fmla="*/ 9 h 87"/>
                <a:gd name="T30" fmla="*/ 35 w 150"/>
                <a:gd name="T31" fmla="*/ 7 h 87"/>
                <a:gd name="T32" fmla="*/ 15 w 150"/>
                <a:gd name="T33" fmla="*/ 8 h 87"/>
                <a:gd name="T34" fmla="*/ 11 w 150"/>
                <a:gd name="T35" fmla="*/ 12 h 87"/>
                <a:gd name="T36" fmla="*/ 11 w 150"/>
                <a:gd name="T37" fmla="*/ 23 h 87"/>
                <a:gd name="T38" fmla="*/ 3 w 150"/>
                <a:gd name="T39" fmla="*/ 37 h 87"/>
                <a:gd name="T40" fmla="*/ 3 w 150"/>
                <a:gd name="T41" fmla="*/ 47 h 87"/>
                <a:gd name="T42" fmla="*/ 8 w 150"/>
                <a:gd name="T43" fmla="*/ 48 h 87"/>
                <a:gd name="T44" fmla="*/ 21 w 150"/>
                <a:gd name="T45" fmla="*/ 51 h 87"/>
                <a:gd name="T46" fmla="*/ 29 w 150"/>
                <a:gd name="T47" fmla="*/ 49 h 87"/>
                <a:gd name="T48" fmla="*/ 44 w 150"/>
                <a:gd name="T49" fmla="*/ 44 h 87"/>
                <a:gd name="T50" fmla="*/ 57 w 150"/>
                <a:gd name="T51" fmla="*/ 52 h 87"/>
                <a:gd name="T52" fmla="*/ 64 w 150"/>
                <a:gd name="T53" fmla="*/ 66 h 87"/>
                <a:gd name="T54" fmla="*/ 55 w 150"/>
                <a:gd name="T55" fmla="*/ 68 h 87"/>
                <a:gd name="T56" fmla="*/ 54 w 150"/>
                <a:gd name="T57" fmla="*/ 78 h 87"/>
                <a:gd name="T58" fmla="*/ 61 w 150"/>
                <a:gd name="T59" fmla="*/ 78 h 87"/>
                <a:gd name="T60" fmla="*/ 72 w 150"/>
                <a:gd name="T61" fmla="*/ 63 h 87"/>
                <a:gd name="T62" fmla="*/ 83 w 150"/>
                <a:gd name="T63" fmla="*/ 68 h 87"/>
                <a:gd name="T64" fmla="*/ 85 w 150"/>
                <a:gd name="T65" fmla="*/ 76 h 87"/>
                <a:gd name="T66" fmla="*/ 94 w 150"/>
                <a:gd name="T67" fmla="*/ 86 h 87"/>
                <a:gd name="T68" fmla="*/ 109 w 150"/>
                <a:gd name="T69" fmla="*/ 81 h 87"/>
                <a:gd name="T70" fmla="*/ 112 w 150"/>
                <a:gd name="T71" fmla="*/ 77 h 87"/>
                <a:gd name="T72" fmla="*/ 115 w 150"/>
                <a:gd name="T73" fmla="*/ 64 h 87"/>
                <a:gd name="T74" fmla="*/ 133 w 150"/>
                <a:gd name="T7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87">
                  <a:moveTo>
                    <a:pt x="133" y="54"/>
                  </a:moveTo>
                  <a:cubicBezTo>
                    <a:pt x="134" y="54"/>
                    <a:pt x="138" y="50"/>
                    <a:pt x="140" y="50"/>
                  </a:cubicBezTo>
                  <a:cubicBezTo>
                    <a:pt x="141" y="50"/>
                    <a:pt x="147" y="51"/>
                    <a:pt x="147" y="50"/>
                  </a:cubicBezTo>
                  <a:cubicBezTo>
                    <a:pt x="147" y="49"/>
                    <a:pt x="148" y="46"/>
                    <a:pt x="148" y="45"/>
                  </a:cubicBezTo>
                  <a:cubicBezTo>
                    <a:pt x="148" y="44"/>
                    <a:pt x="146" y="43"/>
                    <a:pt x="146" y="42"/>
                  </a:cubicBezTo>
                  <a:cubicBezTo>
                    <a:pt x="147" y="41"/>
                    <a:pt x="149" y="41"/>
                    <a:pt x="149" y="40"/>
                  </a:cubicBezTo>
                  <a:cubicBezTo>
                    <a:pt x="149" y="39"/>
                    <a:pt x="147" y="38"/>
                    <a:pt x="147" y="37"/>
                  </a:cubicBezTo>
                  <a:cubicBezTo>
                    <a:pt x="147" y="37"/>
                    <a:pt x="150" y="35"/>
                    <a:pt x="150" y="34"/>
                  </a:cubicBezTo>
                  <a:cubicBezTo>
                    <a:pt x="149" y="32"/>
                    <a:pt x="147" y="32"/>
                    <a:pt x="145" y="31"/>
                  </a:cubicBezTo>
                  <a:cubicBezTo>
                    <a:pt x="142" y="30"/>
                    <a:pt x="140" y="30"/>
                    <a:pt x="138" y="29"/>
                  </a:cubicBezTo>
                  <a:cubicBezTo>
                    <a:pt x="135" y="28"/>
                    <a:pt x="131" y="29"/>
                    <a:pt x="131" y="28"/>
                  </a:cubicBezTo>
                  <a:cubicBezTo>
                    <a:pt x="131" y="27"/>
                    <a:pt x="128" y="25"/>
                    <a:pt x="127" y="23"/>
                  </a:cubicBezTo>
                  <a:cubicBezTo>
                    <a:pt x="126" y="22"/>
                    <a:pt x="124" y="23"/>
                    <a:pt x="122" y="24"/>
                  </a:cubicBezTo>
                  <a:cubicBezTo>
                    <a:pt x="121" y="25"/>
                    <a:pt x="119" y="25"/>
                    <a:pt x="118" y="24"/>
                  </a:cubicBezTo>
                  <a:cubicBezTo>
                    <a:pt x="116" y="23"/>
                    <a:pt x="115" y="22"/>
                    <a:pt x="114" y="22"/>
                  </a:cubicBezTo>
                  <a:cubicBezTo>
                    <a:pt x="113" y="23"/>
                    <a:pt x="110" y="22"/>
                    <a:pt x="111" y="21"/>
                  </a:cubicBezTo>
                  <a:cubicBezTo>
                    <a:pt x="111" y="19"/>
                    <a:pt x="108" y="15"/>
                    <a:pt x="107" y="14"/>
                  </a:cubicBezTo>
                  <a:cubicBezTo>
                    <a:pt x="106" y="14"/>
                    <a:pt x="102" y="14"/>
                    <a:pt x="101" y="13"/>
                  </a:cubicBezTo>
                  <a:cubicBezTo>
                    <a:pt x="100" y="11"/>
                    <a:pt x="98" y="9"/>
                    <a:pt x="99" y="8"/>
                  </a:cubicBezTo>
                  <a:cubicBezTo>
                    <a:pt x="100" y="7"/>
                    <a:pt x="99" y="3"/>
                    <a:pt x="98" y="2"/>
                  </a:cubicBezTo>
                  <a:cubicBezTo>
                    <a:pt x="97" y="0"/>
                    <a:pt x="92" y="0"/>
                    <a:pt x="91" y="1"/>
                  </a:cubicBezTo>
                  <a:cubicBezTo>
                    <a:pt x="90" y="1"/>
                    <a:pt x="87" y="0"/>
                    <a:pt x="85" y="1"/>
                  </a:cubicBezTo>
                  <a:cubicBezTo>
                    <a:pt x="84" y="2"/>
                    <a:pt x="83" y="3"/>
                    <a:pt x="81" y="3"/>
                  </a:cubicBezTo>
                  <a:cubicBezTo>
                    <a:pt x="80" y="3"/>
                    <a:pt x="80" y="3"/>
                    <a:pt x="79" y="2"/>
                  </a:cubicBezTo>
                  <a:cubicBezTo>
                    <a:pt x="77" y="3"/>
                    <a:pt x="74" y="3"/>
                    <a:pt x="74" y="3"/>
                  </a:cubicBezTo>
                  <a:cubicBezTo>
                    <a:pt x="74" y="3"/>
                    <a:pt x="69" y="7"/>
                    <a:pt x="69" y="9"/>
                  </a:cubicBezTo>
                  <a:cubicBezTo>
                    <a:pt x="69" y="10"/>
                    <a:pt x="68" y="13"/>
                    <a:pt x="67" y="11"/>
                  </a:cubicBezTo>
                  <a:cubicBezTo>
                    <a:pt x="66" y="10"/>
                    <a:pt x="61" y="10"/>
                    <a:pt x="59" y="11"/>
                  </a:cubicBezTo>
                  <a:cubicBezTo>
                    <a:pt x="58" y="12"/>
                    <a:pt x="56" y="8"/>
                    <a:pt x="54" y="9"/>
                  </a:cubicBezTo>
                  <a:cubicBezTo>
                    <a:pt x="52" y="10"/>
                    <a:pt x="49" y="7"/>
                    <a:pt x="49" y="9"/>
                  </a:cubicBezTo>
                  <a:cubicBezTo>
                    <a:pt x="48" y="10"/>
                    <a:pt x="45" y="9"/>
                    <a:pt x="43" y="8"/>
                  </a:cubicBezTo>
                  <a:cubicBezTo>
                    <a:pt x="41" y="7"/>
                    <a:pt x="37" y="8"/>
                    <a:pt x="35" y="7"/>
                  </a:cubicBezTo>
                  <a:cubicBezTo>
                    <a:pt x="34" y="5"/>
                    <a:pt x="24" y="5"/>
                    <a:pt x="21" y="5"/>
                  </a:cubicBezTo>
                  <a:cubicBezTo>
                    <a:pt x="17" y="5"/>
                    <a:pt x="17" y="7"/>
                    <a:pt x="15" y="8"/>
                  </a:cubicBezTo>
                  <a:cubicBezTo>
                    <a:pt x="14" y="10"/>
                    <a:pt x="12" y="9"/>
                    <a:pt x="11" y="9"/>
                  </a:cubicBezTo>
                  <a:cubicBezTo>
                    <a:pt x="11" y="10"/>
                    <a:pt x="11" y="12"/>
                    <a:pt x="11" y="12"/>
                  </a:cubicBezTo>
                  <a:cubicBezTo>
                    <a:pt x="12" y="13"/>
                    <a:pt x="16" y="19"/>
                    <a:pt x="15" y="20"/>
                  </a:cubicBezTo>
                  <a:cubicBezTo>
                    <a:pt x="14" y="22"/>
                    <a:pt x="12" y="22"/>
                    <a:pt x="11" y="23"/>
                  </a:cubicBezTo>
                  <a:cubicBezTo>
                    <a:pt x="10" y="25"/>
                    <a:pt x="3" y="30"/>
                    <a:pt x="3" y="31"/>
                  </a:cubicBezTo>
                  <a:cubicBezTo>
                    <a:pt x="3" y="32"/>
                    <a:pt x="4" y="36"/>
                    <a:pt x="3" y="37"/>
                  </a:cubicBezTo>
                  <a:cubicBezTo>
                    <a:pt x="2" y="38"/>
                    <a:pt x="0" y="42"/>
                    <a:pt x="0" y="43"/>
                  </a:cubicBezTo>
                  <a:cubicBezTo>
                    <a:pt x="0" y="45"/>
                    <a:pt x="2" y="47"/>
                    <a:pt x="3" y="47"/>
                  </a:cubicBezTo>
                  <a:cubicBezTo>
                    <a:pt x="4" y="48"/>
                    <a:pt x="4" y="48"/>
                    <a:pt x="5" y="48"/>
                  </a:cubicBezTo>
                  <a:cubicBezTo>
                    <a:pt x="6" y="48"/>
                    <a:pt x="7" y="48"/>
                    <a:pt x="8" y="48"/>
                  </a:cubicBezTo>
                  <a:cubicBezTo>
                    <a:pt x="9" y="48"/>
                    <a:pt x="15" y="49"/>
                    <a:pt x="16" y="49"/>
                  </a:cubicBezTo>
                  <a:cubicBezTo>
                    <a:pt x="18" y="49"/>
                    <a:pt x="21" y="50"/>
                    <a:pt x="21" y="51"/>
                  </a:cubicBezTo>
                  <a:cubicBezTo>
                    <a:pt x="22" y="52"/>
                    <a:pt x="24" y="51"/>
                    <a:pt x="25" y="50"/>
                  </a:cubicBezTo>
                  <a:cubicBezTo>
                    <a:pt x="26" y="49"/>
                    <a:pt x="28" y="49"/>
                    <a:pt x="29" y="49"/>
                  </a:cubicBezTo>
                  <a:cubicBezTo>
                    <a:pt x="31" y="49"/>
                    <a:pt x="33" y="48"/>
                    <a:pt x="34" y="47"/>
                  </a:cubicBezTo>
                  <a:cubicBezTo>
                    <a:pt x="35" y="46"/>
                    <a:pt x="42" y="44"/>
                    <a:pt x="44" y="44"/>
                  </a:cubicBezTo>
                  <a:cubicBezTo>
                    <a:pt x="46" y="43"/>
                    <a:pt x="49" y="47"/>
                    <a:pt x="51" y="47"/>
                  </a:cubicBezTo>
                  <a:cubicBezTo>
                    <a:pt x="53" y="47"/>
                    <a:pt x="56" y="48"/>
                    <a:pt x="57" y="52"/>
                  </a:cubicBezTo>
                  <a:cubicBezTo>
                    <a:pt x="58" y="55"/>
                    <a:pt x="61" y="59"/>
                    <a:pt x="62" y="60"/>
                  </a:cubicBezTo>
                  <a:cubicBezTo>
                    <a:pt x="63" y="61"/>
                    <a:pt x="64" y="65"/>
                    <a:pt x="64" y="66"/>
                  </a:cubicBezTo>
                  <a:cubicBezTo>
                    <a:pt x="64" y="67"/>
                    <a:pt x="61" y="65"/>
                    <a:pt x="58" y="65"/>
                  </a:cubicBezTo>
                  <a:cubicBezTo>
                    <a:pt x="55" y="64"/>
                    <a:pt x="55" y="67"/>
                    <a:pt x="55" y="68"/>
                  </a:cubicBezTo>
                  <a:cubicBezTo>
                    <a:pt x="55" y="70"/>
                    <a:pt x="51" y="75"/>
                    <a:pt x="50" y="76"/>
                  </a:cubicBezTo>
                  <a:cubicBezTo>
                    <a:pt x="50" y="77"/>
                    <a:pt x="52" y="78"/>
                    <a:pt x="54" y="78"/>
                  </a:cubicBezTo>
                  <a:cubicBezTo>
                    <a:pt x="54" y="78"/>
                    <a:pt x="57" y="76"/>
                    <a:pt x="58" y="76"/>
                  </a:cubicBezTo>
                  <a:cubicBezTo>
                    <a:pt x="59" y="76"/>
                    <a:pt x="60" y="77"/>
                    <a:pt x="61" y="78"/>
                  </a:cubicBezTo>
                  <a:cubicBezTo>
                    <a:pt x="61" y="74"/>
                    <a:pt x="62" y="75"/>
                    <a:pt x="65" y="72"/>
                  </a:cubicBezTo>
                  <a:cubicBezTo>
                    <a:pt x="69" y="69"/>
                    <a:pt x="69" y="64"/>
                    <a:pt x="72" y="63"/>
                  </a:cubicBezTo>
                  <a:cubicBezTo>
                    <a:pt x="76" y="63"/>
                    <a:pt x="77" y="61"/>
                    <a:pt x="82" y="62"/>
                  </a:cubicBezTo>
                  <a:cubicBezTo>
                    <a:pt x="86" y="63"/>
                    <a:pt x="79" y="66"/>
                    <a:pt x="83" y="68"/>
                  </a:cubicBezTo>
                  <a:cubicBezTo>
                    <a:pt x="86" y="69"/>
                    <a:pt x="96" y="67"/>
                    <a:pt x="96" y="70"/>
                  </a:cubicBezTo>
                  <a:cubicBezTo>
                    <a:pt x="97" y="72"/>
                    <a:pt x="85" y="75"/>
                    <a:pt x="85" y="76"/>
                  </a:cubicBezTo>
                  <a:cubicBezTo>
                    <a:pt x="85" y="77"/>
                    <a:pt x="91" y="78"/>
                    <a:pt x="94" y="80"/>
                  </a:cubicBezTo>
                  <a:cubicBezTo>
                    <a:pt x="96" y="81"/>
                    <a:pt x="93" y="85"/>
                    <a:pt x="94" y="86"/>
                  </a:cubicBezTo>
                  <a:cubicBezTo>
                    <a:pt x="95" y="87"/>
                    <a:pt x="98" y="86"/>
                    <a:pt x="101" y="84"/>
                  </a:cubicBezTo>
                  <a:cubicBezTo>
                    <a:pt x="103" y="83"/>
                    <a:pt x="106" y="83"/>
                    <a:pt x="109" y="81"/>
                  </a:cubicBezTo>
                  <a:cubicBezTo>
                    <a:pt x="112" y="79"/>
                    <a:pt x="119" y="81"/>
                    <a:pt x="120" y="79"/>
                  </a:cubicBezTo>
                  <a:cubicBezTo>
                    <a:pt x="121" y="78"/>
                    <a:pt x="118" y="77"/>
                    <a:pt x="112" y="77"/>
                  </a:cubicBezTo>
                  <a:cubicBezTo>
                    <a:pt x="105" y="78"/>
                    <a:pt x="105" y="72"/>
                    <a:pt x="105" y="70"/>
                  </a:cubicBezTo>
                  <a:cubicBezTo>
                    <a:pt x="105" y="69"/>
                    <a:pt x="112" y="64"/>
                    <a:pt x="115" y="64"/>
                  </a:cubicBezTo>
                  <a:cubicBezTo>
                    <a:pt x="119" y="63"/>
                    <a:pt x="122" y="62"/>
                    <a:pt x="126" y="60"/>
                  </a:cubicBezTo>
                  <a:cubicBezTo>
                    <a:pt x="128" y="60"/>
                    <a:pt x="130" y="59"/>
                    <a:pt x="133" y="58"/>
                  </a:cubicBezTo>
                  <a:cubicBezTo>
                    <a:pt x="133" y="57"/>
                    <a:pt x="132" y="55"/>
                    <a:pt x="133" y="5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6" name="Freeform 164">
              <a:extLst>
                <a:ext uri="{FF2B5EF4-FFF2-40B4-BE49-F238E27FC236}">
                  <a16:creationId xmlns:a16="http://schemas.microsoft.com/office/drawing/2014/main" id="{7C9290FD-3B1C-1F53-2AAE-12BBDB19B5E3}"/>
                </a:ext>
              </a:extLst>
            </p:cNvPr>
            <p:cNvSpPr>
              <a:spLocks/>
            </p:cNvSpPr>
            <p:nvPr/>
          </p:nvSpPr>
          <p:spPr bwMode="auto">
            <a:xfrm>
              <a:off x="5232401" y="2913063"/>
              <a:ext cx="222250" cy="160338"/>
            </a:xfrm>
            <a:custGeom>
              <a:avLst/>
              <a:gdLst>
                <a:gd name="T0" fmla="*/ 74 w 79"/>
                <a:gd name="T1" fmla="*/ 27 h 57"/>
                <a:gd name="T2" fmla="*/ 69 w 79"/>
                <a:gd name="T3" fmla="*/ 23 h 57"/>
                <a:gd name="T4" fmla="*/ 65 w 79"/>
                <a:gd name="T5" fmla="*/ 18 h 57"/>
                <a:gd name="T6" fmla="*/ 64 w 79"/>
                <a:gd name="T7" fmla="*/ 12 h 57"/>
                <a:gd name="T8" fmla="*/ 64 w 79"/>
                <a:gd name="T9" fmla="*/ 6 h 57"/>
                <a:gd name="T10" fmla="*/ 56 w 79"/>
                <a:gd name="T11" fmla="*/ 4 h 57"/>
                <a:gd name="T12" fmla="*/ 51 w 79"/>
                <a:gd name="T13" fmla="*/ 4 h 57"/>
                <a:gd name="T14" fmla="*/ 47 w 79"/>
                <a:gd name="T15" fmla="*/ 1 h 57"/>
                <a:gd name="T16" fmla="*/ 43 w 79"/>
                <a:gd name="T17" fmla="*/ 0 h 57"/>
                <a:gd name="T18" fmla="*/ 42 w 79"/>
                <a:gd name="T19" fmla="*/ 0 h 57"/>
                <a:gd name="T20" fmla="*/ 40 w 79"/>
                <a:gd name="T21" fmla="*/ 1 h 57"/>
                <a:gd name="T22" fmla="*/ 36 w 79"/>
                <a:gd name="T23" fmla="*/ 4 h 57"/>
                <a:gd name="T24" fmla="*/ 31 w 79"/>
                <a:gd name="T25" fmla="*/ 4 h 57"/>
                <a:gd name="T26" fmla="*/ 28 w 79"/>
                <a:gd name="T27" fmla="*/ 9 h 57"/>
                <a:gd name="T28" fmla="*/ 27 w 79"/>
                <a:gd name="T29" fmla="*/ 12 h 57"/>
                <a:gd name="T30" fmla="*/ 25 w 79"/>
                <a:gd name="T31" fmla="*/ 14 h 57"/>
                <a:gd name="T32" fmla="*/ 20 w 79"/>
                <a:gd name="T33" fmla="*/ 18 h 57"/>
                <a:gd name="T34" fmla="*/ 19 w 79"/>
                <a:gd name="T35" fmla="*/ 22 h 57"/>
                <a:gd name="T36" fmla="*/ 14 w 79"/>
                <a:gd name="T37" fmla="*/ 24 h 57"/>
                <a:gd name="T38" fmla="*/ 9 w 79"/>
                <a:gd name="T39" fmla="*/ 26 h 57"/>
                <a:gd name="T40" fmla="*/ 3 w 79"/>
                <a:gd name="T41" fmla="*/ 26 h 57"/>
                <a:gd name="T42" fmla="*/ 3 w 79"/>
                <a:gd name="T43" fmla="*/ 26 h 57"/>
                <a:gd name="T44" fmla="*/ 4 w 79"/>
                <a:gd name="T45" fmla="*/ 33 h 57"/>
                <a:gd name="T46" fmla="*/ 5 w 79"/>
                <a:gd name="T47" fmla="*/ 40 h 57"/>
                <a:gd name="T48" fmla="*/ 0 w 79"/>
                <a:gd name="T49" fmla="*/ 44 h 57"/>
                <a:gd name="T50" fmla="*/ 3 w 79"/>
                <a:gd name="T51" fmla="*/ 49 h 57"/>
                <a:gd name="T52" fmla="*/ 3 w 79"/>
                <a:gd name="T53" fmla="*/ 53 h 57"/>
                <a:gd name="T54" fmla="*/ 7 w 79"/>
                <a:gd name="T55" fmla="*/ 52 h 57"/>
                <a:gd name="T56" fmla="*/ 13 w 79"/>
                <a:gd name="T57" fmla="*/ 49 h 57"/>
                <a:gd name="T58" fmla="*/ 27 w 79"/>
                <a:gd name="T59" fmla="*/ 51 h 57"/>
                <a:gd name="T60" fmla="*/ 35 w 79"/>
                <a:gd name="T61" fmla="*/ 52 h 57"/>
                <a:gd name="T62" fmla="*/ 41 w 79"/>
                <a:gd name="T63" fmla="*/ 53 h 57"/>
                <a:gd name="T64" fmla="*/ 46 w 79"/>
                <a:gd name="T65" fmla="*/ 53 h 57"/>
                <a:gd name="T66" fmla="*/ 51 w 79"/>
                <a:gd name="T67" fmla="*/ 55 h 57"/>
                <a:gd name="T68" fmla="*/ 59 w 79"/>
                <a:gd name="T69" fmla="*/ 55 h 57"/>
                <a:gd name="T70" fmla="*/ 61 w 79"/>
                <a:gd name="T71" fmla="*/ 53 h 57"/>
                <a:gd name="T72" fmla="*/ 66 w 79"/>
                <a:gd name="T73" fmla="*/ 47 h 57"/>
                <a:gd name="T74" fmla="*/ 71 w 79"/>
                <a:gd name="T75" fmla="*/ 46 h 57"/>
                <a:gd name="T76" fmla="*/ 70 w 79"/>
                <a:gd name="T77" fmla="*/ 43 h 57"/>
                <a:gd name="T78" fmla="*/ 69 w 79"/>
                <a:gd name="T79" fmla="*/ 35 h 57"/>
                <a:gd name="T80" fmla="*/ 74 w 79"/>
                <a:gd name="T81" fmla="*/ 36 h 57"/>
                <a:gd name="T82" fmla="*/ 79 w 79"/>
                <a:gd name="T83" fmla="*/ 32 h 57"/>
                <a:gd name="T84" fmla="*/ 74 w 79"/>
                <a:gd name="T85"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7">
                  <a:moveTo>
                    <a:pt x="74" y="27"/>
                  </a:moveTo>
                  <a:cubicBezTo>
                    <a:pt x="73" y="27"/>
                    <a:pt x="72" y="24"/>
                    <a:pt x="69" y="23"/>
                  </a:cubicBezTo>
                  <a:cubicBezTo>
                    <a:pt x="67" y="22"/>
                    <a:pt x="67" y="19"/>
                    <a:pt x="65" y="18"/>
                  </a:cubicBezTo>
                  <a:cubicBezTo>
                    <a:pt x="63" y="16"/>
                    <a:pt x="65" y="14"/>
                    <a:pt x="64" y="12"/>
                  </a:cubicBezTo>
                  <a:cubicBezTo>
                    <a:pt x="64" y="10"/>
                    <a:pt x="65" y="6"/>
                    <a:pt x="64" y="6"/>
                  </a:cubicBezTo>
                  <a:cubicBezTo>
                    <a:pt x="63" y="5"/>
                    <a:pt x="58" y="3"/>
                    <a:pt x="56" y="4"/>
                  </a:cubicBezTo>
                  <a:cubicBezTo>
                    <a:pt x="54" y="4"/>
                    <a:pt x="52" y="5"/>
                    <a:pt x="51" y="4"/>
                  </a:cubicBezTo>
                  <a:cubicBezTo>
                    <a:pt x="50" y="2"/>
                    <a:pt x="49" y="1"/>
                    <a:pt x="47" y="1"/>
                  </a:cubicBezTo>
                  <a:cubicBezTo>
                    <a:pt x="45" y="2"/>
                    <a:pt x="44" y="1"/>
                    <a:pt x="43" y="0"/>
                  </a:cubicBezTo>
                  <a:cubicBezTo>
                    <a:pt x="42" y="0"/>
                    <a:pt x="42" y="0"/>
                    <a:pt x="42" y="0"/>
                  </a:cubicBezTo>
                  <a:cubicBezTo>
                    <a:pt x="41" y="0"/>
                    <a:pt x="40" y="0"/>
                    <a:pt x="40" y="1"/>
                  </a:cubicBezTo>
                  <a:cubicBezTo>
                    <a:pt x="38" y="2"/>
                    <a:pt x="38" y="4"/>
                    <a:pt x="36" y="4"/>
                  </a:cubicBezTo>
                  <a:cubicBezTo>
                    <a:pt x="35" y="4"/>
                    <a:pt x="33" y="3"/>
                    <a:pt x="31" y="4"/>
                  </a:cubicBezTo>
                  <a:cubicBezTo>
                    <a:pt x="29" y="6"/>
                    <a:pt x="28" y="8"/>
                    <a:pt x="28" y="9"/>
                  </a:cubicBezTo>
                  <a:cubicBezTo>
                    <a:pt x="29" y="10"/>
                    <a:pt x="29" y="12"/>
                    <a:pt x="27" y="12"/>
                  </a:cubicBezTo>
                  <a:cubicBezTo>
                    <a:pt x="26" y="12"/>
                    <a:pt x="26" y="14"/>
                    <a:pt x="25" y="14"/>
                  </a:cubicBezTo>
                  <a:cubicBezTo>
                    <a:pt x="23" y="15"/>
                    <a:pt x="21" y="17"/>
                    <a:pt x="20" y="18"/>
                  </a:cubicBezTo>
                  <a:cubicBezTo>
                    <a:pt x="20" y="20"/>
                    <a:pt x="20" y="22"/>
                    <a:pt x="19" y="22"/>
                  </a:cubicBezTo>
                  <a:cubicBezTo>
                    <a:pt x="18" y="22"/>
                    <a:pt x="15" y="23"/>
                    <a:pt x="14" y="24"/>
                  </a:cubicBezTo>
                  <a:cubicBezTo>
                    <a:pt x="13" y="25"/>
                    <a:pt x="11" y="27"/>
                    <a:pt x="9" y="26"/>
                  </a:cubicBezTo>
                  <a:cubicBezTo>
                    <a:pt x="8" y="26"/>
                    <a:pt x="6" y="26"/>
                    <a:pt x="3" y="26"/>
                  </a:cubicBezTo>
                  <a:cubicBezTo>
                    <a:pt x="3" y="26"/>
                    <a:pt x="3" y="26"/>
                    <a:pt x="3" y="26"/>
                  </a:cubicBezTo>
                  <a:cubicBezTo>
                    <a:pt x="2" y="29"/>
                    <a:pt x="3" y="31"/>
                    <a:pt x="4" y="33"/>
                  </a:cubicBezTo>
                  <a:cubicBezTo>
                    <a:pt x="6" y="34"/>
                    <a:pt x="7" y="39"/>
                    <a:pt x="5" y="40"/>
                  </a:cubicBezTo>
                  <a:cubicBezTo>
                    <a:pt x="3" y="41"/>
                    <a:pt x="0" y="43"/>
                    <a:pt x="0" y="44"/>
                  </a:cubicBezTo>
                  <a:cubicBezTo>
                    <a:pt x="0" y="46"/>
                    <a:pt x="3" y="47"/>
                    <a:pt x="3" y="49"/>
                  </a:cubicBezTo>
                  <a:cubicBezTo>
                    <a:pt x="2" y="50"/>
                    <a:pt x="2" y="52"/>
                    <a:pt x="3" y="53"/>
                  </a:cubicBezTo>
                  <a:cubicBezTo>
                    <a:pt x="4" y="53"/>
                    <a:pt x="6" y="54"/>
                    <a:pt x="7" y="52"/>
                  </a:cubicBezTo>
                  <a:cubicBezTo>
                    <a:pt x="9" y="51"/>
                    <a:pt x="9" y="49"/>
                    <a:pt x="13" y="49"/>
                  </a:cubicBezTo>
                  <a:cubicBezTo>
                    <a:pt x="16" y="49"/>
                    <a:pt x="26" y="49"/>
                    <a:pt x="27" y="51"/>
                  </a:cubicBezTo>
                  <a:cubicBezTo>
                    <a:pt x="29" y="52"/>
                    <a:pt x="33" y="51"/>
                    <a:pt x="35" y="52"/>
                  </a:cubicBezTo>
                  <a:cubicBezTo>
                    <a:pt x="37" y="53"/>
                    <a:pt x="40" y="54"/>
                    <a:pt x="41" y="53"/>
                  </a:cubicBezTo>
                  <a:cubicBezTo>
                    <a:pt x="41" y="51"/>
                    <a:pt x="44" y="54"/>
                    <a:pt x="46" y="53"/>
                  </a:cubicBezTo>
                  <a:cubicBezTo>
                    <a:pt x="48" y="52"/>
                    <a:pt x="50" y="56"/>
                    <a:pt x="51" y="55"/>
                  </a:cubicBezTo>
                  <a:cubicBezTo>
                    <a:pt x="53" y="54"/>
                    <a:pt x="58" y="54"/>
                    <a:pt x="59" y="55"/>
                  </a:cubicBezTo>
                  <a:cubicBezTo>
                    <a:pt x="60" y="57"/>
                    <a:pt x="61" y="54"/>
                    <a:pt x="61" y="53"/>
                  </a:cubicBezTo>
                  <a:cubicBezTo>
                    <a:pt x="61" y="51"/>
                    <a:pt x="66" y="47"/>
                    <a:pt x="66" y="47"/>
                  </a:cubicBezTo>
                  <a:cubicBezTo>
                    <a:pt x="66" y="47"/>
                    <a:pt x="69" y="47"/>
                    <a:pt x="71" y="46"/>
                  </a:cubicBezTo>
                  <a:cubicBezTo>
                    <a:pt x="71" y="45"/>
                    <a:pt x="70" y="44"/>
                    <a:pt x="70" y="43"/>
                  </a:cubicBezTo>
                  <a:cubicBezTo>
                    <a:pt x="69" y="38"/>
                    <a:pt x="67" y="36"/>
                    <a:pt x="69" y="35"/>
                  </a:cubicBezTo>
                  <a:cubicBezTo>
                    <a:pt x="70" y="33"/>
                    <a:pt x="73" y="36"/>
                    <a:pt x="74" y="36"/>
                  </a:cubicBezTo>
                  <a:cubicBezTo>
                    <a:pt x="76" y="35"/>
                    <a:pt x="79" y="33"/>
                    <a:pt x="79" y="32"/>
                  </a:cubicBezTo>
                  <a:cubicBezTo>
                    <a:pt x="78" y="30"/>
                    <a:pt x="76" y="28"/>
                    <a:pt x="74" y="2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7" name="Freeform 165">
              <a:extLst>
                <a:ext uri="{FF2B5EF4-FFF2-40B4-BE49-F238E27FC236}">
                  <a16:creationId xmlns:a16="http://schemas.microsoft.com/office/drawing/2014/main" id="{F3631BE2-4594-2A09-9BC6-11AA97932A43}"/>
                </a:ext>
              </a:extLst>
            </p:cNvPr>
            <p:cNvSpPr>
              <a:spLocks/>
            </p:cNvSpPr>
            <p:nvPr/>
          </p:nvSpPr>
          <p:spPr bwMode="auto">
            <a:xfrm>
              <a:off x="5232401" y="2913063"/>
              <a:ext cx="222250" cy="160338"/>
            </a:xfrm>
            <a:custGeom>
              <a:avLst/>
              <a:gdLst>
                <a:gd name="T0" fmla="*/ 74 w 79"/>
                <a:gd name="T1" fmla="*/ 27 h 57"/>
                <a:gd name="T2" fmla="*/ 69 w 79"/>
                <a:gd name="T3" fmla="*/ 23 h 57"/>
                <a:gd name="T4" fmla="*/ 65 w 79"/>
                <a:gd name="T5" fmla="*/ 18 h 57"/>
                <a:gd name="T6" fmla="*/ 64 w 79"/>
                <a:gd name="T7" fmla="*/ 12 h 57"/>
                <a:gd name="T8" fmla="*/ 64 w 79"/>
                <a:gd name="T9" fmla="*/ 6 h 57"/>
                <a:gd name="T10" fmla="*/ 56 w 79"/>
                <a:gd name="T11" fmla="*/ 4 h 57"/>
                <a:gd name="T12" fmla="*/ 51 w 79"/>
                <a:gd name="T13" fmla="*/ 4 h 57"/>
                <a:gd name="T14" fmla="*/ 47 w 79"/>
                <a:gd name="T15" fmla="*/ 1 h 57"/>
                <a:gd name="T16" fmla="*/ 43 w 79"/>
                <a:gd name="T17" fmla="*/ 0 h 57"/>
                <a:gd name="T18" fmla="*/ 42 w 79"/>
                <a:gd name="T19" fmla="*/ 0 h 57"/>
                <a:gd name="T20" fmla="*/ 40 w 79"/>
                <a:gd name="T21" fmla="*/ 1 h 57"/>
                <a:gd name="T22" fmla="*/ 36 w 79"/>
                <a:gd name="T23" fmla="*/ 4 h 57"/>
                <a:gd name="T24" fmla="*/ 31 w 79"/>
                <a:gd name="T25" fmla="*/ 4 h 57"/>
                <a:gd name="T26" fmla="*/ 28 w 79"/>
                <a:gd name="T27" fmla="*/ 9 h 57"/>
                <a:gd name="T28" fmla="*/ 27 w 79"/>
                <a:gd name="T29" fmla="*/ 12 h 57"/>
                <a:gd name="T30" fmla="*/ 25 w 79"/>
                <a:gd name="T31" fmla="*/ 14 h 57"/>
                <a:gd name="T32" fmla="*/ 20 w 79"/>
                <a:gd name="T33" fmla="*/ 18 h 57"/>
                <a:gd name="T34" fmla="*/ 19 w 79"/>
                <a:gd name="T35" fmla="*/ 22 h 57"/>
                <a:gd name="T36" fmla="*/ 14 w 79"/>
                <a:gd name="T37" fmla="*/ 24 h 57"/>
                <a:gd name="T38" fmla="*/ 9 w 79"/>
                <a:gd name="T39" fmla="*/ 26 h 57"/>
                <a:gd name="T40" fmla="*/ 3 w 79"/>
                <a:gd name="T41" fmla="*/ 26 h 57"/>
                <a:gd name="T42" fmla="*/ 3 w 79"/>
                <a:gd name="T43" fmla="*/ 26 h 57"/>
                <a:gd name="T44" fmla="*/ 4 w 79"/>
                <a:gd name="T45" fmla="*/ 33 h 57"/>
                <a:gd name="T46" fmla="*/ 5 w 79"/>
                <a:gd name="T47" fmla="*/ 40 h 57"/>
                <a:gd name="T48" fmla="*/ 0 w 79"/>
                <a:gd name="T49" fmla="*/ 44 h 57"/>
                <a:gd name="T50" fmla="*/ 3 w 79"/>
                <a:gd name="T51" fmla="*/ 49 h 57"/>
                <a:gd name="T52" fmla="*/ 3 w 79"/>
                <a:gd name="T53" fmla="*/ 53 h 57"/>
                <a:gd name="T54" fmla="*/ 7 w 79"/>
                <a:gd name="T55" fmla="*/ 52 h 57"/>
                <a:gd name="T56" fmla="*/ 13 w 79"/>
                <a:gd name="T57" fmla="*/ 49 h 57"/>
                <a:gd name="T58" fmla="*/ 27 w 79"/>
                <a:gd name="T59" fmla="*/ 51 h 57"/>
                <a:gd name="T60" fmla="*/ 35 w 79"/>
                <a:gd name="T61" fmla="*/ 52 h 57"/>
                <a:gd name="T62" fmla="*/ 41 w 79"/>
                <a:gd name="T63" fmla="*/ 53 h 57"/>
                <a:gd name="T64" fmla="*/ 46 w 79"/>
                <a:gd name="T65" fmla="*/ 53 h 57"/>
                <a:gd name="T66" fmla="*/ 51 w 79"/>
                <a:gd name="T67" fmla="*/ 55 h 57"/>
                <a:gd name="T68" fmla="*/ 59 w 79"/>
                <a:gd name="T69" fmla="*/ 55 h 57"/>
                <a:gd name="T70" fmla="*/ 61 w 79"/>
                <a:gd name="T71" fmla="*/ 53 h 57"/>
                <a:gd name="T72" fmla="*/ 66 w 79"/>
                <a:gd name="T73" fmla="*/ 47 h 57"/>
                <a:gd name="T74" fmla="*/ 71 w 79"/>
                <a:gd name="T75" fmla="*/ 46 h 57"/>
                <a:gd name="T76" fmla="*/ 70 w 79"/>
                <a:gd name="T77" fmla="*/ 43 h 57"/>
                <a:gd name="T78" fmla="*/ 69 w 79"/>
                <a:gd name="T79" fmla="*/ 35 h 57"/>
                <a:gd name="T80" fmla="*/ 74 w 79"/>
                <a:gd name="T81" fmla="*/ 36 h 57"/>
                <a:gd name="T82" fmla="*/ 79 w 79"/>
                <a:gd name="T83" fmla="*/ 32 h 57"/>
                <a:gd name="T84" fmla="*/ 74 w 79"/>
                <a:gd name="T85"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7">
                  <a:moveTo>
                    <a:pt x="74" y="27"/>
                  </a:moveTo>
                  <a:cubicBezTo>
                    <a:pt x="73" y="27"/>
                    <a:pt x="72" y="24"/>
                    <a:pt x="69" y="23"/>
                  </a:cubicBezTo>
                  <a:cubicBezTo>
                    <a:pt x="67" y="22"/>
                    <a:pt x="67" y="19"/>
                    <a:pt x="65" y="18"/>
                  </a:cubicBezTo>
                  <a:cubicBezTo>
                    <a:pt x="63" y="16"/>
                    <a:pt x="65" y="14"/>
                    <a:pt x="64" y="12"/>
                  </a:cubicBezTo>
                  <a:cubicBezTo>
                    <a:pt x="64" y="10"/>
                    <a:pt x="65" y="6"/>
                    <a:pt x="64" y="6"/>
                  </a:cubicBezTo>
                  <a:cubicBezTo>
                    <a:pt x="63" y="5"/>
                    <a:pt x="58" y="3"/>
                    <a:pt x="56" y="4"/>
                  </a:cubicBezTo>
                  <a:cubicBezTo>
                    <a:pt x="54" y="4"/>
                    <a:pt x="52" y="5"/>
                    <a:pt x="51" y="4"/>
                  </a:cubicBezTo>
                  <a:cubicBezTo>
                    <a:pt x="50" y="2"/>
                    <a:pt x="49" y="1"/>
                    <a:pt x="47" y="1"/>
                  </a:cubicBezTo>
                  <a:cubicBezTo>
                    <a:pt x="45" y="2"/>
                    <a:pt x="44" y="1"/>
                    <a:pt x="43" y="0"/>
                  </a:cubicBezTo>
                  <a:cubicBezTo>
                    <a:pt x="42" y="0"/>
                    <a:pt x="42" y="0"/>
                    <a:pt x="42" y="0"/>
                  </a:cubicBezTo>
                  <a:cubicBezTo>
                    <a:pt x="41" y="0"/>
                    <a:pt x="40" y="0"/>
                    <a:pt x="40" y="1"/>
                  </a:cubicBezTo>
                  <a:cubicBezTo>
                    <a:pt x="38" y="2"/>
                    <a:pt x="38" y="4"/>
                    <a:pt x="36" y="4"/>
                  </a:cubicBezTo>
                  <a:cubicBezTo>
                    <a:pt x="35" y="4"/>
                    <a:pt x="33" y="3"/>
                    <a:pt x="31" y="4"/>
                  </a:cubicBezTo>
                  <a:cubicBezTo>
                    <a:pt x="29" y="6"/>
                    <a:pt x="28" y="8"/>
                    <a:pt x="28" y="9"/>
                  </a:cubicBezTo>
                  <a:cubicBezTo>
                    <a:pt x="29" y="10"/>
                    <a:pt x="29" y="12"/>
                    <a:pt x="27" y="12"/>
                  </a:cubicBezTo>
                  <a:cubicBezTo>
                    <a:pt x="26" y="12"/>
                    <a:pt x="26" y="14"/>
                    <a:pt x="25" y="14"/>
                  </a:cubicBezTo>
                  <a:cubicBezTo>
                    <a:pt x="23" y="15"/>
                    <a:pt x="21" y="17"/>
                    <a:pt x="20" y="18"/>
                  </a:cubicBezTo>
                  <a:cubicBezTo>
                    <a:pt x="20" y="20"/>
                    <a:pt x="20" y="22"/>
                    <a:pt x="19" y="22"/>
                  </a:cubicBezTo>
                  <a:cubicBezTo>
                    <a:pt x="18" y="22"/>
                    <a:pt x="15" y="23"/>
                    <a:pt x="14" y="24"/>
                  </a:cubicBezTo>
                  <a:cubicBezTo>
                    <a:pt x="13" y="25"/>
                    <a:pt x="11" y="27"/>
                    <a:pt x="9" y="26"/>
                  </a:cubicBezTo>
                  <a:cubicBezTo>
                    <a:pt x="8" y="26"/>
                    <a:pt x="6" y="26"/>
                    <a:pt x="3" y="26"/>
                  </a:cubicBezTo>
                  <a:cubicBezTo>
                    <a:pt x="3" y="26"/>
                    <a:pt x="3" y="26"/>
                    <a:pt x="3" y="26"/>
                  </a:cubicBezTo>
                  <a:cubicBezTo>
                    <a:pt x="2" y="29"/>
                    <a:pt x="3" y="31"/>
                    <a:pt x="4" y="33"/>
                  </a:cubicBezTo>
                  <a:cubicBezTo>
                    <a:pt x="6" y="34"/>
                    <a:pt x="7" y="39"/>
                    <a:pt x="5" y="40"/>
                  </a:cubicBezTo>
                  <a:cubicBezTo>
                    <a:pt x="3" y="41"/>
                    <a:pt x="0" y="43"/>
                    <a:pt x="0" y="44"/>
                  </a:cubicBezTo>
                  <a:cubicBezTo>
                    <a:pt x="0" y="46"/>
                    <a:pt x="3" y="47"/>
                    <a:pt x="3" y="49"/>
                  </a:cubicBezTo>
                  <a:cubicBezTo>
                    <a:pt x="2" y="50"/>
                    <a:pt x="2" y="52"/>
                    <a:pt x="3" y="53"/>
                  </a:cubicBezTo>
                  <a:cubicBezTo>
                    <a:pt x="4" y="53"/>
                    <a:pt x="6" y="54"/>
                    <a:pt x="7" y="52"/>
                  </a:cubicBezTo>
                  <a:cubicBezTo>
                    <a:pt x="9" y="51"/>
                    <a:pt x="9" y="49"/>
                    <a:pt x="13" y="49"/>
                  </a:cubicBezTo>
                  <a:cubicBezTo>
                    <a:pt x="16" y="49"/>
                    <a:pt x="26" y="49"/>
                    <a:pt x="27" y="51"/>
                  </a:cubicBezTo>
                  <a:cubicBezTo>
                    <a:pt x="29" y="52"/>
                    <a:pt x="33" y="51"/>
                    <a:pt x="35" y="52"/>
                  </a:cubicBezTo>
                  <a:cubicBezTo>
                    <a:pt x="37" y="53"/>
                    <a:pt x="40" y="54"/>
                    <a:pt x="41" y="53"/>
                  </a:cubicBezTo>
                  <a:cubicBezTo>
                    <a:pt x="41" y="51"/>
                    <a:pt x="44" y="54"/>
                    <a:pt x="46" y="53"/>
                  </a:cubicBezTo>
                  <a:cubicBezTo>
                    <a:pt x="48" y="52"/>
                    <a:pt x="50" y="56"/>
                    <a:pt x="51" y="55"/>
                  </a:cubicBezTo>
                  <a:cubicBezTo>
                    <a:pt x="53" y="54"/>
                    <a:pt x="58" y="54"/>
                    <a:pt x="59" y="55"/>
                  </a:cubicBezTo>
                  <a:cubicBezTo>
                    <a:pt x="60" y="57"/>
                    <a:pt x="61" y="54"/>
                    <a:pt x="61" y="53"/>
                  </a:cubicBezTo>
                  <a:cubicBezTo>
                    <a:pt x="61" y="51"/>
                    <a:pt x="66" y="47"/>
                    <a:pt x="66" y="47"/>
                  </a:cubicBezTo>
                  <a:cubicBezTo>
                    <a:pt x="66" y="47"/>
                    <a:pt x="69" y="47"/>
                    <a:pt x="71" y="46"/>
                  </a:cubicBezTo>
                  <a:cubicBezTo>
                    <a:pt x="71" y="45"/>
                    <a:pt x="70" y="44"/>
                    <a:pt x="70" y="43"/>
                  </a:cubicBezTo>
                  <a:cubicBezTo>
                    <a:pt x="69" y="38"/>
                    <a:pt x="67" y="36"/>
                    <a:pt x="69" y="35"/>
                  </a:cubicBezTo>
                  <a:cubicBezTo>
                    <a:pt x="70" y="33"/>
                    <a:pt x="73" y="36"/>
                    <a:pt x="74" y="36"/>
                  </a:cubicBezTo>
                  <a:cubicBezTo>
                    <a:pt x="76" y="35"/>
                    <a:pt x="79" y="33"/>
                    <a:pt x="79" y="32"/>
                  </a:cubicBezTo>
                  <a:cubicBezTo>
                    <a:pt x="78" y="30"/>
                    <a:pt x="76" y="28"/>
                    <a:pt x="74" y="2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8" name="Freeform 166">
              <a:extLst>
                <a:ext uri="{FF2B5EF4-FFF2-40B4-BE49-F238E27FC236}">
                  <a16:creationId xmlns:a16="http://schemas.microsoft.com/office/drawing/2014/main" id="{83949101-F087-D49E-97A9-F24A052734DA}"/>
                </a:ext>
              </a:extLst>
            </p:cNvPr>
            <p:cNvSpPr>
              <a:spLocks/>
            </p:cNvSpPr>
            <p:nvPr/>
          </p:nvSpPr>
          <p:spPr bwMode="auto">
            <a:xfrm>
              <a:off x="5176838" y="2847976"/>
              <a:ext cx="174625" cy="80963"/>
            </a:xfrm>
            <a:custGeom>
              <a:avLst/>
              <a:gdLst>
                <a:gd name="T0" fmla="*/ 21 w 62"/>
                <a:gd name="T1" fmla="*/ 20 h 29"/>
                <a:gd name="T2" fmla="*/ 32 w 62"/>
                <a:gd name="T3" fmla="*/ 20 h 29"/>
                <a:gd name="T4" fmla="*/ 37 w 62"/>
                <a:gd name="T5" fmla="*/ 22 h 29"/>
                <a:gd name="T6" fmla="*/ 45 w 62"/>
                <a:gd name="T7" fmla="*/ 26 h 29"/>
                <a:gd name="T8" fmla="*/ 49 w 62"/>
                <a:gd name="T9" fmla="*/ 29 h 29"/>
                <a:gd name="T10" fmla="*/ 51 w 62"/>
                <a:gd name="T11" fmla="*/ 27 h 29"/>
                <a:gd name="T12" fmla="*/ 56 w 62"/>
                <a:gd name="T13" fmla="*/ 27 h 29"/>
                <a:gd name="T14" fmla="*/ 60 w 62"/>
                <a:gd name="T15" fmla="*/ 24 h 29"/>
                <a:gd name="T16" fmla="*/ 62 w 62"/>
                <a:gd name="T17" fmla="*/ 23 h 29"/>
                <a:gd name="T18" fmla="*/ 60 w 62"/>
                <a:gd name="T19" fmla="*/ 17 h 29"/>
                <a:gd name="T20" fmla="*/ 58 w 62"/>
                <a:gd name="T21" fmla="*/ 13 h 29"/>
                <a:gd name="T22" fmla="*/ 57 w 62"/>
                <a:gd name="T23" fmla="*/ 8 h 29"/>
                <a:gd name="T24" fmla="*/ 55 w 62"/>
                <a:gd name="T25" fmla="*/ 6 h 29"/>
                <a:gd name="T26" fmla="*/ 47 w 62"/>
                <a:gd name="T27" fmla="*/ 5 h 29"/>
                <a:gd name="T28" fmla="*/ 39 w 62"/>
                <a:gd name="T29" fmla="*/ 0 h 29"/>
                <a:gd name="T30" fmla="*/ 30 w 62"/>
                <a:gd name="T31" fmla="*/ 0 h 29"/>
                <a:gd name="T32" fmla="*/ 29 w 62"/>
                <a:gd name="T33" fmla="*/ 9 h 29"/>
                <a:gd name="T34" fmla="*/ 22 w 62"/>
                <a:gd name="T35" fmla="*/ 12 h 29"/>
                <a:gd name="T36" fmla="*/ 15 w 62"/>
                <a:gd name="T37" fmla="*/ 3 h 29"/>
                <a:gd name="T38" fmla="*/ 7 w 62"/>
                <a:gd name="T39" fmla="*/ 7 h 29"/>
                <a:gd name="T40" fmla="*/ 3 w 62"/>
                <a:gd name="T41" fmla="*/ 14 h 29"/>
                <a:gd name="T42" fmla="*/ 2 w 62"/>
                <a:gd name="T43" fmla="*/ 22 h 29"/>
                <a:gd name="T44" fmla="*/ 2 w 62"/>
                <a:gd name="T45" fmla="*/ 22 h 29"/>
                <a:gd name="T46" fmla="*/ 9 w 62"/>
                <a:gd name="T47" fmla="*/ 20 h 29"/>
                <a:gd name="T48" fmla="*/ 21 w 62"/>
                <a:gd name="T4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29">
                  <a:moveTo>
                    <a:pt x="21" y="20"/>
                  </a:moveTo>
                  <a:cubicBezTo>
                    <a:pt x="23" y="20"/>
                    <a:pt x="29" y="21"/>
                    <a:pt x="32" y="20"/>
                  </a:cubicBezTo>
                  <a:cubicBezTo>
                    <a:pt x="35" y="19"/>
                    <a:pt x="35" y="23"/>
                    <a:pt x="37" y="22"/>
                  </a:cubicBezTo>
                  <a:cubicBezTo>
                    <a:pt x="39" y="22"/>
                    <a:pt x="42" y="25"/>
                    <a:pt x="45" y="26"/>
                  </a:cubicBezTo>
                  <a:cubicBezTo>
                    <a:pt x="46" y="27"/>
                    <a:pt x="47" y="28"/>
                    <a:pt x="49" y="29"/>
                  </a:cubicBezTo>
                  <a:cubicBezTo>
                    <a:pt x="49" y="29"/>
                    <a:pt x="50" y="28"/>
                    <a:pt x="51" y="27"/>
                  </a:cubicBezTo>
                  <a:cubicBezTo>
                    <a:pt x="53" y="26"/>
                    <a:pt x="55" y="27"/>
                    <a:pt x="56" y="27"/>
                  </a:cubicBezTo>
                  <a:cubicBezTo>
                    <a:pt x="58" y="27"/>
                    <a:pt x="58" y="25"/>
                    <a:pt x="60" y="24"/>
                  </a:cubicBezTo>
                  <a:cubicBezTo>
                    <a:pt x="60" y="23"/>
                    <a:pt x="61" y="23"/>
                    <a:pt x="62" y="23"/>
                  </a:cubicBezTo>
                  <a:cubicBezTo>
                    <a:pt x="61" y="21"/>
                    <a:pt x="61" y="19"/>
                    <a:pt x="60" y="17"/>
                  </a:cubicBezTo>
                  <a:cubicBezTo>
                    <a:pt x="59" y="16"/>
                    <a:pt x="57" y="14"/>
                    <a:pt x="58" y="13"/>
                  </a:cubicBezTo>
                  <a:cubicBezTo>
                    <a:pt x="58" y="11"/>
                    <a:pt x="58" y="9"/>
                    <a:pt x="57" y="8"/>
                  </a:cubicBezTo>
                  <a:cubicBezTo>
                    <a:pt x="56" y="7"/>
                    <a:pt x="56" y="6"/>
                    <a:pt x="55" y="6"/>
                  </a:cubicBezTo>
                  <a:cubicBezTo>
                    <a:pt x="52" y="5"/>
                    <a:pt x="48" y="5"/>
                    <a:pt x="47" y="5"/>
                  </a:cubicBezTo>
                  <a:cubicBezTo>
                    <a:pt x="46" y="6"/>
                    <a:pt x="40" y="1"/>
                    <a:pt x="39" y="0"/>
                  </a:cubicBezTo>
                  <a:cubicBezTo>
                    <a:pt x="38" y="0"/>
                    <a:pt x="34" y="0"/>
                    <a:pt x="30" y="0"/>
                  </a:cubicBezTo>
                  <a:cubicBezTo>
                    <a:pt x="27" y="3"/>
                    <a:pt x="29" y="5"/>
                    <a:pt x="29" y="9"/>
                  </a:cubicBezTo>
                  <a:cubicBezTo>
                    <a:pt x="29" y="13"/>
                    <a:pt x="25" y="12"/>
                    <a:pt x="22" y="12"/>
                  </a:cubicBezTo>
                  <a:cubicBezTo>
                    <a:pt x="20" y="12"/>
                    <a:pt x="16" y="5"/>
                    <a:pt x="15" y="3"/>
                  </a:cubicBezTo>
                  <a:cubicBezTo>
                    <a:pt x="13" y="2"/>
                    <a:pt x="9" y="5"/>
                    <a:pt x="7" y="7"/>
                  </a:cubicBezTo>
                  <a:cubicBezTo>
                    <a:pt x="4" y="9"/>
                    <a:pt x="5" y="12"/>
                    <a:pt x="3" y="14"/>
                  </a:cubicBezTo>
                  <a:cubicBezTo>
                    <a:pt x="1" y="15"/>
                    <a:pt x="0" y="18"/>
                    <a:pt x="2" y="22"/>
                  </a:cubicBezTo>
                  <a:cubicBezTo>
                    <a:pt x="2" y="22"/>
                    <a:pt x="2" y="22"/>
                    <a:pt x="2" y="22"/>
                  </a:cubicBezTo>
                  <a:cubicBezTo>
                    <a:pt x="5" y="22"/>
                    <a:pt x="7" y="21"/>
                    <a:pt x="9" y="20"/>
                  </a:cubicBezTo>
                  <a:cubicBezTo>
                    <a:pt x="12" y="18"/>
                    <a:pt x="19" y="20"/>
                    <a:pt x="21" y="2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69" name="Freeform 167">
              <a:extLst>
                <a:ext uri="{FF2B5EF4-FFF2-40B4-BE49-F238E27FC236}">
                  <a16:creationId xmlns:a16="http://schemas.microsoft.com/office/drawing/2014/main" id="{92DFD545-1182-2FA7-E5CA-04F4E93C5B70}"/>
                </a:ext>
              </a:extLst>
            </p:cNvPr>
            <p:cNvSpPr>
              <a:spLocks/>
            </p:cNvSpPr>
            <p:nvPr/>
          </p:nvSpPr>
          <p:spPr bwMode="auto">
            <a:xfrm>
              <a:off x="5176838" y="2847976"/>
              <a:ext cx="174625" cy="80963"/>
            </a:xfrm>
            <a:custGeom>
              <a:avLst/>
              <a:gdLst>
                <a:gd name="T0" fmla="*/ 21 w 62"/>
                <a:gd name="T1" fmla="*/ 20 h 29"/>
                <a:gd name="T2" fmla="*/ 32 w 62"/>
                <a:gd name="T3" fmla="*/ 20 h 29"/>
                <a:gd name="T4" fmla="*/ 37 w 62"/>
                <a:gd name="T5" fmla="*/ 22 h 29"/>
                <a:gd name="T6" fmla="*/ 45 w 62"/>
                <a:gd name="T7" fmla="*/ 26 h 29"/>
                <a:gd name="T8" fmla="*/ 49 w 62"/>
                <a:gd name="T9" fmla="*/ 29 h 29"/>
                <a:gd name="T10" fmla="*/ 51 w 62"/>
                <a:gd name="T11" fmla="*/ 27 h 29"/>
                <a:gd name="T12" fmla="*/ 56 w 62"/>
                <a:gd name="T13" fmla="*/ 27 h 29"/>
                <a:gd name="T14" fmla="*/ 60 w 62"/>
                <a:gd name="T15" fmla="*/ 24 h 29"/>
                <a:gd name="T16" fmla="*/ 62 w 62"/>
                <a:gd name="T17" fmla="*/ 23 h 29"/>
                <a:gd name="T18" fmla="*/ 60 w 62"/>
                <a:gd name="T19" fmla="*/ 17 h 29"/>
                <a:gd name="T20" fmla="*/ 58 w 62"/>
                <a:gd name="T21" fmla="*/ 13 h 29"/>
                <a:gd name="T22" fmla="*/ 57 w 62"/>
                <a:gd name="T23" fmla="*/ 8 h 29"/>
                <a:gd name="T24" fmla="*/ 55 w 62"/>
                <a:gd name="T25" fmla="*/ 6 h 29"/>
                <a:gd name="T26" fmla="*/ 47 w 62"/>
                <a:gd name="T27" fmla="*/ 5 h 29"/>
                <a:gd name="T28" fmla="*/ 39 w 62"/>
                <a:gd name="T29" fmla="*/ 0 h 29"/>
                <a:gd name="T30" fmla="*/ 30 w 62"/>
                <a:gd name="T31" fmla="*/ 0 h 29"/>
                <a:gd name="T32" fmla="*/ 29 w 62"/>
                <a:gd name="T33" fmla="*/ 9 h 29"/>
                <a:gd name="T34" fmla="*/ 22 w 62"/>
                <a:gd name="T35" fmla="*/ 12 h 29"/>
                <a:gd name="T36" fmla="*/ 15 w 62"/>
                <a:gd name="T37" fmla="*/ 3 h 29"/>
                <a:gd name="T38" fmla="*/ 7 w 62"/>
                <a:gd name="T39" fmla="*/ 7 h 29"/>
                <a:gd name="T40" fmla="*/ 3 w 62"/>
                <a:gd name="T41" fmla="*/ 14 h 29"/>
                <a:gd name="T42" fmla="*/ 2 w 62"/>
                <a:gd name="T43" fmla="*/ 22 h 29"/>
                <a:gd name="T44" fmla="*/ 2 w 62"/>
                <a:gd name="T45" fmla="*/ 22 h 29"/>
                <a:gd name="T46" fmla="*/ 9 w 62"/>
                <a:gd name="T47" fmla="*/ 20 h 29"/>
                <a:gd name="T48" fmla="*/ 21 w 62"/>
                <a:gd name="T4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29">
                  <a:moveTo>
                    <a:pt x="21" y="20"/>
                  </a:moveTo>
                  <a:cubicBezTo>
                    <a:pt x="23" y="20"/>
                    <a:pt x="29" y="21"/>
                    <a:pt x="32" y="20"/>
                  </a:cubicBezTo>
                  <a:cubicBezTo>
                    <a:pt x="35" y="19"/>
                    <a:pt x="35" y="23"/>
                    <a:pt x="37" y="22"/>
                  </a:cubicBezTo>
                  <a:cubicBezTo>
                    <a:pt x="39" y="22"/>
                    <a:pt x="42" y="25"/>
                    <a:pt x="45" y="26"/>
                  </a:cubicBezTo>
                  <a:cubicBezTo>
                    <a:pt x="46" y="27"/>
                    <a:pt x="47" y="28"/>
                    <a:pt x="49" y="29"/>
                  </a:cubicBezTo>
                  <a:cubicBezTo>
                    <a:pt x="49" y="29"/>
                    <a:pt x="50" y="28"/>
                    <a:pt x="51" y="27"/>
                  </a:cubicBezTo>
                  <a:cubicBezTo>
                    <a:pt x="53" y="26"/>
                    <a:pt x="55" y="27"/>
                    <a:pt x="56" y="27"/>
                  </a:cubicBezTo>
                  <a:cubicBezTo>
                    <a:pt x="58" y="27"/>
                    <a:pt x="58" y="25"/>
                    <a:pt x="60" y="24"/>
                  </a:cubicBezTo>
                  <a:cubicBezTo>
                    <a:pt x="60" y="23"/>
                    <a:pt x="61" y="23"/>
                    <a:pt x="62" y="23"/>
                  </a:cubicBezTo>
                  <a:cubicBezTo>
                    <a:pt x="61" y="21"/>
                    <a:pt x="61" y="19"/>
                    <a:pt x="60" y="17"/>
                  </a:cubicBezTo>
                  <a:cubicBezTo>
                    <a:pt x="59" y="16"/>
                    <a:pt x="57" y="14"/>
                    <a:pt x="58" y="13"/>
                  </a:cubicBezTo>
                  <a:cubicBezTo>
                    <a:pt x="58" y="11"/>
                    <a:pt x="58" y="9"/>
                    <a:pt x="57" y="8"/>
                  </a:cubicBezTo>
                  <a:cubicBezTo>
                    <a:pt x="56" y="7"/>
                    <a:pt x="56" y="6"/>
                    <a:pt x="55" y="6"/>
                  </a:cubicBezTo>
                  <a:cubicBezTo>
                    <a:pt x="52" y="5"/>
                    <a:pt x="48" y="5"/>
                    <a:pt x="47" y="5"/>
                  </a:cubicBezTo>
                  <a:cubicBezTo>
                    <a:pt x="46" y="6"/>
                    <a:pt x="40" y="1"/>
                    <a:pt x="39" y="0"/>
                  </a:cubicBezTo>
                  <a:cubicBezTo>
                    <a:pt x="38" y="0"/>
                    <a:pt x="34" y="0"/>
                    <a:pt x="30" y="0"/>
                  </a:cubicBezTo>
                  <a:cubicBezTo>
                    <a:pt x="27" y="3"/>
                    <a:pt x="29" y="5"/>
                    <a:pt x="29" y="9"/>
                  </a:cubicBezTo>
                  <a:cubicBezTo>
                    <a:pt x="29" y="13"/>
                    <a:pt x="25" y="12"/>
                    <a:pt x="22" y="12"/>
                  </a:cubicBezTo>
                  <a:cubicBezTo>
                    <a:pt x="20" y="12"/>
                    <a:pt x="16" y="5"/>
                    <a:pt x="15" y="3"/>
                  </a:cubicBezTo>
                  <a:cubicBezTo>
                    <a:pt x="13" y="2"/>
                    <a:pt x="9" y="5"/>
                    <a:pt x="7" y="7"/>
                  </a:cubicBezTo>
                  <a:cubicBezTo>
                    <a:pt x="4" y="9"/>
                    <a:pt x="5" y="12"/>
                    <a:pt x="3" y="14"/>
                  </a:cubicBezTo>
                  <a:cubicBezTo>
                    <a:pt x="1" y="15"/>
                    <a:pt x="0" y="18"/>
                    <a:pt x="2" y="22"/>
                  </a:cubicBezTo>
                  <a:cubicBezTo>
                    <a:pt x="2" y="22"/>
                    <a:pt x="2" y="22"/>
                    <a:pt x="2" y="22"/>
                  </a:cubicBezTo>
                  <a:cubicBezTo>
                    <a:pt x="5" y="22"/>
                    <a:pt x="7" y="21"/>
                    <a:pt x="9" y="20"/>
                  </a:cubicBezTo>
                  <a:cubicBezTo>
                    <a:pt x="12" y="18"/>
                    <a:pt x="19" y="20"/>
                    <a:pt x="21" y="2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0" name="Freeform 168">
              <a:extLst>
                <a:ext uri="{FF2B5EF4-FFF2-40B4-BE49-F238E27FC236}">
                  <a16:creationId xmlns:a16="http://schemas.microsoft.com/office/drawing/2014/main" id="{6227C617-1C07-D23A-0066-39F22B356D32}"/>
                </a:ext>
              </a:extLst>
            </p:cNvPr>
            <p:cNvSpPr>
              <a:spLocks/>
            </p:cNvSpPr>
            <p:nvPr/>
          </p:nvSpPr>
          <p:spPr bwMode="auto">
            <a:xfrm>
              <a:off x="5176838" y="2898776"/>
              <a:ext cx="138113" cy="88900"/>
            </a:xfrm>
            <a:custGeom>
              <a:avLst/>
              <a:gdLst>
                <a:gd name="T0" fmla="*/ 7 w 49"/>
                <a:gd name="T1" fmla="*/ 16 h 32"/>
                <a:gd name="T2" fmla="*/ 12 w 49"/>
                <a:gd name="T3" fmla="*/ 18 h 32"/>
                <a:gd name="T4" fmla="*/ 17 w 49"/>
                <a:gd name="T5" fmla="*/ 21 h 32"/>
                <a:gd name="T6" fmla="*/ 17 w 49"/>
                <a:gd name="T7" fmla="*/ 27 h 32"/>
                <a:gd name="T8" fmla="*/ 23 w 49"/>
                <a:gd name="T9" fmla="*/ 31 h 32"/>
                <a:gd name="T10" fmla="*/ 29 w 49"/>
                <a:gd name="T11" fmla="*/ 31 h 32"/>
                <a:gd name="T12" fmla="*/ 34 w 49"/>
                <a:gd name="T13" fmla="*/ 29 h 32"/>
                <a:gd name="T14" fmla="*/ 39 w 49"/>
                <a:gd name="T15" fmla="*/ 27 h 32"/>
                <a:gd name="T16" fmla="*/ 40 w 49"/>
                <a:gd name="T17" fmla="*/ 23 h 32"/>
                <a:gd name="T18" fmla="*/ 45 w 49"/>
                <a:gd name="T19" fmla="*/ 19 h 32"/>
                <a:gd name="T20" fmla="*/ 47 w 49"/>
                <a:gd name="T21" fmla="*/ 17 h 32"/>
                <a:gd name="T22" fmla="*/ 48 w 49"/>
                <a:gd name="T23" fmla="*/ 14 h 32"/>
                <a:gd name="T24" fmla="*/ 49 w 49"/>
                <a:gd name="T25" fmla="*/ 11 h 32"/>
                <a:gd name="T26" fmla="*/ 45 w 49"/>
                <a:gd name="T27" fmla="*/ 8 h 32"/>
                <a:gd name="T28" fmla="*/ 37 w 49"/>
                <a:gd name="T29" fmla="*/ 4 h 32"/>
                <a:gd name="T30" fmla="*/ 32 w 49"/>
                <a:gd name="T31" fmla="*/ 2 h 32"/>
                <a:gd name="T32" fmla="*/ 21 w 49"/>
                <a:gd name="T33" fmla="*/ 2 h 32"/>
                <a:gd name="T34" fmla="*/ 9 w 49"/>
                <a:gd name="T35" fmla="*/ 2 h 32"/>
                <a:gd name="T36" fmla="*/ 2 w 49"/>
                <a:gd name="T37" fmla="*/ 4 h 32"/>
                <a:gd name="T38" fmla="*/ 1 w 49"/>
                <a:gd name="T39" fmla="*/ 13 h 32"/>
                <a:gd name="T40" fmla="*/ 2 w 49"/>
                <a:gd name="T41" fmla="*/ 16 h 32"/>
                <a:gd name="T42" fmla="*/ 7 w 49"/>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2">
                  <a:moveTo>
                    <a:pt x="7" y="16"/>
                  </a:moveTo>
                  <a:cubicBezTo>
                    <a:pt x="8" y="17"/>
                    <a:pt x="11" y="18"/>
                    <a:pt x="12" y="18"/>
                  </a:cubicBezTo>
                  <a:cubicBezTo>
                    <a:pt x="13" y="17"/>
                    <a:pt x="17" y="19"/>
                    <a:pt x="17" y="21"/>
                  </a:cubicBezTo>
                  <a:cubicBezTo>
                    <a:pt x="17" y="22"/>
                    <a:pt x="16" y="27"/>
                    <a:pt x="17" y="27"/>
                  </a:cubicBezTo>
                  <a:cubicBezTo>
                    <a:pt x="17" y="27"/>
                    <a:pt x="23" y="28"/>
                    <a:pt x="23" y="31"/>
                  </a:cubicBezTo>
                  <a:cubicBezTo>
                    <a:pt x="26" y="31"/>
                    <a:pt x="28" y="31"/>
                    <a:pt x="29" y="31"/>
                  </a:cubicBezTo>
                  <a:cubicBezTo>
                    <a:pt x="31" y="32"/>
                    <a:pt x="33" y="30"/>
                    <a:pt x="34" y="29"/>
                  </a:cubicBezTo>
                  <a:cubicBezTo>
                    <a:pt x="35" y="28"/>
                    <a:pt x="38" y="27"/>
                    <a:pt x="39" y="27"/>
                  </a:cubicBezTo>
                  <a:cubicBezTo>
                    <a:pt x="40" y="27"/>
                    <a:pt x="40" y="25"/>
                    <a:pt x="40" y="23"/>
                  </a:cubicBezTo>
                  <a:cubicBezTo>
                    <a:pt x="41" y="22"/>
                    <a:pt x="43" y="20"/>
                    <a:pt x="45" y="19"/>
                  </a:cubicBezTo>
                  <a:cubicBezTo>
                    <a:pt x="46" y="19"/>
                    <a:pt x="46" y="17"/>
                    <a:pt x="47" y="17"/>
                  </a:cubicBezTo>
                  <a:cubicBezTo>
                    <a:pt x="49" y="17"/>
                    <a:pt x="49" y="15"/>
                    <a:pt x="48" y="14"/>
                  </a:cubicBezTo>
                  <a:cubicBezTo>
                    <a:pt x="48" y="13"/>
                    <a:pt x="48" y="12"/>
                    <a:pt x="49" y="11"/>
                  </a:cubicBezTo>
                  <a:cubicBezTo>
                    <a:pt x="47" y="10"/>
                    <a:pt x="46" y="9"/>
                    <a:pt x="45" y="8"/>
                  </a:cubicBezTo>
                  <a:cubicBezTo>
                    <a:pt x="42" y="7"/>
                    <a:pt x="39" y="4"/>
                    <a:pt x="37" y="4"/>
                  </a:cubicBezTo>
                  <a:cubicBezTo>
                    <a:pt x="35" y="5"/>
                    <a:pt x="35" y="1"/>
                    <a:pt x="32" y="2"/>
                  </a:cubicBezTo>
                  <a:cubicBezTo>
                    <a:pt x="29" y="3"/>
                    <a:pt x="23" y="2"/>
                    <a:pt x="21" y="2"/>
                  </a:cubicBezTo>
                  <a:cubicBezTo>
                    <a:pt x="19" y="2"/>
                    <a:pt x="12" y="0"/>
                    <a:pt x="9" y="2"/>
                  </a:cubicBezTo>
                  <a:cubicBezTo>
                    <a:pt x="7" y="3"/>
                    <a:pt x="5" y="4"/>
                    <a:pt x="2" y="4"/>
                  </a:cubicBezTo>
                  <a:cubicBezTo>
                    <a:pt x="4" y="8"/>
                    <a:pt x="3" y="11"/>
                    <a:pt x="1" y="13"/>
                  </a:cubicBezTo>
                  <a:cubicBezTo>
                    <a:pt x="0" y="15"/>
                    <a:pt x="1" y="15"/>
                    <a:pt x="2" y="16"/>
                  </a:cubicBezTo>
                  <a:cubicBezTo>
                    <a:pt x="4" y="15"/>
                    <a:pt x="6" y="15"/>
                    <a:pt x="7" y="1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1" name="Freeform 169">
              <a:extLst>
                <a:ext uri="{FF2B5EF4-FFF2-40B4-BE49-F238E27FC236}">
                  <a16:creationId xmlns:a16="http://schemas.microsoft.com/office/drawing/2014/main" id="{252D52A9-6393-8AD1-3959-7298A90154E1}"/>
                </a:ext>
              </a:extLst>
            </p:cNvPr>
            <p:cNvSpPr>
              <a:spLocks/>
            </p:cNvSpPr>
            <p:nvPr/>
          </p:nvSpPr>
          <p:spPr bwMode="auto">
            <a:xfrm>
              <a:off x="5176838" y="2898776"/>
              <a:ext cx="138113" cy="88900"/>
            </a:xfrm>
            <a:custGeom>
              <a:avLst/>
              <a:gdLst>
                <a:gd name="T0" fmla="*/ 7 w 49"/>
                <a:gd name="T1" fmla="*/ 16 h 32"/>
                <a:gd name="T2" fmla="*/ 12 w 49"/>
                <a:gd name="T3" fmla="*/ 18 h 32"/>
                <a:gd name="T4" fmla="*/ 17 w 49"/>
                <a:gd name="T5" fmla="*/ 21 h 32"/>
                <a:gd name="T6" fmla="*/ 17 w 49"/>
                <a:gd name="T7" fmla="*/ 27 h 32"/>
                <a:gd name="T8" fmla="*/ 23 w 49"/>
                <a:gd name="T9" fmla="*/ 31 h 32"/>
                <a:gd name="T10" fmla="*/ 29 w 49"/>
                <a:gd name="T11" fmla="*/ 31 h 32"/>
                <a:gd name="T12" fmla="*/ 34 w 49"/>
                <a:gd name="T13" fmla="*/ 29 h 32"/>
                <a:gd name="T14" fmla="*/ 39 w 49"/>
                <a:gd name="T15" fmla="*/ 27 h 32"/>
                <a:gd name="T16" fmla="*/ 40 w 49"/>
                <a:gd name="T17" fmla="*/ 23 h 32"/>
                <a:gd name="T18" fmla="*/ 45 w 49"/>
                <a:gd name="T19" fmla="*/ 19 h 32"/>
                <a:gd name="T20" fmla="*/ 47 w 49"/>
                <a:gd name="T21" fmla="*/ 17 h 32"/>
                <a:gd name="T22" fmla="*/ 48 w 49"/>
                <a:gd name="T23" fmla="*/ 14 h 32"/>
                <a:gd name="T24" fmla="*/ 49 w 49"/>
                <a:gd name="T25" fmla="*/ 11 h 32"/>
                <a:gd name="T26" fmla="*/ 45 w 49"/>
                <a:gd name="T27" fmla="*/ 8 h 32"/>
                <a:gd name="T28" fmla="*/ 37 w 49"/>
                <a:gd name="T29" fmla="*/ 4 h 32"/>
                <a:gd name="T30" fmla="*/ 32 w 49"/>
                <a:gd name="T31" fmla="*/ 2 h 32"/>
                <a:gd name="T32" fmla="*/ 21 w 49"/>
                <a:gd name="T33" fmla="*/ 2 h 32"/>
                <a:gd name="T34" fmla="*/ 9 w 49"/>
                <a:gd name="T35" fmla="*/ 2 h 32"/>
                <a:gd name="T36" fmla="*/ 2 w 49"/>
                <a:gd name="T37" fmla="*/ 4 h 32"/>
                <a:gd name="T38" fmla="*/ 1 w 49"/>
                <a:gd name="T39" fmla="*/ 13 h 32"/>
                <a:gd name="T40" fmla="*/ 2 w 49"/>
                <a:gd name="T41" fmla="*/ 16 h 32"/>
                <a:gd name="T42" fmla="*/ 7 w 49"/>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2">
                  <a:moveTo>
                    <a:pt x="7" y="16"/>
                  </a:moveTo>
                  <a:cubicBezTo>
                    <a:pt x="8" y="17"/>
                    <a:pt x="11" y="18"/>
                    <a:pt x="12" y="18"/>
                  </a:cubicBezTo>
                  <a:cubicBezTo>
                    <a:pt x="13" y="17"/>
                    <a:pt x="17" y="19"/>
                    <a:pt x="17" y="21"/>
                  </a:cubicBezTo>
                  <a:cubicBezTo>
                    <a:pt x="17" y="22"/>
                    <a:pt x="16" y="27"/>
                    <a:pt x="17" y="27"/>
                  </a:cubicBezTo>
                  <a:cubicBezTo>
                    <a:pt x="17" y="27"/>
                    <a:pt x="23" y="28"/>
                    <a:pt x="23" y="31"/>
                  </a:cubicBezTo>
                  <a:cubicBezTo>
                    <a:pt x="26" y="31"/>
                    <a:pt x="28" y="31"/>
                    <a:pt x="29" y="31"/>
                  </a:cubicBezTo>
                  <a:cubicBezTo>
                    <a:pt x="31" y="32"/>
                    <a:pt x="33" y="30"/>
                    <a:pt x="34" y="29"/>
                  </a:cubicBezTo>
                  <a:cubicBezTo>
                    <a:pt x="35" y="28"/>
                    <a:pt x="38" y="27"/>
                    <a:pt x="39" y="27"/>
                  </a:cubicBezTo>
                  <a:cubicBezTo>
                    <a:pt x="40" y="27"/>
                    <a:pt x="40" y="25"/>
                    <a:pt x="40" y="23"/>
                  </a:cubicBezTo>
                  <a:cubicBezTo>
                    <a:pt x="41" y="22"/>
                    <a:pt x="43" y="20"/>
                    <a:pt x="45" y="19"/>
                  </a:cubicBezTo>
                  <a:cubicBezTo>
                    <a:pt x="46" y="19"/>
                    <a:pt x="46" y="17"/>
                    <a:pt x="47" y="17"/>
                  </a:cubicBezTo>
                  <a:cubicBezTo>
                    <a:pt x="49" y="17"/>
                    <a:pt x="49" y="15"/>
                    <a:pt x="48" y="14"/>
                  </a:cubicBezTo>
                  <a:cubicBezTo>
                    <a:pt x="48" y="13"/>
                    <a:pt x="48" y="12"/>
                    <a:pt x="49" y="11"/>
                  </a:cubicBezTo>
                  <a:cubicBezTo>
                    <a:pt x="47" y="10"/>
                    <a:pt x="46" y="9"/>
                    <a:pt x="45" y="8"/>
                  </a:cubicBezTo>
                  <a:cubicBezTo>
                    <a:pt x="42" y="7"/>
                    <a:pt x="39" y="4"/>
                    <a:pt x="37" y="4"/>
                  </a:cubicBezTo>
                  <a:cubicBezTo>
                    <a:pt x="35" y="5"/>
                    <a:pt x="35" y="1"/>
                    <a:pt x="32" y="2"/>
                  </a:cubicBezTo>
                  <a:cubicBezTo>
                    <a:pt x="29" y="3"/>
                    <a:pt x="23" y="2"/>
                    <a:pt x="21" y="2"/>
                  </a:cubicBezTo>
                  <a:cubicBezTo>
                    <a:pt x="19" y="2"/>
                    <a:pt x="12" y="0"/>
                    <a:pt x="9" y="2"/>
                  </a:cubicBezTo>
                  <a:cubicBezTo>
                    <a:pt x="7" y="3"/>
                    <a:pt x="5" y="4"/>
                    <a:pt x="2" y="4"/>
                  </a:cubicBezTo>
                  <a:cubicBezTo>
                    <a:pt x="4" y="8"/>
                    <a:pt x="3" y="11"/>
                    <a:pt x="1" y="13"/>
                  </a:cubicBezTo>
                  <a:cubicBezTo>
                    <a:pt x="0" y="15"/>
                    <a:pt x="1" y="15"/>
                    <a:pt x="2" y="16"/>
                  </a:cubicBezTo>
                  <a:cubicBezTo>
                    <a:pt x="4" y="15"/>
                    <a:pt x="6" y="15"/>
                    <a:pt x="7" y="1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2" name="Freeform 170">
              <a:extLst>
                <a:ext uri="{FF2B5EF4-FFF2-40B4-BE49-F238E27FC236}">
                  <a16:creationId xmlns:a16="http://schemas.microsoft.com/office/drawing/2014/main" id="{39A98985-3473-C999-DA03-469ECE440CE1}"/>
                </a:ext>
              </a:extLst>
            </p:cNvPr>
            <p:cNvSpPr>
              <a:spLocks/>
            </p:cNvSpPr>
            <p:nvPr/>
          </p:nvSpPr>
          <p:spPr bwMode="auto">
            <a:xfrm>
              <a:off x="4838701" y="3182938"/>
              <a:ext cx="107950" cy="61913"/>
            </a:xfrm>
            <a:custGeom>
              <a:avLst/>
              <a:gdLst>
                <a:gd name="T0" fmla="*/ 34 w 38"/>
                <a:gd name="T1" fmla="*/ 9 h 22"/>
                <a:gd name="T2" fmla="*/ 29 w 38"/>
                <a:gd name="T3" fmla="*/ 7 h 22"/>
                <a:gd name="T4" fmla="*/ 29 w 38"/>
                <a:gd name="T5" fmla="*/ 3 h 22"/>
                <a:gd name="T6" fmla="*/ 24 w 38"/>
                <a:gd name="T7" fmla="*/ 1 h 22"/>
                <a:gd name="T8" fmla="*/ 19 w 38"/>
                <a:gd name="T9" fmla="*/ 1 h 22"/>
                <a:gd name="T10" fmla="*/ 12 w 38"/>
                <a:gd name="T11" fmla="*/ 2 h 22"/>
                <a:gd name="T12" fmla="*/ 10 w 38"/>
                <a:gd name="T13" fmla="*/ 3 h 22"/>
                <a:gd name="T14" fmla="*/ 6 w 38"/>
                <a:gd name="T15" fmla="*/ 7 h 22"/>
                <a:gd name="T16" fmla="*/ 1 w 38"/>
                <a:gd name="T17" fmla="*/ 13 h 22"/>
                <a:gd name="T18" fmla="*/ 2 w 38"/>
                <a:gd name="T19" fmla="*/ 16 h 22"/>
                <a:gd name="T20" fmla="*/ 6 w 38"/>
                <a:gd name="T21" fmla="*/ 16 h 22"/>
                <a:gd name="T22" fmla="*/ 7 w 38"/>
                <a:gd name="T23" fmla="*/ 21 h 22"/>
                <a:gd name="T24" fmla="*/ 7 w 38"/>
                <a:gd name="T25" fmla="*/ 21 h 22"/>
                <a:gd name="T26" fmla="*/ 14 w 38"/>
                <a:gd name="T27" fmla="*/ 20 h 22"/>
                <a:gd name="T28" fmla="*/ 18 w 38"/>
                <a:gd name="T29" fmla="*/ 14 h 22"/>
                <a:gd name="T30" fmla="*/ 23 w 38"/>
                <a:gd name="T31" fmla="*/ 20 h 22"/>
                <a:gd name="T32" fmla="*/ 25 w 38"/>
                <a:gd name="T33" fmla="*/ 17 h 22"/>
                <a:gd name="T34" fmla="*/ 28 w 38"/>
                <a:gd name="T35" fmla="*/ 15 h 22"/>
                <a:gd name="T36" fmla="*/ 32 w 38"/>
                <a:gd name="T37" fmla="*/ 14 h 22"/>
                <a:gd name="T38" fmla="*/ 35 w 38"/>
                <a:gd name="T39" fmla="*/ 13 h 22"/>
                <a:gd name="T40" fmla="*/ 36 w 38"/>
                <a:gd name="T41" fmla="*/ 11 h 22"/>
                <a:gd name="T42" fmla="*/ 38 w 38"/>
                <a:gd name="T43" fmla="*/ 10 h 22"/>
                <a:gd name="T44" fmla="*/ 34 w 38"/>
                <a:gd name="T4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2">
                  <a:moveTo>
                    <a:pt x="34" y="9"/>
                  </a:moveTo>
                  <a:cubicBezTo>
                    <a:pt x="32" y="10"/>
                    <a:pt x="29" y="8"/>
                    <a:pt x="29" y="7"/>
                  </a:cubicBezTo>
                  <a:cubicBezTo>
                    <a:pt x="29" y="6"/>
                    <a:pt x="29" y="5"/>
                    <a:pt x="29" y="3"/>
                  </a:cubicBezTo>
                  <a:cubicBezTo>
                    <a:pt x="28" y="3"/>
                    <a:pt x="26" y="2"/>
                    <a:pt x="24" y="1"/>
                  </a:cubicBezTo>
                  <a:cubicBezTo>
                    <a:pt x="22" y="0"/>
                    <a:pt x="21" y="0"/>
                    <a:pt x="19" y="1"/>
                  </a:cubicBezTo>
                  <a:cubicBezTo>
                    <a:pt x="17" y="2"/>
                    <a:pt x="14" y="2"/>
                    <a:pt x="12" y="2"/>
                  </a:cubicBezTo>
                  <a:cubicBezTo>
                    <a:pt x="11" y="2"/>
                    <a:pt x="11" y="3"/>
                    <a:pt x="10" y="3"/>
                  </a:cubicBezTo>
                  <a:cubicBezTo>
                    <a:pt x="9" y="3"/>
                    <a:pt x="6" y="5"/>
                    <a:pt x="6" y="7"/>
                  </a:cubicBezTo>
                  <a:cubicBezTo>
                    <a:pt x="6" y="8"/>
                    <a:pt x="2" y="10"/>
                    <a:pt x="1" y="13"/>
                  </a:cubicBezTo>
                  <a:cubicBezTo>
                    <a:pt x="0" y="17"/>
                    <a:pt x="0" y="18"/>
                    <a:pt x="2" y="16"/>
                  </a:cubicBezTo>
                  <a:cubicBezTo>
                    <a:pt x="4" y="14"/>
                    <a:pt x="6" y="15"/>
                    <a:pt x="6" y="16"/>
                  </a:cubicBezTo>
                  <a:cubicBezTo>
                    <a:pt x="6" y="18"/>
                    <a:pt x="8" y="18"/>
                    <a:pt x="7" y="21"/>
                  </a:cubicBezTo>
                  <a:cubicBezTo>
                    <a:pt x="7" y="21"/>
                    <a:pt x="7" y="21"/>
                    <a:pt x="7" y="21"/>
                  </a:cubicBezTo>
                  <a:cubicBezTo>
                    <a:pt x="10" y="20"/>
                    <a:pt x="13" y="20"/>
                    <a:pt x="14" y="20"/>
                  </a:cubicBezTo>
                  <a:cubicBezTo>
                    <a:pt x="16" y="20"/>
                    <a:pt x="18" y="15"/>
                    <a:pt x="18" y="14"/>
                  </a:cubicBezTo>
                  <a:cubicBezTo>
                    <a:pt x="19" y="14"/>
                    <a:pt x="21" y="18"/>
                    <a:pt x="23" y="20"/>
                  </a:cubicBezTo>
                  <a:cubicBezTo>
                    <a:pt x="25" y="22"/>
                    <a:pt x="25" y="18"/>
                    <a:pt x="25" y="17"/>
                  </a:cubicBezTo>
                  <a:cubicBezTo>
                    <a:pt x="25" y="15"/>
                    <a:pt x="27" y="15"/>
                    <a:pt x="28" y="15"/>
                  </a:cubicBezTo>
                  <a:cubicBezTo>
                    <a:pt x="30" y="15"/>
                    <a:pt x="32" y="16"/>
                    <a:pt x="32" y="14"/>
                  </a:cubicBezTo>
                  <a:cubicBezTo>
                    <a:pt x="32" y="12"/>
                    <a:pt x="34" y="13"/>
                    <a:pt x="35" y="13"/>
                  </a:cubicBezTo>
                  <a:cubicBezTo>
                    <a:pt x="36" y="13"/>
                    <a:pt x="36" y="11"/>
                    <a:pt x="36" y="11"/>
                  </a:cubicBezTo>
                  <a:cubicBezTo>
                    <a:pt x="38" y="10"/>
                    <a:pt x="38" y="10"/>
                    <a:pt x="38" y="10"/>
                  </a:cubicBezTo>
                  <a:cubicBezTo>
                    <a:pt x="36" y="9"/>
                    <a:pt x="35" y="9"/>
                    <a:pt x="34"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3" name="Freeform 171">
              <a:extLst>
                <a:ext uri="{FF2B5EF4-FFF2-40B4-BE49-F238E27FC236}">
                  <a16:creationId xmlns:a16="http://schemas.microsoft.com/office/drawing/2014/main" id="{550F3C8F-A7A6-222F-8B12-478D89A3F148}"/>
                </a:ext>
              </a:extLst>
            </p:cNvPr>
            <p:cNvSpPr>
              <a:spLocks/>
            </p:cNvSpPr>
            <p:nvPr/>
          </p:nvSpPr>
          <p:spPr bwMode="auto">
            <a:xfrm>
              <a:off x="4838701" y="3182938"/>
              <a:ext cx="107950" cy="61913"/>
            </a:xfrm>
            <a:custGeom>
              <a:avLst/>
              <a:gdLst>
                <a:gd name="T0" fmla="*/ 34 w 38"/>
                <a:gd name="T1" fmla="*/ 9 h 22"/>
                <a:gd name="T2" fmla="*/ 29 w 38"/>
                <a:gd name="T3" fmla="*/ 7 h 22"/>
                <a:gd name="T4" fmla="*/ 29 w 38"/>
                <a:gd name="T5" fmla="*/ 3 h 22"/>
                <a:gd name="T6" fmla="*/ 24 w 38"/>
                <a:gd name="T7" fmla="*/ 1 h 22"/>
                <a:gd name="T8" fmla="*/ 19 w 38"/>
                <a:gd name="T9" fmla="*/ 1 h 22"/>
                <a:gd name="T10" fmla="*/ 12 w 38"/>
                <a:gd name="T11" fmla="*/ 2 h 22"/>
                <a:gd name="T12" fmla="*/ 10 w 38"/>
                <a:gd name="T13" fmla="*/ 3 h 22"/>
                <a:gd name="T14" fmla="*/ 6 w 38"/>
                <a:gd name="T15" fmla="*/ 7 h 22"/>
                <a:gd name="T16" fmla="*/ 1 w 38"/>
                <a:gd name="T17" fmla="*/ 13 h 22"/>
                <a:gd name="T18" fmla="*/ 2 w 38"/>
                <a:gd name="T19" fmla="*/ 16 h 22"/>
                <a:gd name="T20" fmla="*/ 6 w 38"/>
                <a:gd name="T21" fmla="*/ 16 h 22"/>
                <a:gd name="T22" fmla="*/ 7 w 38"/>
                <a:gd name="T23" fmla="*/ 21 h 22"/>
                <a:gd name="T24" fmla="*/ 7 w 38"/>
                <a:gd name="T25" fmla="*/ 21 h 22"/>
                <a:gd name="T26" fmla="*/ 14 w 38"/>
                <a:gd name="T27" fmla="*/ 20 h 22"/>
                <a:gd name="T28" fmla="*/ 18 w 38"/>
                <a:gd name="T29" fmla="*/ 14 h 22"/>
                <a:gd name="T30" fmla="*/ 23 w 38"/>
                <a:gd name="T31" fmla="*/ 20 h 22"/>
                <a:gd name="T32" fmla="*/ 25 w 38"/>
                <a:gd name="T33" fmla="*/ 17 h 22"/>
                <a:gd name="T34" fmla="*/ 28 w 38"/>
                <a:gd name="T35" fmla="*/ 15 h 22"/>
                <a:gd name="T36" fmla="*/ 32 w 38"/>
                <a:gd name="T37" fmla="*/ 14 h 22"/>
                <a:gd name="T38" fmla="*/ 35 w 38"/>
                <a:gd name="T39" fmla="*/ 13 h 22"/>
                <a:gd name="T40" fmla="*/ 36 w 38"/>
                <a:gd name="T41" fmla="*/ 11 h 22"/>
                <a:gd name="T42" fmla="*/ 38 w 38"/>
                <a:gd name="T43" fmla="*/ 10 h 22"/>
                <a:gd name="T44" fmla="*/ 34 w 38"/>
                <a:gd name="T4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2">
                  <a:moveTo>
                    <a:pt x="34" y="9"/>
                  </a:moveTo>
                  <a:cubicBezTo>
                    <a:pt x="32" y="10"/>
                    <a:pt x="29" y="8"/>
                    <a:pt x="29" y="7"/>
                  </a:cubicBezTo>
                  <a:cubicBezTo>
                    <a:pt x="29" y="6"/>
                    <a:pt x="29" y="5"/>
                    <a:pt x="29" y="3"/>
                  </a:cubicBezTo>
                  <a:cubicBezTo>
                    <a:pt x="28" y="3"/>
                    <a:pt x="26" y="2"/>
                    <a:pt x="24" y="1"/>
                  </a:cubicBezTo>
                  <a:cubicBezTo>
                    <a:pt x="22" y="0"/>
                    <a:pt x="21" y="0"/>
                    <a:pt x="19" y="1"/>
                  </a:cubicBezTo>
                  <a:cubicBezTo>
                    <a:pt x="17" y="2"/>
                    <a:pt x="14" y="2"/>
                    <a:pt x="12" y="2"/>
                  </a:cubicBezTo>
                  <a:cubicBezTo>
                    <a:pt x="11" y="2"/>
                    <a:pt x="11" y="3"/>
                    <a:pt x="10" y="3"/>
                  </a:cubicBezTo>
                  <a:cubicBezTo>
                    <a:pt x="9" y="3"/>
                    <a:pt x="6" y="5"/>
                    <a:pt x="6" y="7"/>
                  </a:cubicBezTo>
                  <a:cubicBezTo>
                    <a:pt x="6" y="8"/>
                    <a:pt x="2" y="10"/>
                    <a:pt x="1" y="13"/>
                  </a:cubicBezTo>
                  <a:cubicBezTo>
                    <a:pt x="0" y="17"/>
                    <a:pt x="0" y="18"/>
                    <a:pt x="2" y="16"/>
                  </a:cubicBezTo>
                  <a:cubicBezTo>
                    <a:pt x="4" y="14"/>
                    <a:pt x="6" y="15"/>
                    <a:pt x="6" y="16"/>
                  </a:cubicBezTo>
                  <a:cubicBezTo>
                    <a:pt x="6" y="18"/>
                    <a:pt x="8" y="18"/>
                    <a:pt x="7" y="21"/>
                  </a:cubicBezTo>
                  <a:cubicBezTo>
                    <a:pt x="7" y="21"/>
                    <a:pt x="7" y="21"/>
                    <a:pt x="7" y="21"/>
                  </a:cubicBezTo>
                  <a:cubicBezTo>
                    <a:pt x="10" y="20"/>
                    <a:pt x="13" y="20"/>
                    <a:pt x="14" y="20"/>
                  </a:cubicBezTo>
                  <a:cubicBezTo>
                    <a:pt x="16" y="20"/>
                    <a:pt x="18" y="15"/>
                    <a:pt x="18" y="14"/>
                  </a:cubicBezTo>
                  <a:cubicBezTo>
                    <a:pt x="19" y="14"/>
                    <a:pt x="21" y="18"/>
                    <a:pt x="23" y="20"/>
                  </a:cubicBezTo>
                  <a:cubicBezTo>
                    <a:pt x="25" y="22"/>
                    <a:pt x="25" y="18"/>
                    <a:pt x="25" y="17"/>
                  </a:cubicBezTo>
                  <a:cubicBezTo>
                    <a:pt x="25" y="15"/>
                    <a:pt x="27" y="15"/>
                    <a:pt x="28" y="15"/>
                  </a:cubicBezTo>
                  <a:cubicBezTo>
                    <a:pt x="30" y="15"/>
                    <a:pt x="32" y="16"/>
                    <a:pt x="32" y="14"/>
                  </a:cubicBezTo>
                  <a:cubicBezTo>
                    <a:pt x="32" y="12"/>
                    <a:pt x="34" y="13"/>
                    <a:pt x="35" y="13"/>
                  </a:cubicBezTo>
                  <a:cubicBezTo>
                    <a:pt x="36" y="13"/>
                    <a:pt x="36" y="11"/>
                    <a:pt x="36" y="11"/>
                  </a:cubicBezTo>
                  <a:cubicBezTo>
                    <a:pt x="38" y="10"/>
                    <a:pt x="38" y="10"/>
                    <a:pt x="38" y="10"/>
                  </a:cubicBezTo>
                  <a:cubicBezTo>
                    <a:pt x="36" y="9"/>
                    <a:pt x="35" y="9"/>
                    <a:pt x="34"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4" name="Freeform 172">
              <a:extLst>
                <a:ext uri="{FF2B5EF4-FFF2-40B4-BE49-F238E27FC236}">
                  <a16:creationId xmlns:a16="http://schemas.microsoft.com/office/drawing/2014/main" id="{1A9E0C8C-F7A7-2309-B0CA-8CD0648407BE}"/>
                </a:ext>
              </a:extLst>
            </p:cNvPr>
            <p:cNvSpPr>
              <a:spLocks/>
            </p:cNvSpPr>
            <p:nvPr/>
          </p:nvSpPr>
          <p:spPr bwMode="auto">
            <a:xfrm>
              <a:off x="4835526" y="2957513"/>
              <a:ext cx="211138" cy="242888"/>
            </a:xfrm>
            <a:custGeom>
              <a:avLst/>
              <a:gdLst>
                <a:gd name="T0" fmla="*/ 9 w 75"/>
                <a:gd name="T1" fmla="*/ 22 h 86"/>
                <a:gd name="T2" fmla="*/ 5 w 75"/>
                <a:gd name="T3" fmla="*/ 26 h 86"/>
                <a:gd name="T4" fmla="*/ 8 w 75"/>
                <a:gd name="T5" fmla="*/ 31 h 86"/>
                <a:gd name="T6" fmla="*/ 6 w 75"/>
                <a:gd name="T7" fmla="*/ 33 h 86"/>
                <a:gd name="T8" fmla="*/ 2 w 75"/>
                <a:gd name="T9" fmla="*/ 36 h 86"/>
                <a:gd name="T10" fmla="*/ 1 w 75"/>
                <a:gd name="T11" fmla="*/ 40 h 86"/>
                <a:gd name="T12" fmla="*/ 0 w 75"/>
                <a:gd name="T13" fmla="*/ 46 h 86"/>
                <a:gd name="T14" fmla="*/ 2 w 75"/>
                <a:gd name="T15" fmla="*/ 52 h 86"/>
                <a:gd name="T16" fmla="*/ 1 w 75"/>
                <a:gd name="T17" fmla="*/ 55 h 86"/>
                <a:gd name="T18" fmla="*/ 3 w 75"/>
                <a:gd name="T19" fmla="*/ 62 h 86"/>
                <a:gd name="T20" fmla="*/ 5 w 75"/>
                <a:gd name="T21" fmla="*/ 63 h 86"/>
                <a:gd name="T22" fmla="*/ 10 w 75"/>
                <a:gd name="T23" fmla="*/ 65 h 86"/>
                <a:gd name="T24" fmla="*/ 15 w 75"/>
                <a:gd name="T25" fmla="*/ 67 h 86"/>
                <a:gd name="T26" fmla="*/ 17 w 75"/>
                <a:gd name="T27" fmla="*/ 70 h 86"/>
                <a:gd name="T28" fmla="*/ 13 w 75"/>
                <a:gd name="T29" fmla="*/ 77 h 86"/>
                <a:gd name="T30" fmla="*/ 13 w 75"/>
                <a:gd name="T31" fmla="*/ 82 h 86"/>
                <a:gd name="T32" fmla="*/ 20 w 75"/>
                <a:gd name="T33" fmla="*/ 81 h 86"/>
                <a:gd name="T34" fmla="*/ 25 w 75"/>
                <a:gd name="T35" fmla="*/ 81 h 86"/>
                <a:gd name="T36" fmla="*/ 30 w 75"/>
                <a:gd name="T37" fmla="*/ 83 h 86"/>
                <a:gd name="T38" fmla="*/ 31 w 75"/>
                <a:gd name="T39" fmla="*/ 82 h 86"/>
                <a:gd name="T40" fmla="*/ 36 w 75"/>
                <a:gd name="T41" fmla="*/ 84 h 86"/>
                <a:gd name="T42" fmla="*/ 41 w 75"/>
                <a:gd name="T43" fmla="*/ 83 h 86"/>
                <a:gd name="T44" fmla="*/ 46 w 75"/>
                <a:gd name="T45" fmla="*/ 83 h 86"/>
                <a:gd name="T46" fmla="*/ 55 w 75"/>
                <a:gd name="T47" fmla="*/ 81 h 86"/>
                <a:gd name="T48" fmla="*/ 58 w 75"/>
                <a:gd name="T49" fmla="*/ 78 h 86"/>
                <a:gd name="T50" fmla="*/ 61 w 75"/>
                <a:gd name="T51" fmla="*/ 73 h 86"/>
                <a:gd name="T52" fmla="*/ 66 w 75"/>
                <a:gd name="T53" fmla="*/ 70 h 86"/>
                <a:gd name="T54" fmla="*/ 57 w 75"/>
                <a:gd name="T55" fmla="*/ 63 h 86"/>
                <a:gd name="T56" fmla="*/ 54 w 75"/>
                <a:gd name="T57" fmla="*/ 56 h 86"/>
                <a:gd name="T58" fmla="*/ 54 w 75"/>
                <a:gd name="T59" fmla="*/ 51 h 86"/>
                <a:gd name="T60" fmla="*/ 63 w 75"/>
                <a:gd name="T61" fmla="*/ 48 h 86"/>
                <a:gd name="T62" fmla="*/ 69 w 75"/>
                <a:gd name="T63" fmla="*/ 45 h 86"/>
                <a:gd name="T64" fmla="*/ 74 w 75"/>
                <a:gd name="T65" fmla="*/ 45 h 86"/>
                <a:gd name="T66" fmla="*/ 74 w 75"/>
                <a:gd name="T67" fmla="*/ 40 h 86"/>
                <a:gd name="T68" fmla="*/ 72 w 75"/>
                <a:gd name="T69" fmla="*/ 33 h 86"/>
                <a:gd name="T70" fmla="*/ 71 w 75"/>
                <a:gd name="T71" fmla="*/ 29 h 86"/>
                <a:gd name="T72" fmla="*/ 69 w 75"/>
                <a:gd name="T73" fmla="*/ 25 h 86"/>
                <a:gd name="T74" fmla="*/ 69 w 75"/>
                <a:gd name="T75" fmla="*/ 21 h 86"/>
                <a:gd name="T76" fmla="*/ 69 w 75"/>
                <a:gd name="T77" fmla="*/ 13 h 86"/>
                <a:gd name="T78" fmla="*/ 69 w 75"/>
                <a:gd name="T79" fmla="*/ 12 h 86"/>
                <a:gd name="T80" fmla="*/ 68 w 75"/>
                <a:gd name="T81" fmla="*/ 11 h 86"/>
                <a:gd name="T82" fmla="*/ 63 w 75"/>
                <a:gd name="T83" fmla="*/ 8 h 86"/>
                <a:gd name="T84" fmla="*/ 64 w 75"/>
                <a:gd name="T85" fmla="*/ 3 h 86"/>
                <a:gd name="T86" fmla="*/ 56 w 75"/>
                <a:gd name="T87" fmla="*/ 5 h 86"/>
                <a:gd name="T88" fmla="*/ 47 w 75"/>
                <a:gd name="T89" fmla="*/ 10 h 86"/>
                <a:gd name="T90" fmla="*/ 42 w 75"/>
                <a:gd name="T91" fmla="*/ 7 h 86"/>
                <a:gd name="T92" fmla="*/ 39 w 75"/>
                <a:gd name="T93" fmla="*/ 6 h 86"/>
                <a:gd name="T94" fmla="*/ 33 w 75"/>
                <a:gd name="T95" fmla="*/ 3 h 86"/>
                <a:gd name="T96" fmla="*/ 33 w 75"/>
                <a:gd name="T97" fmla="*/ 1 h 86"/>
                <a:gd name="T98" fmla="*/ 30 w 75"/>
                <a:gd name="T99" fmla="*/ 1 h 86"/>
                <a:gd name="T100" fmla="*/ 22 w 75"/>
                <a:gd name="T101" fmla="*/ 0 h 86"/>
                <a:gd name="T102" fmla="*/ 23 w 75"/>
                <a:gd name="T103" fmla="*/ 4 h 86"/>
                <a:gd name="T104" fmla="*/ 26 w 75"/>
                <a:gd name="T105" fmla="*/ 11 h 86"/>
                <a:gd name="T106" fmla="*/ 22 w 75"/>
                <a:gd name="T107" fmla="*/ 15 h 86"/>
                <a:gd name="T108" fmla="*/ 16 w 75"/>
                <a:gd name="T109" fmla="*/ 14 h 86"/>
                <a:gd name="T110" fmla="*/ 9 w 75"/>
                <a:gd name="T111" fmla="*/ 15 h 86"/>
                <a:gd name="T112" fmla="*/ 9 w 75"/>
                <a:gd name="T113" fmla="*/ 17 h 86"/>
                <a:gd name="T114" fmla="*/ 9 w 75"/>
                <a:gd name="T115"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86">
                  <a:moveTo>
                    <a:pt x="9" y="22"/>
                  </a:moveTo>
                  <a:cubicBezTo>
                    <a:pt x="7" y="25"/>
                    <a:pt x="5" y="25"/>
                    <a:pt x="5" y="26"/>
                  </a:cubicBezTo>
                  <a:cubicBezTo>
                    <a:pt x="6" y="27"/>
                    <a:pt x="9" y="29"/>
                    <a:pt x="8" y="31"/>
                  </a:cubicBezTo>
                  <a:cubicBezTo>
                    <a:pt x="7" y="32"/>
                    <a:pt x="6" y="31"/>
                    <a:pt x="6" y="33"/>
                  </a:cubicBezTo>
                  <a:cubicBezTo>
                    <a:pt x="6" y="36"/>
                    <a:pt x="3" y="36"/>
                    <a:pt x="2" y="36"/>
                  </a:cubicBezTo>
                  <a:cubicBezTo>
                    <a:pt x="0" y="36"/>
                    <a:pt x="2" y="38"/>
                    <a:pt x="1" y="40"/>
                  </a:cubicBezTo>
                  <a:cubicBezTo>
                    <a:pt x="0" y="41"/>
                    <a:pt x="0" y="45"/>
                    <a:pt x="0" y="46"/>
                  </a:cubicBezTo>
                  <a:cubicBezTo>
                    <a:pt x="0" y="48"/>
                    <a:pt x="3" y="50"/>
                    <a:pt x="2" y="52"/>
                  </a:cubicBezTo>
                  <a:cubicBezTo>
                    <a:pt x="2" y="53"/>
                    <a:pt x="0" y="54"/>
                    <a:pt x="1" y="55"/>
                  </a:cubicBezTo>
                  <a:cubicBezTo>
                    <a:pt x="1" y="56"/>
                    <a:pt x="3" y="57"/>
                    <a:pt x="3" y="62"/>
                  </a:cubicBezTo>
                  <a:cubicBezTo>
                    <a:pt x="4" y="62"/>
                    <a:pt x="5" y="62"/>
                    <a:pt x="5" y="63"/>
                  </a:cubicBezTo>
                  <a:cubicBezTo>
                    <a:pt x="6" y="64"/>
                    <a:pt x="8" y="65"/>
                    <a:pt x="10" y="65"/>
                  </a:cubicBezTo>
                  <a:cubicBezTo>
                    <a:pt x="13" y="65"/>
                    <a:pt x="14" y="67"/>
                    <a:pt x="15" y="67"/>
                  </a:cubicBezTo>
                  <a:cubicBezTo>
                    <a:pt x="16" y="67"/>
                    <a:pt x="19" y="68"/>
                    <a:pt x="17" y="70"/>
                  </a:cubicBezTo>
                  <a:cubicBezTo>
                    <a:pt x="14" y="72"/>
                    <a:pt x="14" y="74"/>
                    <a:pt x="13" y="77"/>
                  </a:cubicBezTo>
                  <a:cubicBezTo>
                    <a:pt x="13" y="78"/>
                    <a:pt x="13" y="80"/>
                    <a:pt x="13" y="82"/>
                  </a:cubicBezTo>
                  <a:cubicBezTo>
                    <a:pt x="15" y="82"/>
                    <a:pt x="18" y="82"/>
                    <a:pt x="20" y="81"/>
                  </a:cubicBezTo>
                  <a:cubicBezTo>
                    <a:pt x="22" y="80"/>
                    <a:pt x="23" y="80"/>
                    <a:pt x="25" y="81"/>
                  </a:cubicBezTo>
                  <a:cubicBezTo>
                    <a:pt x="27" y="82"/>
                    <a:pt x="29" y="83"/>
                    <a:pt x="30" y="83"/>
                  </a:cubicBezTo>
                  <a:cubicBezTo>
                    <a:pt x="30" y="83"/>
                    <a:pt x="31" y="82"/>
                    <a:pt x="31" y="82"/>
                  </a:cubicBezTo>
                  <a:cubicBezTo>
                    <a:pt x="33" y="82"/>
                    <a:pt x="35" y="86"/>
                    <a:pt x="36" y="84"/>
                  </a:cubicBezTo>
                  <a:cubicBezTo>
                    <a:pt x="37" y="82"/>
                    <a:pt x="40" y="82"/>
                    <a:pt x="41" y="83"/>
                  </a:cubicBezTo>
                  <a:cubicBezTo>
                    <a:pt x="42" y="84"/>
                    <a:pt x="44" y="84"/>
                    <a:pt x="46" y="83"/>
                  </a:cubicBezTo>
                  <a:cubicBezTo>
                    <a:pt x="47" y="81"/>
                    <a:pt x="53" y="80"/>
                    <a:pt x="55" y="81"/>
                  </a:cubicBezTo>
                  <a:cubicBezTo>
                    <a:pt x="56" y="81"/>
                    <a:pt x="59" y="83"/>
                    <a:pt x="58" y="78"/>
                  </a:cubicBezTo>
                  <a:cubicBezTo>
                    <a:pt x="57" y="74"/>
                    <a:pt x="61" y="75"/>
                    <a:pt x="61" y="73"/>
                  </a:cubicBezTo>
                  <a:cubicBezTo>
                    <a:pt x="62" y="72"/>
                    <a:pt x="67" y="71"/>
                    <a:pt x="66" y="70"/>
                  </a:cubicBezTo>
                  <a:cubicBezTo>
                    <a:pt x="65" y="68"/>
                    <a:pt x="59" y="64"/>
                    <a:pt x="57" y="63"/>
                  </a:cubicBezTo>
                  <a:cubicBezTo>
                    <a:pt x="55" y="62"/>
                    <a:pt x="55" y="58"/>
                    <a:pt x="54" y="56"/>
                  </a:cubicBezTo>
                  <a:cubicBezTo>
                    <a:pt x="53" y="54"/>
                    <a:pt x="51" y="52"/>
                    <a:pt x="54" y="51"/>
                  </a:cubicBezTo>
                  <a:cubicBezTo>
                    <a:pt x="56" y="51"/>
                    <a:pt x="61" y="50"/>
                    <a:pt x="63" y="48"/>
                  </a:cubicBezTo>
                  <a:cubicBezTo>
                    <a:pt x="65" y="46"/>
                    <a:pt x="68" y="46"/>
                    <a:pt x="69" y="45"/>
                  </a:cubicBezTo>
                  <a:cubicBezTo>
                    <a:pt x="71" y="44"/>
                    <a:pt x="73" y="46"/>
                    <a:pt x="74" y="45"/>
                  </a:cubicBezTo>
                  <a:cubicBezTo>
                    <a:pt x="75" y="44"/>
                    <a:pt x="75" y="41"/>
                    <a:pt x="74" y="40"/>
                  </a:cubicBezTo>
                  <a:cubicBezTo>
                    <a:pt x="73" y="39"/>
                    <a:pt x="72" y="36"/>
                    <a:pt x="72" y="33"/>
                  </a:cubicBezTo>
                  <a:cubicBezTo>
                    <a:pt x="72" y="30"/>
                    <a:pt x="71" y="30"/>
                    <a:pt x="71" y="29"/>
                  </a:cubicBezTo>
                  <a:cubicBezTo>
                    <a:pt x="71" y="27"/>
                    <a:pt x="70" y="25"/>
                    <a:pt x="69" y="25"/>
                  </a:cubicBezTo>
                  <a:cubicBezTo>
                    <a:pt x="68" y="24"/>
                    <a:pt x="67" y="23"/>
                    <a:pt x="69" y="21"/>
                  </a:cubicBezTo>
                  <a:cubicBezTo>
                    <a:pt x="70" y="19"/>
                    <a:pt x="69" y="14"/>
                    <a:pt x="69" y="13"/>
                  </a:cubicBezTo>
                  <a:cubicBezTo>
                    <a:pt x="69" y="12"/>
                    <a:pt x="69" y="12"/>
                    <a:pt x="69" y="12"/>
                  </a:cubicBezTo>
                  <a:cubicBezTo>
                    <a:pt x="68" y="11"/>
                    <a:pt x="68" y="11"/>
                    <a:pt x="68" y="11"/>
                  </a:cubicBezTo>
                  <a:cubicBezTo>
                    <a:pt x="68" y="9"/>
                    <a:pt x="66" y="8"/>
                    <a:pt x="63" y="8"/>
                  </a:cubicBezTo>
                  <a:cubicBezTo>
                    <a:pt x="60" y="8"/>
                    <a:pt x="65" y="5"/>
                    <a:pt x="64" y="3"/>
                  </a:cubicBezTo>
                  <a:cubicBezTo>
                    <a:pt x="63" y="1"/>
                    <a:pt x="59" y="6"/>
                    <a:pt x="56" y="5"/>
                  </a:cubicBezTo>
                  <a:cubicBezTo>
                    <a:pt x="53" y="4"/>
                    <a:pt x="49" y="8"/>
                    <a:pt x="47" y="10"/>
                  </a:cubicBezTo>
                  <a:cubicBezTo>
                    <a:pt x="44" y="12"/>
                    <a:pt x="40" y="10"/>
                    <a:pt x="42" y="7"/>
                  </a:cubicBezTo>
                  <a:cubicBezTo>
                    <a:pt x="44" y="4"/>
                    <a:pt x="42" y="5"/>
                    <a:pt x="39" y="6"/>
                  </a:cubicBezTo>
                  <a:cubicBezTo>
                    <a:pt x="37" y="7"/>
                    <a:pt x="33" y="5"/>
                    <a:pt x="33" y="3"/>
                  </a:cubicBezTo>
                  <a:cubicBezTo>
                    <a:pt x="33" y="2"/>
                    <a:pt x="33" y="1"/>
                    <a:pt x="33" y="1"/>
                  </a:cubicBezTo>
                  <a:cubicBezTo>
                    <a:pt x="31" y="1"/>
                    <a:pt x="30" y="1"/>
                    <a:pt x="30" y="1"/>
                  </a:cubicBezTo>
                  <a:cubicBezTo>
                    <a:pt x="28" y="0"/>
                    <a:pt x="25" y="0"/>
                    <a:pt x="22" y="0"/>
                  </a:cubicBezTo>
                  <a:cubicBezTo>
                    <a:pt x="23" y="2"/>
                    <a:pt x="24" y="3"/>
                    <a:pt x="23" y="4"/>
                  </a:cubicBezTo>
                  <a:cubicBezTo>
                    <a:pt x="22" y="6"/>
                    <a:pt x="24" y="8"/>
                    <a:pt x="26" y="11"/>
                  </a:cubicBezTo>
                  <a:cubicBezTo>
                    <a:pt x="27" y="14"/>
                    <a:pt x="22" y="13"/>
                    <a:pt x="22" y="15"/>
                  </a:cubicBezTo>
                  <a:cubicBezTo>
                    <a:pt x="22" y="17"/>
                    <a:pt x="17" y="15"/>
                    <a:pt x="16" y="14"/>
                  </a:cubicBezTo>
                  <a:cubicBezTo>
                    <a:pt x="14" y="13"/>
                    <a:pt x="9" y="14"/>
                    <a:pt x="9" y="15"/>
                  </a:cubicBezTo>
                  <a:cubicBezTo>
                    <a:pt x="10" y="15"/>
                    <a:pt x="9" y="16"/>
                    <a:pt x="9" y="17"/>
                  </a:cubicBezTo>
                  <a:cubicBezTo>
                    <a:pt x="10" y="19"/>
                    <a:pt x="10" y="21"/>
                    <a:pt x="9" y="2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5" name="Freeform 173">
              <a:extLst>
                <a:ext uri="{FF2B5EF4-FFF2-40B4-BE49-F238E27FC236}">
                  <a16:creationId xmlns:a16="http://schemas.microsoft.com/office/drawing/2014/main" id="{F800CE41-345C-79A0-8E92-2EB69121FD99}"/>
                </a:ext>
              </a:extLst>
            </p:cNvPr>
            <p:cNvSpPr>
              <a:spLocks/>
            </p:cNvSpPr>
            <p:nvPr/>
          </p:nvSpPr>
          <p:spPr bwMode="auto">
            <a:xfrm>
              <a:off x="4835526" y="2957513"/>
              <a:ext cx="211138" cy="242888"/>
            </a:xfrm>
            <a:custGeom>
              <a:avLst/>
              <a:gdLst>
                <a:gd name="T0" fmla="*/ 9 w 75"/>
                <a:gd name="T1" fmla="*/ 22 h 86"/>
                <a:gd name="T2" fmla="*/ 5 w 75"/>
                <a:gd name="T3" fmla="*/ 26 h 86"/>
                <a:gd name="T4" fmla="*/ 8 w 75"/>
                <a:gd name="T5" fmla="*/ 31 h 86"/>
                <a:gd name="T6" fmla="*/ 6 w 75"/>
                <a:gd name="T7" fmla="*/ 33 h 86"/>
                <a:gd name="T8" fmla="*/ 2 w 75"/>
                <a:gd name="T9" fmla="*/ 36 h 86"/>
                <a:gd name="T10" fmla="*/ 1 w 75"/>
                <a:gd name="T11" fmla="*/ 40 h 86"/>
                <a:gd name="T12" fmla="*/ 0 w 75"/>
                <a:gd name="T13" fmla="*/ 46 h 86"/>
                <a:gd name="T14" fmla="*/ 2 w 75"/>
                <a:gd name="T15" fmla="*/ 52 h 86"/>
                <a:gd name="T16" fmla="*/ 1 w 75"/>
                <a:gd name="T17" fmla="*/ 55 h 86"/>
                <a:gd name="T18" fmla="*/ 3 w 75"/>
                <a:gd name="T19" fmla="*/ 62 h 86"/>
                <a:gd name="T20" fmla="*/ 5 w 75"/>
                <a:gd name="T21" fmla="*/ 63 h 86"/>
                <a:gd name="T22" fmla="*/ 10 w 75"/>
                <a:gd name="T23" fmla="*/ 65 h 86"/>
                <a:gd name="T24" fmla="*/ 15 w 75"/>
                <a:gd name="T25" fmla="*/ 67 h 86"/>
                <a:gd name="T26" fmla="*/ 17 w 75"/>
                <a:gd name="T27" fmla="*/ 70 h 86"/>
                <a:gd name="T28" fmla="*/ 13 w 75"/>
                <a:gd name="T29" fmla="*/ 77 h 86"/>
                <a:gd name="T30" fmla="*/ 13 w 75"/>
                <a:gd name="T31" fmla="*/ 82 h 86"/>
                <a:gd name="T32" fmla="*/ 20 w 75"/>
                <a:gd name="T33" fmla="*/ 81 h 86"/>
                <a:gd name="T34" fmla="*/ 25 w 75"/>
                <a:gd name="T35" fmla="*/ 81 h 86"/>
                <a:gd name="T36" fmla="*/ 30 w 75"/>
                <a:gd name="T37" fmla="*/ 83 h 86"/>
                <a:gd name="T38" fmla="*/ 31 w 75"/>
                <a:gd name="T39" fmla="*/ 82 h 86"/>
                <a:gd name="T40" fmla="*/ 36 w 75"/>
                <a:gd name="T41" fmla="*/ 84 h 86"/>
                <a:gd name="T42" fmla="*/ 41 w 75"/>
                <a:gd name="T43" fmla="*/ 83 h 86"/>
                <a:gd name="T44" fmla="*/ 46 w 75"/>
                <a:gd name="T45" fmla="*/ 83 h 86"/>
                <a:gd name="T46" fmla="*/ 55 w 75"/>
                <a:gd name="T47" fmla="*/ 81 h 86"/>
                <a:gd name="T48" fmla="*/ 58 w 75"/>
                <a:gd name="T49" fmla="*/ 78 h 86"/>
                <a:gd name="T50" fmla="*/ 61 w 75"/>
                <a:gd name="T51" fmla="*/ 73 h 86"/>
                <a:gd name="T52" fmla="*/ 66 w 75"/>
                <a:gd name="T53" fmla="*/ 70 h 86"/>
                <a:gd name="T54" fmla="*/ 57 w 75"/>
                <a:gd name="T55" fmla="*/ 63 h 86"/>
                <a:gd name="T56" fmla="*/ 54 w 75"/>
                <a:gd name="T57" fmla="*/ 56 h 86"/>
                <a:gd name="T58" fmla="*/ 54 w 75"/>
                <a:gd name="T59" fmla="*/ 51 h 86"/>
                <a:gd name="T60" fmla="*/ 63 w 75"/>
                <a:gd name="T61" fmla="*/ 48 h 86"/>
                <a:gd name="T62" fmla="*/ 69 w 75"/>
                <a:gd name="T63" fmla="*/ 45 h 86"/>
                <a:gd name="T64" fmla="*/ 74 w 75"/>
                <a:gd name="T65" fmla="*/ 45 h 86"/>
                <a:gd name="T66" fmla="*/ 74 w 75"/>
                <a:gd name="T67" fmla="*/ 40 h 86"/>
                <a:gd name="T68" fmla="*/ 72 w 75"/>
                <a:gd name="T69" fmla="*/ 33 h 86"/>
                <a:gd name="T70" fmla="*/ 71 w 75"/>
                <a:gd name="T71" fmla="*/ 29 h 86"/>
                <a:gd name="T72" fmla="*/ 69 w 75"/>
                <a:gd name="T73" fmla="*/ 25 h 86"/>
                <a:gd name="T74" fmla="*/ 69 w 75"/>
                <a:gd name="T75" fmla="*/ 21 h 86"/>
                <a:gd name="T76" fmla="*/ 69 w 75"/>
                <a:gd name="T77" fmla="*/ 13 h 86"/>
                <a:gd name="T78" fmla="*/ 69 w 75"/>
                <a:gd name="T79" fmla="*/ 12 h 86"/>
                <a:gd name="T80" fmla="*/ 68 w 75"/>
                <a:gd name="T81" fmla="*/ 11 h 86"/>
                <a:gd name="T82" fmla="*/ 63 w 75"/>
                <a:gd name="T83" fmla="*/ 8 h 86"/>
                <a:gd name="T84" fmla="*/ 64 w 75"/>
                <a:gd name="T85" fmla="*/ 3 h 86"/>
                <a:gd name="T86" fmla="*/ 56 w 75"/>
                <a:gd name="T87" fmla="*/ 5 h 86"/>
                <a:gd name="T88" fmla="*/ 47 w 75"/>
                <a:gd name="T89" fmla="*/ 10 h 86"/>
                <a:gd name="T90" fmla="*/ 42 w 75"/>
                <a:gd name="T91" fmla="*/ 7 h 86"/>
                <a:gd name="T92" fmla="*/ 39 w 75"/>
                <a:gd name="T93" fmla="*/ 6 h 86"/>
                <a:gd name="T94" fmla="*/ 33 w 75"/>
                <a:gd name="T95" fmla="*/ 3 h 86"/>
                <a:gd name="T96" fmla="*/ 33 w 75"/>
                <a:gd name="T97" fmla="*/ 1 h 86"/>
                <a:gd name="T98" fmla="*/ 30 w 75"/>
                <a:gd name="T99" fmla="*/ 1 h 86"/>
                <a:gd name="T100" fmla="*/ 22 w 75"/>
                <a:gd name="T101" fmla="*/ 0 h 86"/>
                <a:gd name="T102" fmla="*/ 23 w 75"/>
                <a:gd name="T103" fmla="*/ 4 h 86"/>
                <a:gd name="T104" fmla="*/ 26 w 75"/>
                <a:gd name="T105" fmla="*/ 11 h 86"/>
                <a:gd name="T106" fmla="*/ 22 w 75"/>
                <a:gd name="T107" fmla="*/ 15 h 86"/>
                <a:gd name="T108" fmla="*/ 16 w 75"/>
                <a:gd name="T109" fmla="*/ 14 h 86"/>
                <a:gd name="T110" fmla="*/ 9 w 75"/>
                <a:gd name="T111" fmla="*/ 15 h 86"/>
                <a:gd name="T112" fmla="*/ 9 w 75"/>
                <a:gd name="T113" fmla="*/ 17 h 86"/>
                <a:gd name="T114" fmla="*/ 9 w 75"/>
                <a:gd name="T115"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86">
                  <a:moveTo>
                    <a:pt x="9" y="22"/>
                  </a:moveTo>
                  <a:cubicBezTo>
                    <a:pt x="7" y="25"/>
                    <a:pt x="5" y="25"/>
                    <a:pt x="5" y="26"/>
                  </a:cubicBezTo>
                  <a:cubicBezTo>
                    <a:pt x="6" y="27"/>
                    <a:pt x="9" y="29"/>
                    <a:pt x="8" y="31"/>
                  </a:cubicBezTo>
                  <a:cubicBezTo>
                    <a:pt x="7" y="32"/>
                    <a:pt x="6" y="31"/>
                    <a:pt x="6" y="33"/>
                  </a:cubicBezTo>
                  <a:cubicBezTo>
                    <a:pt x="6" y="36"/>
                    <a:pt x="3" y="36"/>
                    <a:pt x="2" y="36"/>
                  </a:cubicBezTo>
                  <a:cubicBezTo>
                    <a:pt x="0" y="36"/>
                    <a:pt x="2" y="38"/>
                    <a:pt x="1" y="40"/>
                  </a:cubicBezTo>
                  <a:cubicBezTo>
                    <a:pt x="0" y="41"/>
                    <a:pt x="0" y="45"/>
                    <a:pt x="0" y="46"/>
                  </a:cubicBezTo>
                  <a:cubicBezTo>
                    <a:pt x="0" y="48"/>
                    <a:pt x="3" y="50"/>
                    <a:pt x="2" y="52"/>
                  </a:cubicBezTo>
                  <a:cubicBezTo>
                    <a:pt x="2" y="53"/>
                    <a:pt x="0" y="54"/>
                    <a:pt x="1" y="55"/>
                  </a:cubicBezTo>
                  <a:cubicBezTo>
                    <a:pt x="1" y="56"/>
                    <a:pt x="3" y="57"/>
                    <a:pt x="3" y="62"/>
                  </a:cubicBezTo>
                  <a:cubicBezTo>
                    <a:pt x="4" y="62"/>
                    <a:pt x="5" y="62"/>
                    <a:pt x="5" y="63"/>
                  </a:cubicBezTo>
                  <a:cubicBezTo>
                    <a:pt x="6" y="64"/>
                    <a:pt x="8" y="65"/>
                    <a:pt x="10" y="65"/>
                  </a:cubicBezTo>
                  <a:cubicBezTo>
                    <a:pt x="13" y="65"/>
                    <a:pt x="14" y="67"/>
                    <a:pt x="15" y="67"/>
                  </a:cubicBezTo>
                  <a:cubicBezTo>
                    <a:pt x="16" y="67"/>
                    <a:pt x="19" y="68"/>
                    <a:pt x="17" y="70"/>
                  </a:cubicBezTo>
                  <a:cubicBezTo>
                    <a:pt x="14" y="72"/>
                    <a:pt x="14" y="74"/>
                    <a:pt x="13" y="77"/>
                  </a:cubicBezTo>
                  <a:cubicBezTo>
                    <a:pt x="13" y="78"/>
                    <a:pt x="13" y="80"/>
                    <a:pt x="13" y="82"/>
                  </a:cubicBezTo>
                  <a:cubicBezTo>
                    <a:pt x="15" y="82"/>
                    <a:pt x="18" y="82"/>
                    <a:pt x="20" y="81"/>
                  </a:cubicBezTo>
                  <a:cubicBezTo>
                    <a:pt x="22" y="80"/>
                    <a:pt x="23" y="80"/>
                    <a:pt x="25" y="81"/>
                  </a:cubicBezTo>
                  <a:cubicBezTo>
                    <a:pt x="27" y="82"/>
                    <a:pt x="29" y="83"/>
                    <a:pt x="30" y="83"/>
                  </a:cubicBezTo>
                  <a:cubicBezTo>
                    <a:pt x="30" y="83"/>
                    <a:pt x="31" y="82"/>
                    <a:pt x="31" y="82"/>
                  </a:cubicBezTo>
                  <a:cubicBezTo>
                    <a:pt x="33" y="82"/>
                    <a:pt x="35" y="86"/>
                    <a:pt x="36" y="84"/>
                  </a:cubicBezTo>
                  <a:cubicBezTo>
                    <a:pt x="37" y="82"/>
                    <a:pt x="40" y="82"/>
                    <a:pt x="41" y="83"/>
                  </a:cubicBezTo>
                  <a:cubicBezTo>
                    <a:pt x="42" y="84"/>
                    <a:pt x="44" y="84"/>
                    <a:pt x="46" y="83"/>
                  </a:cubicBezTo>
                  <a:cubicBezTo>
                    <a:pt x="47" y="81"/>
                    <a:pt x="53" y="80"/>
                    <a:pt x="55" y="81"/>
                  </a:cubicBezTo>
                  <a:cubicBezTo>
                    <a:pt x="56" y="81"/>
                    <a:pt x="59" y="83"/>
                    <a:pt x="58" y="78"/>
                  </a:cubicBezTo>
                  <a:cubicBezTo>
                    <a:pt x="57" y="74"/>
                    <a:pt x="61" y="75"/>
                    <a:pt x="61" y="73"/>
                  </a:cubicBezTo>
                  <a:cubicBezTo>
                    <a:pt x="62" y="72"/>
                    <a:pt x="67" y="71"/>
                    <a:pt x="66" y="70"/>
                  </a:cubicBezTo>
                  <a:cubicBezTo>
                    <a:pt x="65" y="68"/>
                    <a:pt x="59" y="64"/>
                    <a:pt x="57" y="63"/>
                  </a:cubicBezTo>
                  <a:cubicBezTo>
                    <a:pt x="55" y="62"/>
                    <a:pt x="55" y="58"/>
                    <a:pt x="54" y="56"/>
                  </a:cubicBezTo>
                  <a:cubicBezTo>
                    <a:pt x="53" y="54"/>
                    <a:pt x="51" y="52"/>
                    <a:pt x="54" y="51"/>
                  </a:cubicBezTo>
                  <a:cubicBezTo>
                    <a:pt x="56" y="51"/>
                    <a:pt x="61" y="50"/>
                    <a:pt x="63" y="48"/>
                  </a:cubicBezTo>
                  <a:cubicBezTo>
                    <a:pt x="65" y="46"/>
                    <a:pt x="68" y="46"/>
                    <a:pt x="69" y="45"/>
                  </a:cubicBezTo>
                  <a:cubicBezTo>
                    <a:pt x="71" y="44"/>
                    <a:pt x="73" y="46"/>
                    <a:pt x="74" y="45"/>
                  </a:cubicBezTo>
                  <a:cubicBezTo>
                    <a:pt x="75" y="44"/>
                    <a:pt x="75" y="41"/>
                    <a:pt x="74" y="40"/>
                  </a:cubicBezTo>
                  <a:cubicBezTo>
                    <a:pt x="73" y="39"/>
                    <a:pt x="72" y="36"/>
                    <a:pt x="72" y="33"/>
                  </a:cubicBezTo>
                  <a:cubicBezTo>
                    <a:pt x="72" y="30"/>
                    <a:pt x="71" y="30"/>
                    <a:pt x="71" y="29"/>
                  </a:cubicBezTo>
                  <a:cubicBezTo>
                    <a:pt x="71" y="27"/>
                    <a:pt x="70" y="25"/>
                    <a:pt x="69" y="25"/>
                  </a:cubicBezTo>
                  <a:cubicBezTo>
                    <a:pt x="68" y="24"/>
                    <a:pt x="67" y="23"/>
                    <a:pt x="69" y="21"/>
                  </a:cubicBezTo>
                  <a:cubicBezTo>
                    <a:pt x="70" y="19"/>
                    <a:pt x="69" y="14"/>
                    <a:pt x="69" y="13"/>
                  </a:cubicBezTo>
                  <a:cubicBezTo>
                    <a:pt x="69" y="12"/>
                    <a:pt x="69" y="12"/>
                    <a:pt x="69" y="12"/>
                  </a:cubicBezTo>
                  <a:cubicBezTo>
                    <a:pt x="68" y="11"/>
                    <a:pt x="68" y="11"/>
                    <a:pt x="68" y="11"/>
                  </a:cubicBezTo>
                  <a:cubicBezTo>
                    <a:pt x="68" y="9"/>
                    <a:pt x="66" y="8"/>
                    <a:pt x="63" y="8"/>
                  </a:cubicBezTo>
                  <a:cubicBezTo>
                    <a:pt x="60" y="8"/>
                    <a:pt x="65" y="5"/>
                    <a:pt x="64" y="3"/>
                  </a:cubicBezTo>
                  <a:cubicBezTo>
                    <a:pt x="63" y="1"/>
                    <a:pt x="59" y="6"/>
                    <a:pt x="56" y="5"/>
                  </a:cubicBezTo>
                  <a:cubicBezTo>
                    <a:pt x="53" y="4"/>
                    <a:pt x="49" y="8"/>
                    <a:pt x="47" y="10"/>
                  </a:cubicBezTo>
                  <a:cubicBezTo>
                    <a:pt x="44" y="12"/>
                    <a:pt x="40" y="10"/>
                    <a:pt x="42" y="7"/>
                  </a:cubicBezTo>
                  <a:cubicBezTo>
                    <a:pt x="44" y="4"/>
                    <a:pt x="42" y="5"/>
                    <a:pt x="39" y="6"/>
                  </a:cubicBezTo>
                  <a:cubicBezTo>
                    <a:pt x="37" y="7"/>
                    <a:pt x="33" y="5"/>
                    <a:pt x="33" y="3"/>
                  </a:cubicBezTo>
                  <a:cubicBezTo>
                    <a:pt x="33" y="2"/>
                    <a:pt x="33" y="1"/>
                    <a:pt x="33" y="1"/>
                  </a:cubicBezTo>
                  <a:cubicBezTo>
                    <a:pt x="31" y="1"/>
                    <a:pt x="30" y="1"/>
                    <a:pt x="30" y="1"/>
                  </a:cubicBezTo>
                  <a:cubicBezTo>
                    <a:pt x="28" y="0"/>
                    <a:pt x="25" y="0"/>
                    <a:pt x="22" y="0"/>
                  </a:cubicBezTo>
                  <a:cubicBezTo>
                    <a:pt x="23" y="2"/>
                    <a:pt x="24" y="3"/>
                    <a:pt x="23" y="4"/>
                  </a:cubicBezTo>
                  <a:cubicBezTo>
                    <a:pt x="22" y="6"/>
                    <a:pt x="24" y="8"/>
                    <a:pt x="26" y="11"/>
                  </a:cubicBezTo>
                  <a:cubicBezTo>
                    <a:pt x="27" y="14"/>
                    <a:pt x="22" y="13"/>
                    <a:pt x="22" y="15"/>
                  </a:cubicBezTo>
                  <a:cubicBezTo>
                    <a:pt x="22" y="17"/>
                    <a:pt x="17" y="15"/>
                    <a:pt x="16" y="14"/>
                  </a:cubicBezTo>
                  <a:cubicBezTo>
                    <a:pt x="14" y="13"/>
                    <a:pt x="9" y="14"/>
                    <a:pt x="9" y="15"/>
                  </a:cubicBezTo>
                  <a:cubicBezTo>
                    <a:pt x="10" y="15"/>
                    <a:pt x="9" y="16"/>
                    <a:pt x="9" y="17"/>
                  </a:cubicBezTo>
                  <a:cubicBezTo>
                    <a:pt x="10" y="19"/>
                    <a:pt x="10" y="21"/>
                    <a:pt x="9" y="2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6" name="Freeform 174">
              <a:extLst>
                <a:ext uri="{FF2B5EF4-FFF2-40B4-BE49-F238E27FC236}">
                  <a16:creationId xmlns:a16="http://schemas.microsoft.com/office/drawing/2014/main" id="{DC140F58-0ECF-DFF4-BDD2-E96F8E7D79ED}"/>
                </a:ext>
              </a:extLst>
            </p:cNvPr>
            <p:cNvSpPr>
              <a:spLocks/>
            </p:cNvSpPr>
            <p:nvPr/>
          </p:nvSpPr>
          <p:spPr bwMode="auto">
            <a:xfrm>
              <a:off x="5181601" y="2382838"/>
              <a:ext cx="249238" cy="396875"/>
            </a:xfrm>
            <a:custGeom>
              <a:avLst/>
              <a:gdLst>
                <a:gd name="T0" fmla="*/ 75 w 88"/>
                <a:gd name="T1" fmla="*/ 118 h 141"/>
                <a:gd name="T2" fmla="*/ 87 w 88"/>
                <a:gd name="T3" fmla="*/ 106 h 141"/>
                <a:gd name="T4" fmla="*/ 85 w 88"/>
                <a:gd name="T5" fmla="*/ 99 h 141"/>
                <a:gd name="T6" fmla="*/ 74 w 88"/>
                <a:gd name="T7" fmla="*/ 91 h 141"/>
                <a:gd name="T8" fmla="*/ 80 w 88"/>
                <a:gd name="T9" fmla="*/ 86 h 141"/>
                <a:gd name="T10" fmla="*/ 75 w 88"/>
                <a:gd name="T11" fmla="*/ 82 h 141"/>
                <a:gd name="T12" fmla="*/ 76 w 88"/>
                <a:gd name="T13" fmla="*/ 78 h 141"/>
                <a:gd name="T14" fmla="*/ 72 w 88"/>
                <a:gd name="T15" fmla="*/ 75 h 141"/>
                <a:gd name="T16" fmla="*/ 74 w 88"/>
                <a:gd name="T17" fmla="*/ 72 h 141"/>
                <a:gd name="T18" fmla="*/ 73 w 88"/>
                <a:gd name="T19" fmla="*/ 66 h 141"/>
                <a:gd name="T20" fmla="*/ 76 w 88"/>
                <a:gd name="T21" fmla="*/ 61 h 141"/>
                <a:gd name="T22" fmla="*/ 68 w 88"/>
                <a:gd name="T23" fmla="*/ 48 h 141"/>
                <a:gd name="T24" fmla="*/ 70 w 88"/>
                <a:gd name="T25" fmla="*/ 43 h 141"/>
                <a:gd name="T26" fmla="*/ 75 w 88"/>
                <a:gd name="T27" fmla="*/ 37 h 141"/>
                <a:gd name="T28" fmla="*/ 69 w 88"/>
                <a:gd name="T29" fmla="*/ 31 h 141"/>
                <a:gd name="T30" fmla="*/ 64 w 88"/>
                <a:gd name="T31" fmla="*/ 28 h 141"/>
                <a:gd name="T32" fmla="*/ 63 w 88"/>
                <a:gd name="T33" fmla="*/ 23 h 141"/>
                <a:gd name="T34" fmla="*/ 64 w 88"/>
                <a:gd name="T35" fmla="*/ 19 h 141"/>
                <a:gd name="T36" fmla="*/ 67 w 88"/>
                <a:gd name="T37" fmla="*/ 16 h 141"/>
                <a:gd name="T38" fmla="*/ 69 w 88"/>
                <a:gd name="T39" fmla="*/ 13 h 141"/>
                <a:gd name="T40" fmla="*/ 69 w 88"/>
                <a:gd name="T41" fmla="*/ 8 h 141"/>
                <a:gd name="T42" fmla="*/ 61 w 88"/>
                <a:gd name="T43" fmla="*/ 2 h 141"/>
                <a:gd name="T44" fmla="*/ 54 w 88"/>
                <a:gd name="T45" fmla="*/ 2 h 141"/>
                <a:gd name="T46" fmla="*/ 45 w 88"/>
                <a:gd name="T47" fmla="*/ 4 h 141"/>
                <a:gd name="T48" fmla="*/ 40 w 88"/>
                <a:gd name="T49" fmla="*/ 10 h 141"/>
                <a:gd name="T50" fmla="*/ 39 w 88"/>
                <a:gd name="T51" fmla="*/ 17 h 141"/>
                <a:gd name="T52" fmla="*/ 35 w 88"/>
                <a:gd name="T53" fmla="*/ 22 h 141"/>
                <a:gd name="T54" fmla="*/ 30 w 88"/>
                <a:gd name="T55" fmla="*/ 21 h 141"/>
                <a:gd name="T56" fmla="*/ 24 w 88"/>
                <a:gd name="T57" fmla="*/ 20 h 141"/>
                <a:gd name="T58" fmla="*/ 15 w 88"/>
                <a:gd name="T59" fmla="*/ 20 h 141"/>
                <a:gd name="T60" fmla="*/ 5 w 88"/>
                <a:gd name="T61" fmla="*/ 13 h 141"/>
                <a:gd name="T62" fmla="*/ 0 w 88"/>
                <a:gd name="T63" fmla="*/ 17 h 141"/>
                <a:gd name="T64" fmla="*/ 9 w 88"/>
                <a:gd name="T65" fmla="*/ 24 h 141"/>
                <a:gd name="T66" fmla="*/ 21 w 88"/>
                <a:gd name="T67" fmla="*/ 31 h 141"/>
                <a:gd name="T68" fmla="*/ 21 w 88"/>
                <a:gd name="T69" fmla="*/ 39 h 141"/>
                <a:gd name="T70" fmla="*/ 23 w 88"/>
                <a:gd name="T71" fmla="*/ 47 h 141"/>
                <a:gd name="T72" fmla="*/ 23 w 88"/>
                <a:gd name="T73" fmla="*/ 54 h 141"/>
                <a:gd name="T74" fmla="*/ 25 w 88"/>
                <a:gd name="T75" fmla="*/ 58 h 141"/>
                <a:gd name="T76" fmla="*/ 26 w 88"/>
                <a:gd name="T77" fmla="*/ 62 h 141"/>
                <a:gd name="T78" fmla="*/ 33 w 88"/>
                <a:gd name="T79" fmla="*/ 65 h 141"/>
                <a:gd name="T80" fmla="*/ 35 w 88"/>
                <a:gd name="T81" fmla="*/ 72 h 141"/>
                <a:gd name="T82" fmla="*/ 34 w 88"/>
                <a:gd name="T83" fmla="*/ 75 h 141"/>
                <a:gd name="T84" fmla="*/ 29 w 88"/>
                <a:gd name="T85" fmla="*/ 78 h 141"/>
                <a:gd name="T86" fmla="*/ 21 w 88"/>
                <a:gd name="T87" fmla="*/ 87 h 141"/>
                <a:gd name="T88" fmla="*/ 16 w 88"/>
                <a:gd name="T89" fmla="*/ 91 h 141"/>
                <a:gd name="T90" fmla="*/ 11 w 88"/>
                <a:gd name="T91" fmla="*/ 95 h 141"/>
                <a:gd name="T92" fmla="*/ 5 w 88"/>
                <a:gd name="T93" fmla="*/ 98 h 141"/>
                <a:gd name="T94" fmla="*/ 2 w 88"/>
                <a:gd name="T95" fmla="*/ 104 h 141"/>
                <a:gd name="T96" fmla="*/ 2 w 88"/>
                <a:gd name="T97" fmla="*/ 108 h 141"/>
                <a:gd name="T98" fmla="*/ 3 w 88"/>
                <a:gd name="T99" fmla="*/ 114 h 141"/>
                <a:gd name="T100" fmla="*/ 4 w 88"/>
                <a:gd name="T101" fmla="*/ 124 h 141"/>
                <a:gd name="T102" fmla="*/ 2 w 88"/>
                <a:gd name="T103" fmla="*/ 132 h 141"/>
                <a:gd name="T104" fmla="*/ 10 w 88"/>
                <a:gd name="T105" fmla="*/ 136 h 141"/>
                <a:gd name="T106" fmla="*/ 15 w 88"/>
                <a:gd name="T107" fmla="*/ 138 h 141"/>
                <a:gd name="T108" fmla="*/ 24 w 88"/>
                <a:gd name="T109" fmla="*/ 140 h 141"/>
                <a:gd name="T110" fmla="*/ 50 w 88"/>
                <a:gd name="T111" fmla="*/ 134 h 141"/>
                <a:gd name="T112" fmla="*/ 58 w 88"/>
                <a:gd name="T113" fmla="*/ 134 h 141"/>
                <a:gd name="T114" fmla="*/ 62 w 88"/>
                <a:gd name="T115" fmla="*/ 128 h 141"/>
                <a:gd name="T116" fmla="*/ 75 w 88"/>
                <a:gd name="T117" fmla="*/ 1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141">
                  <a:moveTo>
                    <a:pt x="75" y="118"/>
                  </a:moveTo>
                  <a:cubicBezTo>
                    <a:pt x="77" y="113"/>
                    <a:pt x="86" y="110"/>
                    <a:pt x="87" y="106"/>
                  </a:cubicBezTo>
                  <a:cubicBezTo>
                    <a:pt x="88" y="104"/>
                    <a:pt x="88" y="103"/>
                    <a:pt x="85" y="99"/>
                  </a:cubicBezTo>
                  <a:cubicBezTo>
                    <a:pt x="82" y="96"/>
                    <a:pt x="75" y="93"/>
                    <a:pt x="74" y="91"/>
                  </a:cubicBezTo>
                  <a:cubicBezTo>
                    <a:pt x="74" y="89"/>
                    <a:pt x="80" y="89"/>
                    <a:pt x="80" y="86"/>
                  </a:cubicBezTo>
                  <a:cubicBezTo>
                    <a:pt x="79" y="84"/>
                    <a:pt x="76" y="84"/>
                    <a:pt x="75" y="82"/>
                  </a:cubicBezTo>
                  <a:cubicBezTo>
                    <a:pt x="74" y="80"/>
                    <a:pt x="77" y="79"/>
                    <a:pt x="76" y="78"/>
                  </a:cubicBezTo>
                  <a:cubicBezTo>
                    <a:pt x="76" y="77"/>
                    <a:pt x="72" y="76"/>
                    <a:pt x="72" y="75"/>
                  </a:cubicBezTo>
                  <a:cubicBezTo>
                    <a:pt x="72" y="74"/>
                    <a:pt x="75" y="74"/>
                    <a:pt x="74" y="72"/>
                  </a:cubicBezTo>
                  <a:cubicBezTo>
                    <a:pt x="74" y="71"/>
                    <a:pt x="71" y="68"/>
                    <a:pt x="73" y="66"/>
                  </a:cubicBezTo>
                  <a:cubicBezTo>
                    <a:pt x="75" y="64"/>
                    <a:pt x="78" y="66"/>
                    <a:pt x="76" y="61"/>
                  </a:cubicBezTo>
                  <a:cubicBezTo>
                    <a:pt x="73" y="56"/>
                    <a:pt x="69" y="50"/>
                    <a:pt x="68" y="48"/>
                  </a:cubicBezTo>
                  <a:cubicBezTo>
                    <a:pt x="67" y="47"/>
                    <a:pt x="69" y="44"/>
                    <a:pt x="70" y="43"/>
                  </a:cubicBezTo>
                  <a:cubicBezTo>
                    <a:pt x="72" y="42"/>
                    <a:pt x="75" y="39"/>
                    <a:pt x="75" y="37"/>
                  </a:cubicBezTo>
                  <a:cubicBezTo>
                    <a:pt x="75" y="36"/>
                    <a:pt x="71" y="32"/>
                    <a:pt x="69" y="31"/>
                  </a:cubicBezTo>
                  <a:cubicBezTo>
                    <a:pt x="68" y="30"/>
                    <a:pt x="65" y="30"/>
                    <a:pt x="64" y="28"/>
                  </a:cubicBezTo>
                  <a:cubicBezTo>
                    <a:pt x="63" y="25"/>
                    <a:pt x="62" y="25"/>
                    <a:pt x="63" y="23"/>
                  </a:cubicBezTo>
                  <a:cubicBezTo>
                    <a:pt x="64" y="22"/>
                    <a:pt x="64" y="20"/>
                    <a:pt x="64" y="19"/>
                  </a:cubicBezTo>
                  <a:cubicBezTo>
                    <a:pt x="64" y="17"/>
                    <a:pt x="67" y="18"/>
                    <a:pt x="67" y="16"/>
                  </a:cubicBezTo>
                  <a:cubicBezTo>
                    <a:pt x="68" y="15"/>
                    <a:pt x="68" y="14"/>
                    <a:pt x="69" y="13"/>
                  </a:cubicBezTo>
                  <a:cubicBezTo>
                    <a:pt x="69" y="11"/>
                    <a:pt x="70" y="10"/>
                    <a:pt x="69" y="8"/>
                  </a:cubicBezTo>
                  <a:cubicBezTo>
                    <a:pt x="69" y="6"/>
                    <a:pt x="62" y="5"/>
                    <a:pt x="61" y="2"/>
                  </a:cubicBezTo>
                  <a:cubicBezTo>
                    <a:pt x="59" y="0"/>
                    <a:pt x="55" y="1"/>
                    <a:pt x="54" y="2"/>
                  </a:cubicBezTo>
                  <a:cubicBezTo>
                    <a:pt x="53" y="4"/>
                    <a:pt x="45" y="2"/>
                    <a:pt x="45" y="4"/>
                  </a:cubicBezTo>
                  <a:cubicBezTo>
                    <a:pt x="45" y="7"/>
                    <a:pt x="40" y="7"/>
                    <a:pt x="40" y="10"/>
                  </a:cubicBezTo>
                  <a:cubicBezTo>
                    <a:pt x="40" y="13"/>
                    <a:pt x="43" y="18"/>
                    <a:pt x="39" y="17"/>
                  </a:cubicBezTo>
                  <a:cubicBezTo>
                    <a:pt x="35" y="17"/>
                    <a:pt x="37" y="19"/>
                    <a:pt x="35" y="22"/>
                  </a:cubicBezTo>
                  <a:cubicBezTo>
                    <a:pt x="33" y="25"/>
                    <a:pt x="33" y="20"/>
                    <a:pt x="30" y="21"/>
                  </a:cubicBezTo>
                  <a:cubicBezTo>
                    <a:pt x="28" y="22"/>
                    <a:pt x="25" y="18"/>
                    <a:pt x="24" y="20"/>
                  </a:cubicBezTo>
                  <a:cubicBezTo>
                    <a:pt x="23" y="22"/>
                    <a:pt x="19" y="21"/>
                    <a:pt x="15" y="20"/>
                  </a:cubicBezTo>
                  <a:cubicBezTo>
                    <a:pt x="11" y="19"/>
                    <a:pt x="9" y="14"/>
                    <a:pt x="5" y="13"/>
                  </a:cubicBezTo>
                  <a:cubicBezTo>
                    <a:pt x="3" y="13"/>
                    <a:pt x="1" y="15"/>
                    <a:pt x="0" y="17"/>
                  </a:cubicBezTo>
                  <a:cubicBezTo>
                    <a:pt x="3" y="19"/>
                    <a:pt x="5" y="22"/>
                    <a:pt x="9" y="24"/>
                  </a:cubicBezTo>
                  <a:cubicBezTo>
                    <a:pt x="13" y="26"/>
                    <a:pt x="21" y="28"/>
                    <a:pt x="21" y="31"/>
                  </a:cubicBezTo>
                  <a:cubicBezTo>
                    <a:pt x="21" y="34"/>
                    <a:pt x="19" y="38"/>
                    <a:pt x="21" y="39"/>
                  </a:cubicBezTo>
                  <a:cubicBezTo>
                    <a:pt x="23" y="40"/>
                    <a:pt x="21" y="46"/>
                    <a:pt x="23" y="47"/>
                  </a:cubicBezTo>
                  <a:cubicBezTo>
                    <a:pt x="26" y="48"/>
                    <a:pt x="25" y="54"/>
                    <a:pt x="23" y="54"/>
                  </a:cubicBezTo>
                  <a:cubicBezTo>
                    <a:pt x="21" y="54"/>
                    <a:pt x="23" y="57"/>
                    <a:pt x="25" y="58"/>
                  </a:cubicBezTo>
                  <a:cubicBezTo>
                    <a:pt x="25" y="59"/>
                    <a:pt x="26" y="61"/>
                    <a:pt x="26" y="62"/>
                  </a:cubicBezTo>
                  <a:cubicBezTo>
                    <a:pt x="28" y="63"/>
                    <a:pt x="30" y="64"/>
                    <a:pt x="33" y="65"/>
                  </a:cubicBezTo>
                  <a:cubicBezTo>
                    <a:pt x="36" y="67"/>
                    <a:pt x="35" y="69"/>
                    <a:pt x="35" y="72"/>
                  </a:cubicBezTo>
                  <a:cubicBezTo>
                    <a:pt x="36" y="74"/>
                    <a:pt x="36" y="76"/>
                    <a:pt x="34" y="75"/>
                  </a:cubicBezTo>
                  <a:cubicBezTo>
                    <a:pt x="32" y="74"/>
                    <a:pt x="30" y="75"/>
                    <a:pt x="29" y="78"/>
                  </a:cubicBezTo>
                  <a:cubicBezTo>
                    <a:pt x="28" y="82"/>
                    <a:pt x="24" y="87"/>
                    <a:pt x="21" y="87"/>
                  </a:cubicBezTo>
                  <a:cubicBezTo>
                    <a:pt x="18" y="87"/>
                    <a:pt x="18" y="90"/>
                    <a:pt x="16" y="91"/>
                  </a:cubicBezTo>
                  <a:cubicBezTo>
                    <a:pt x="13" y="91"/>
                    <a:pt x="11" y="93"/>
                    <a:pt x="11" y="95"/>
                  </a:cubicBezTo>
                  <a:cubicBezTo>
                    <a:pt x="11" y="98"/>
                    <a:pt x="8" y="98"/>
                    <a:pt x="5" y="98"/>
                  </a:cubicBezTo>
                  <a:cubicBezTo>
                    <a:pt x="3" y="98"/>
                    <a:pt x="4" y="102"/>
                    <a:pt x="2" y="104"/>
                  </a:cubicBezTo>
                  <a:cubicBezTo>
                    <a:pt x="0" y="105"/>
                    <a:pt x="0" y="106"/>
                    <a:pt x="2" y="108"/>
                  </a:cubicBezTo>
                  <a:cubicBezTo>
                    <a:pt x="4" y="111"/>
                    <a:pt x="2" y="113"/>
                    <a:pt x="3" y="114"/>
                  </a:cubicBezTo>
                  <a:cubicBezTo>
                    <a:pt x="4" y="116"/>
                    <a:pt x="6" y="120"/>
                    <a:pt x="4" y="124"/>
                  </a:cubicBezTo>
                  <a:cubicBezTo>
                    <a:pt x="3" y="128"/>
                    <a:pt x="1" y="133"/>
                    <a:pt x="2" y="132"/>
                  </a:cubicBezTo>
                  <a:cubicBezTo>
                    <a:pt x="4" y="132"/>
                    <a:pt x="7" y="136"/>
                    <a:pt x="10" y="136"/>
                  </a:cubicBezTo>
                  <a:cubicBezTo>
                    <a:pt x="12" y="135"/>
                    <a:pt x="13" y="139"/>
                    <a:pt x="15" y="138"/>
                  </a:cubicBezTo>
                  <a:cubicBezTo>
                    <a:pt x="17" y="138"/>
                    <a:pt x="17" y="141"/>
                    <a:pt x="24" y="140"/>
                  </a:cubicBezTo>
                  <a:cubicBezTo>
                    <a:pt x="31" y="140"/>
                    <a:pt x="45" y="134"/>
                    <a:pt x="50" y="134"/>
                  </a:cubicBezTo>
                  <a:cubicBezTo>
                    <a:pt x="54" y="134"/>
                    <a:pt x="56" y="134"/>
                    <a:pt x="58" y="134"/>
                  </a:cubicBezTo>
                  <a:cubicBezTo>
                    <a:pt x="59" y="132"/>
                    <a:pt x="61" y="130"/>
                    <a:pt x="62" y="128"/>
                  </a:cubicBezTo>
                  <a:cubicBezTo>
                    <a:pt x="65" y="125"/>
                    <a:pt x="73" y="122"/>
                    <a:pt x="75" y="11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7" name="Freeform 175">
              <a:extLst>
                <a:ext uri="{FF2B5EF4-FFF2-40B4-BE49-F238E27FC236}">
                  <a16:creationId xmlns:a16="http://schemas.microsoft.com/office/drawing/2014/main" id="{6DBDE84D-C03D-EF74-3C49-E34D3C7044D9}"/>
                </a:ext>
              </a:extLst>
            </p:cNvPr>
            <p:cNvSpPr>
              <a:spLocks/>
            </p:cNvSpPr>
            <p:nvPr/>
          </p:nvSpPr>
          <p:spPr bwMode="auto">
            <a:xfrm>
              <a:off x="5181601" y="2382838"/>
              <a:ext cx="249238" cy="396875"/>
            </a:xfrm>
            <a:custGeom>
              <a:avLst/>
              <a:gdLst>
                <a:gd name="T0" fmla="*/ 75 w 88"/>
                <a:gd name="T1" fmla="*/ 118 h 141"/>
                <a:gd name="T2" fmla="*/ 87 w 88"/>
                <a:gd name="T3" fmla="*/ 106 h 141"/>
                <a:gd name="T4" fmla="*/ 85 w 88"/>
                <a:gd name="T5" fmla="*/ 99 h 141"/>
                <a:gd name="T6" fmla="*/ 74 w 88"/>
                <a:gd name="T7" fmla="*/ 91 h 141"/>
                <a:gd name="T8" fmla="*/ 80 w 88"/>
                <a:gd name="T9" fmla="*/ 86 h 141"/>
                <a:gd name="T10" fmla="*/ 75 w 88"/>
                <a:gd name="T11" fmla="*/ 82 h 141"/>
                <a:gd name="T12" fmla="*/ 76 w 88"/>
                <a:gd name="T13" fmla="*/ 78 h 141"/>
                <a:gd name="T14" fmla="*/ 72 w 88"/>
                <a:gd name="T15" fmla="*/ 75 h 141"/>
                <a:gd name="T16" fmla="*/ 74 w 88"/>
                <a:gd name="T17" fmla="*/ 72 h 141"/>
                <a:gd name="T18" fmla="*/ 73 w 88"/>
                <a:gd name="T19" fmla="*/ 66 h 141"/>
                <a:gd name="T20" fmla="*/ 76 w 88"/>
                <a:gd name="T21" fmla="*/ 61 h 141"/>
                <a:gd name="T22" fmla="*/ 68 w 88"/>
                <a:gd name="T23" fmla="*/ 48 h 141"/>
                <a:gd name="T24" fmla="*/ 70 w 88"/>
                <a:gd name="T25" fmla="*/ 43 h 141"/>
                <a:gd name="T26" fmla="*/ 75 w 88"/>
                <a:gd name="T27" fmla="*/ 37 h 141"/>
                <a:gd name="T28" fmla="*/ 69 w 88"/>
                <a:gd name="T29" fmla="*/ 31 h 141"/>
                <a:gd name="T30" fmla="*/ 64 w 88"/>
                <a:gd name="T31" fmla="*/ 28 h 141"/>
                <a:gd name="T32" fmla="*/ 63 w 88"/>
                <a:gd name="T33" fmla="*/ 23 h 141"/>
                <a:gd name="T34" fmla="*/ 64 w 88"/>
                <a:gd name="T35" fmla="*/ 19 h 141"/>
                <a:gd name="T36" fmla="*/ 67 w 88"/>
                <a:gd name="T37" fmla="*/ 16 h 141"/>
                <a:gd name="T38" fmla="*/ 69 w 88"/>
                <a:gd name="T39" fmla="*/ 13 h 141"/>
                <a:gd name="T40" fmla="*/ 69 w 88"/>
                <a:gd name="T41" fmla="*/ 8 h 141"/>
                <a:gd name="T42" fmla="*/ 61 w 88"/>
                <a:gd name="T43" fmla="*/ 2 h 141"/>
                <a:gd name="T44" fmla="*/ 54 w 88"/>
                <a:gd name="T45" fmla="*/ 2 h 141"/>
                <a:gd name="T46" fmla="*/ 45 w 88"/>
                <a:gd name="T47" fmla="*/ 4 h 141"/>
                <a:gd name="T48" fmla="*/ 40 w 88"/>
                <a:gd name="T49" fmla="*/ 10 h 141"/>
                <a:gd name="T50" fmla="*/ 39 w 88"/>
                <a:gd name="T51" fmla="*/ 17 h 141"/>
                <a:gd name="T52" fmla="*/ 35 w 88"/>
                <a:gd name="T53" fmla="*/ 22 h 141"/>
                <a:gd name="T54" fmla="*/ 30 w 88"/>
                <a:gd name="T55" fmla="*/ 21 h 141"/>
                <a:gd name="T56" fmla="*/ 24 w 88"/>
                <a:gd name="T57" fmla="*/ 20 h 141"/>
                <a:gd name="T58" fmla="*/ 15 w 88"/>
                <a:gd name="T59" fmla="*/ 20 h 141"/>
                <a:gd name="T60" fmla="*/ 5 w 88"/>
                <a:gd name="T61" fmla="*/ 13 h 141"/>
                <a:gd name="T62" fmla="*/ 0 w 88"/>
                <a:gd name="T63" fmla="*/ 17 h 141"/>
                <a:gd name="T64" fmla="*/ 9 w 88"/>
                <a:gd name="T65" fmla="*/ 24 h 141"/>
                <a:gd name="T66" fmla="*/ 21 w 88"/>
                <a:gd name="T67" fmla="*/ 31 h 141"/>
                <a:gd name="T68" fmla="*/ 21 w 88"/>
                <a:gd name="T69" fmla="*/ 39 h 141"/>
                <a:gd name="T70" fmla="*/ 23 w 88"/>
                <a:gd name="T71" fmla="*/ 47 h 141"/>
                <a:gd name="T72" fmla="*/ 23 w 88"/>
                <a:gd name="T73" fmla="*/ 54 h 141"/>
                <a:gd name="T74" fmla="*/ 25 w 88"/>
                <a:gd name="T75" fmla="*/ 58 h 141"/>
                <a:gd name="T76" fmla="*/ 26 w 88"/>
                <a:gd name="T77" fmla="*/ 62 h 141"/>
                <a:gd name="T78" fmla="*/ 33 w 88"/>
                <a:gd name="T79" fmla="*/ 65 h 141"/>
                <a:gd name="T80" fmla="*/ 35 w 88"/>
                <a:gd name="T81" fmla="*/ 72 h 141"/>
                <a:gd name="T82" fmla="*/ 34 w 88"/>
                <a:gd name="T83" fmla="*/ 75 h 141"/>
                <a:gd name="T84" fmla="*/ 29 w 88"/>
                <a:gd name="T85" fmla="*/ 78 h 141"/>
                <a:gd name="T86" fmla="*/ 21 w 88"/>
                <a:gd name="T87" fmla="*/ 87 h 141"/>
                <a:gd name="T88" fmla="*/ 16 w 88"/>
                <a:gd name="T89" fmla="*/ 91 h 141"/>
                <a:gd name="T90" fmla="*/ 11 w 88"/>
                <a:gd name="T91" fmla="*/ 95 h 141"/>
                <a:gd name="T92" fmla="*/ 5 w 88"/>
                <a:gd name="T93" fmla="*/ 98 h 141"/>
                <a:gd name="T94" fmla="*/ 2 w 88"/>
                <a:gd name="T95" fmla="*/ 104 h 141"/>
                <a:gd name="T96" fmla="*/ 2 w 88"/>
                <a:gd name="T97" fmla="*/ 108 h 141"/>
                <a:gd name="T98" fmla="*/ 3 w 88"/>
                <a:gd name="T99" fmla="*/ 114 h 141"/>
                <a:gd name="T100" fmla="*/ 4 w 88"/>
                <a:gd name="T101" fmla="*/ 124 h 141"/>
                <a:gd name="T102" fmla="*/ 2 w 88"/>
                <a:gd name="T103" fmla="*/ 132 h 141"/>
                <a:gd name="T104" fmla="*/ 10 w 88"/>
                <a:gd name="T105" fmla="*/ 136 h 141"/>
                <a:gd name="T106" fmla="*/ 15 w 88"/>
                <a:gd name="T107" fmla="*/ 138 h 141"/>
                <a:gd name="T108" fmla="*/ 24 w 88"/>
                <a:gd name="T109" fmla="*/ 140 h 141"/>
                <a:gd name="T110" fmla="*/ 50 w 88"/>
                <a:gd name="T111" fmla="*/ 134 h 141"/>
                <a:gd name="T112" fmla="*/ 58 w 88"/>
                <a:gd name="T113" fmla="*/ 134 h 141"/>
                <a:gd name="T114" fmla="*/ 62 w 88"/>
                <a:gd name="T115" fmla="*/ 128 h 141"/>
                <a:gd name="T116" fmla="*/ 75 w 88"/>
                <a:gd name="T117" fmla="*/ 1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141">
                  <a:moveTo>
                    <a:pt x="75" y="118"/>
                  </a:moveTo>
                  <a:cubicBezTo>
                    <a:pt x="77" y="113"/>
                    <a:pt x="86" y="110"/>
                    <a:pt x="87" y="106"/>
                  </a:cubicBezTo>
                  <a:cubicBezTo>
                    <a:pt x="88" y="104"/>
                    <a:pt x="88" y="103"/>
                    <a:pt x="85" y="99"/>
                  </a:cubicBezTo>
                  <a:cubicBezTo>
                    <a:pt x="82" y="96"/>
                    <a:pt x="75" y="93"/>
                    <a:pt x="74" y="91"/>
                  </a:cubicBezTo>
                  <a:cubicBezTo>
                    <a:pt x="74" y="89"/>
                    <a:pt x="80" y="89"/>
                    <a:pt x="80" y="86"/>
                  </a:cubicBezTo>
                  <a:cubicBezTo>
                    <a:pt x="79" y="84"/>
                    <a:pt x="76" y="84"/>
                    <a:pt x="75" y="82"/>
                  </a:cubicBezTo>
                  <a:cubicBezTo>
                    <a:pt x="74" y="80"/>
                    <a:pt x="77" y="79"/>
                    <a:pt x="76" y="78"/>
                  </a:cubicBezTo>
                  <a:cubicBezTo>
                    <a:pt x="76" y="77"/>
                    <a:pt x="72" y="76"/>
                    <a:pt x="72" y="75"/>
                  </a:cubicBezTo>
                  <a:cubicBezTo>
                    <a:pt x="72" y="74"/>
                    <a:pt x="75" y="74"/>
                    <a:pt x="74" y="72"/>
                  </a:cubicBezTo>
                  <a:cubicBezTo>
                    <a:pt x="74" y="71"/>
                    <a:pt x="71" y="68"/>
                    <a:pt x="73" y="66"/>
                  </a:cubicBezTo>
                  <a:cubicBezTo>
                    <a:pt x="75" y="64"/>
                    <a:pt x="78" y="66"/>
                    <a:pt x="76" y="61"/>
                  </a:cubicBezTo>
                  <a:cubicBezTo>
                    <a:pt x="73" y="56"/>
                    <a:pt x="69" y="50"/>
                    <a:pt x="68" y="48"/>
                  </a:cubicBezTo>
                  <a:cubicBezTo>
                    <a:pt x="67" y="47"/>
                    <a:pt x="69" y="44"/>
                    <a:pt x="70" y="43"/>
                  </a:cubicBezTo>
                  <a:cubicBezTo>
                    <a:pt x="72" y="42"/>
                    <a:pt x="75" y="39"/>
                    <a:pt x="75" y="37"/>
                  </a:cubicBezTo>
                  <a:cubicBezTo>
                    <a:pt x="75" y="36"/>
                    <a:pt x="71" y="32"/>
                    <a:pt x="69" y="31"/>
                  </a:cubicBezTo>
                  <a:cubicBezTo>
                    <a:pt x="68" y="30"/>
                    <a:pt x="65" y="30"/>
                    <a:pt x="64" y="28"/>
                  </a:cubicBezTo>
                  <a:cubicBezTo>
                    <a:pt x="63" y="25"/>
                    <a:pt x="62" y="25"/>
                    <a:pt x="63" y="23"/>
                  </a:cubicBezTo>
                  <a:cubicBezTo>
                    <a:pt x="64" y="22"/>
                    <a:pt x="64" y="20"/>
                    <a:pt x="64" y="19"/>
                  </a:cubicBezTo>
                  <a:cubicBezTo>
                    <a:pt x="64" y="17"/>
                    <a:pt x="67" y="18"/>
                    <a:pt x="67" y="16"/>
                  </a:cubicBezTo>
                  <a:cubicBezTo>
                    <a:pt x="68" y="15"/>
                    <a:pt x="68" y="14"/>
                    <a:pt x="69" y="13"/>
                  </a:cubicBezTo>
                  <a:cubicBezTo>
                    <a:pt x="69" y="11"/>
                    <a:pt x="70" y="10"/>
                    <a:pt x="69" y="8"/>
                  </a:cubicBezTo>
                  <a:cubicBezTo>
                    <a:pt x="69" y="6"/>
                    <a:pt x="62" y="5"/>
                    <a:pt x="61" y="2"/>
                  </a:cubicBezTo>
                  <a:cubicBezTo>
                    <a:pt x="59" y="0"/>
                    <a:pt x="55" y="1"/>
                    <a:pt x="54" y="2"/>
                  </a:cubicBezTo>
                  <a:cubicBezTo>
                    <a:pt x="53" y="4"/>
                    <a:pt x="45" y="2"/>
                    <a:pt x="45" y="4"/>
                  </a:cubicBezTo>
                  <a:cubicBezTo>
                    <a:pt x="45" y="7"/>
                    <a:pt x="40" y="7"/>
                    <a:pt x="40" y="10"/>
                  </a:cubicBezTo>
                  <a:cubicBezTo>
                    <a:pt x="40" y="13"/>
                    <a:pt x="43" y="18"/>
                    <a:pt x="39" y="17"/>
                  </a:cubicBezTo>
                  <a:cubicBezTo>
                    <a:pt x="35" y="17"/>
                    <a:pt x="37" y="19"/>
                    <a:pt x="35" y="22"/>
                  </a:cubicBezTo>
                  <a:cubicBezTo>
                    <a:pt x="33" y="25"/>
                    <a:pt x="33" y="20"/>
                    <a:pt x="30" y="21"/>
                  </a:cubicBezTo>
                  <a:cubicBezTo>
                    <a:pt x="28" y="22"/>
                    <a:pt x="25" y="18"/>
                    <a:pt x="24" y="20"/>
                  </a:cubicBezTo>
                  <a:cubicBezTo>
                    <a:pt x="23" y="22"/>
                    <a:pt x="19" y="21"/>
                    <a:pt x="15" y="20"/>
                  </a:cubicBezTo>
                  <a:cubicBezTo>
                    <a:pt x="11" y="19"/>
                    <a:pt x="9" y="14"/>
                    <a:pt x="5" y="13"/>
                  </a:cubicBezTo>
                  <a:cubicBezTo>
                    <a:pt x="3" y="13"/>
                    <a:pt x="1" y="15"/>
                    <a:pt x="0" y="17"/>
                  </a:cubicBezTo>
                  <a:cubicBezTo>
                    <a:pt x="3" y="19"/>
                    <a:pt x="5" y="22"/>
                    <a:pt x="9" y="24"/>
                  </a:cubicBezTo>
                  <a:cubicBezTo>
                    <a:pt x="13" y="26"/>
                    <a:pt x="21" y="28"/>
                    <a:pt x="21" y="31"/>
                  </a:cubicBezTo>
                  <a:cubicBezTo>
                    <a:pt x="21" y="34"/>
                    <a:pt x="19" y="38"/>
                    <a:pt x="21" y="39"/>
                  </a:cubicBezTo>
                  <a:cubicBezTo>
                    <a:pt x="23" y="40"/>
                    <a:pt x="21" y="46"/>
                    <a:pt x="23" y="47"/>
                  </a:cubicBezTo>
                  <a:cubicBezTo>
                    <a:pt x="26" y="48"/>
                    <a:pt x="25" y="54"/>
                    <a:pt x="23" y="54"/>
                  </a:cubicBezTo>
                  <a:cubicBezTo>
                    <a:pt x="21" y="54"/>
                    <a:pt x="23" y="57"/>
                    <a:pt x="25" y="58"/>
                  </a:cubicBezTo>
                  <a:cubicBezTo>
                    <a:pt x="25" y="59"/>
                    <a:pt x="26" y="61"/>
                    <a:pt x="26" y="62"/>
                  </a:cubicBezTo>
                  <a:cubicBezTo>
                    <a:pt x="28" y="63"/>
                    <a:pt x="30" y="64"/>
                    <a:pt x="33" y="65"/>
                  </a:cubicBezTo>
                  <a:cubicBezTo>
                    <a:pt x="36" y="67"/>
                    <a:pt x="35" y="69"/>
                    <a:pt x="35" y="72"/>
                  </a:cubicBezTo>
                  <a:cubicBezTo>
                    <a:pt x="36" y="74"/>
                    <a:pt x="36" y="76"/>
                    <a:pt x="34" y="75"/>
                  </a:cubicBezTo>
                  <a:cubicBezTo>
                    <a:pt x="32" y="74"/>
                    <a:pt x="30" y="75"/>
                    <a:pt x="29" y="78"/>
                  </a:cubicBezTo>
                  <a:cubicBezTo>
                    <a:pt x="28" y="82"/>
                    <a:pt x="24" y="87"/>
                    <a:pt x="21" y="87"/>
                  </a:cubicBezTo>
                  <a:cubicBezTo>
                    <a:pt x="18" y="87"/>
                    <a:pt x="18" y="90"/>
                    <a:pt x="16" y="91"/>
                  </a:cubicBezTo>
                  <a:cubicBezTo>
                    <a:pt x="13" y="91"/>
                    <a:pt x="11" y="93"/>
                    <a:pt x="11" y="95"/>
                  </a:cubicBezTo>
                  <a:cubicBezTo>
                    <a:pt x="11" y="98"/>
                    <a:pt x="8" y="98"/>
                    <a:pt x="5" y="98"/>
                  </a:cubicBezTo>
                  <a:cubicBezTo>
                    <a:pt x="3" y="98"/>
                    <a:pt x="4" y="102"/>
                    <a:pt x="2" y="104"/>
                  </a:cubicBezTo>
                  <a:cubicBezTo>
                    <a:pt x="0" y="105"/>
                    <a:pt x="0" y="106"/>
                    <a:pt x="2" y="108"/>
                  </a:cubicBezTo>
                  <a:cubicBezTo>
                    <a:pt x="4" y="111"/>
                    <a:pt x="2" y="113"/>
                    <a:pt x="3" y="114"/>
                  </a:cubicBezTo>
                  <a:cubicBezTo>
                    <a:pt x="4" y="116"/>
                    <a:pt x="6" y="120"/>
                    <a:pt x="4" y="124"/>
                  </a:cubicBezTo>
                  <a:cubicBezTo>
                    <a:pt x="3" y="128"/>
                    <a:pt x="1" y="133"/>
                    <a:pt x="2" y="132"/>
                  </a:cubicBezTo>
                  <a:cubicBezTo>
                    <a:pt x="4" y="132"/>
                    <a:pt x="7" y="136"/>
                    <a:pt x="10" y="136"/>
                  </a:cubicBezTo>
                  <a:cubicBezTo>
                    <a:pt x="12" y="135"/>
                    <a:pt x="13" y="139"/>
                    <a:pt x="15" y="138"/>
                  </a:cubicBezTo>
                  <a:cubicBezTo>
                    <a:pt x="17" y="138"/>
                    <a:pt x="17" y="141"/>
                    <a:pt x="24" y="140"/>
                  </a:cubicBezTo>
                  <a:cubicBezTo>
                    <a:pt x="31" y="140"/>
                    <a:pt x="45" y="134"/>
                    <a:pt x="50" y="134"/>
                  </a:cubicBezTo>
                  <a:cubicBezTo>
                    <a:pt x="54" y="134"/>
                    <a:pt x="56" y="134"/>
                    <a:pt x="58" y="134"/>
                  </a:cubicBezTo>
                  <a:cubicBezTo>
                    <a:pt x="59" y="132"/>
                    <a:pt x="61" y="130"/>
                    <a:pt x="62" y="128"/>
                  </a:cubicBezTo>
                  <a:cubicBezTo>
                    <a:pt x="65" y="125"/>
                    <a:pt x="73" y="122"/>
                    <a:pt x="75" y="11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8" name="Freeform 176">
              <a:extLst>
                <a:ext uri="{FF2B5EF4-FFF2-40B4-BE49-F238E27FC236}">
                  <a16:creationId xmlns:a16="http://schemas.microsoft.com/office/drawing/2014/main" id="{030B50E5-B411-3C0A-CECF-2C98390AE2B5}"/>
                </a:ext>
              </a:extLst>
            </p:cNvPr>
            <p:cNvSpPr>
              <a:spLocks/>
            </p:cNvSpPr>
            <p:nvPr/>
          </p:nvSpPr>
          <p:spPr bwMode="auto">
            <a:xfrm>
              <a:off x="5500688" y="3625851"/>
              <a:ext cx="498475" cy="400050"/>
            </a:xfrm>
            <a:custGeom>
              <a:avLst/>
              <a:gdLst>
                <a:gd name="T0" fmla="*/ 106 w 177"/>
                <a:gd name="T1" fmla="*/ 30 h 142"/>
                <a:gd name="T2" fmla="*/ 91 w 177"/>
                <a:gd name="T3" fmla="*/ 28 h 142"/>
                <a:gd name="T4" fmla="*/ 81 w 177"/>
                <a:gd name="T5" fmla="*/ 25 h 142"/>
                <a:gd name="T6" fmla="*/ 61 w 177"/>
                <a:gd name="T7" fmla="*/ 10 h 142"/>
                <a:gd name="T8" fmla="*/ 44 w 177"/>
                <a:gd name="T9" fmla="*/ 0 h 142"/>
                <a:gd name="T10" fmla="*/ 37 w 177"/>
                <a:gd name="T11" fmla="*/ 0 h 142"/>
                <a:gd name="T12" fmla="*/ 29 w 177"/>
                <a:gd name="T13" fmla="*/ 3 h 142"/>
                <a:gd name="T14" fmla="*/ 20 w 177"/>
                <a:gd name="T15" fmla="*/ 8 h 142"/>
                <a:gd name="T16" fmla="*/ 27 w 177"/>
                <a:gd name="T17" fmla="*/ 16 h 142"/>
                <a:gd name="T18" fmla="*/ 22 w 177"/>
                <a:gd name="T19" fmla="*/ 20 h 142"/>
                <a:gd name="T20" fmla="*/ 16 w 177"/>
                <a:gd name="T21" fmla="*/ 22 h 142"/>
                <a:gd name="T22" fmla="*/ 10 w 177"/>
                <a:gd name="T23" fmla="*/ 27 h 142"/>
                <a:gd name="T24" fmla="*/ 1 w 177"/>
                <a:gd name="T25" fmla="*/ 23 h 142"/>
                <a:gd name="T26" fmla="*/ 0 w 177"/>
                <a:gd name="T27" fmla="*/ 26 h 142"/>
                <a:gd name="T28" fmla="*/ 0 w 177"/>
                <a:gd name="T29" fmla="*/ 28 h 142"/>
                <a:gd name="T30" fmla="*/ 1 w 177"/>
                <a:gd name="T31" fmla="*/ 38 h 142"/>
                <a:gd name="T32" fmla="*/ 8 w 177"/>
                <a:gd name="T33" fmla="*/ 46 h 142"/>
                <a:gd name="T34" fmla="*/ 20 w 177"/>
                <a:gd name="T35" fmla="*/ 65 h 142"/>
                <a:gd name="T36" fmla="*/ 27 w 177"/>
                <a:gd name="T37" fmla="*/ 74 h 142"/>
                <a:gd name="T38" fmla="*/ 35 w 177"/>
                <a:gd name="T39" fmla="*/ 84 h 142"/>
                <a:gd name="T40" fmla="*/ 37 w 177"/>
                <a:gd name="T41" fmla="*/ 93 h 142"/>
                <a:gd name="T42" fmla="*/ 43 w 177"/>
                <a:gd name="T43" fmla="*/ 107 h 142"/>
                <a:gd name="T44" fmla="*/ 53 w 177"/>
                <a:gd name="T45" fmla="*/ 118 h 142"/>
                <a:gd name="T46" fmla="*/ 61 w 177"/>
                <a:gd name="T47" fmla="*/ 131 h 142"/>
                <a:gd name="T48" fmla="*/ 64 w 177"/>
                <a:gd name="T49" fmla="*/ 138 h 142"/>
                <a:gd name="T50" fmla="*/ 67 w 177"/>
                <a:gd name="T51" fmla="*/ 142 h 142"/>
                <a:gd name="T52" fmla="*/ 70 w 177"/>
                <a:gd name="T53" fmla="*/ 140 h 142"/>
                <a:gd name="T54" fmla="*/ 70 w 177"/>
                <a:gd name="T55" fmla="*/ 136 h 142"/>
                <a:gd name="T56" fmla="*/ 74 w 177"/>
                <a:gd name="T57" fmla="*/ 133 h 142"/>
                <a:gd name="T58" fmla="*/ 80 w 177"/>
                <a:gd name="T59" fmla="*/ 134 h 142"/>
                <a:gd name="T60" fmla="*/ 90 w 177"/>
                <a:gd name="T61" fmla="*/ 134 h 142"/>
                <a:gd name="T62" fmla="*/ 102 w 177"/>
                <a:gd name="T63" fmla="*/ 136 h 142"/>
                <a:gd name="T64" fmla="*/ 108 w 177"/>
                <a:gd name="T65" fmla="*/ 134 h 142"/>
                <a:gd name="T66" fmla="*/ 121 w 177"/>
                <a:gd name="T67" fmla="*/ 123 h 142"/>
                <a:gd name="T68" fmla="*/ 138 w 177"/>
                <a:gd name="T69" fmla="*/ 122 h 142"/>
                <a:gd name="T70" fmla="*/ 171 w 177"/>
                <a:gd name="T71" fmla="*/ 111 h 142"/>
                <a:gd name="T72" fmla="*/ 177 w 177"/>
                <a:gd name="T73" fmla="*/ 93 h 142"/>
                <a:gd name="T74" fmla="*/ 173 w 177"/>
                <a:gd name="T75" fmla="*/ 87 h 142"/>
                <a:gd name="T76" fmla="*/ 152 w 177"/>
                <a:gd name="T77" fmla="*/ 85 h 142"/>
                <a:gd name="T78" fmla="*/ 145 w 177"/>
                <a:gd name="T79" fmla="*/ 76 h 142"/>
                <a:gd name="T80" fmla="*/ 142 w 177"/>
                <a:gd name="T81" fmla="*/ 71 h 142"/>
                <a:gd name="T82" fmla="*/ 135 w 177"/>
                <a:gd name="T83" fmla="*/ 66 h 142"/>
                <a:gd name="T84" fmla="*/ 130 w 177"/>
                <a:gd name="T85" fmla="*/ 57 h 142"/>
                <a:gd name="T86" fmla="*/ 127 w 177"/>
                <a:gd name="T87" fmla="*/ 47 h 142"/>
                <a:gd name="T88" fmla="*/ 118 w 177"/>
                <a:gd name="T89" fmla="*/ 38 h 142"/>
                <a:gd name="T90" fmla="*/ 117 w 177"/>
                <a:gd name="T91" fmla="*/ 34 h 142"/>
                <a:gd name="T92" fmla="*/ 110 w 177"/>
                <a:gd name="T93" fmla="*/ 34 h 142"/>
                <a:gd name="T94" fmla="*/ 106 w 177"/>
                <a:gd name="T95"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42">
                  <a:moveTo>
                    <a:pt x="106" y="30"/>
                  </a:moveTo>
                  <a:cubicBezTo>
                    <a:pt x="106" y="30"/>
                    <a:pt x="93" y="28"/>
                    <a:pt x="91" y="28"/>
                  </a:cubicBezTo>
                  <a:cubicBezTo>
                    <a:pt x="89" y="28"/>
                    <a:pt x="84" y="28"/>
                    <a:pt x="81" y="25"/>
                  </a:cubicBezTo>
                  <a:cubicBezTo>
                    <a:pt x="78" y="22"/>
                    <a:pt x="63" y="11"/>
                    <a:pt x="61" y="10"/>
                  </a:cubicBezTo>
                  <a:cubicBezTo>
                    <a:pt x="58" y="9"/>
                    <a:pt x="47" y="1"/>
                    <a:pt x="44" y="0"/>
                  </a:cubicBezTo>
                  <a:cubicBezTo>
                    <a:pt x="41" y="0"/>
                    <a:pt x="41" y="0"/>
                    <a:pt x="37" y="0"/>
                  </a:cubicBezTo>
                  <a:cubicBezTo>
                    <a:pt x="34" y="0"/>
                    <a:pt x="35" y="3"/>
                    <a:pt x="29" y="3"/>
                  </a:cubicBezTo>
                  <a:cubicBezTo>
                    <a:pt x="22" y="3"/>
                    <a:pt x="18" y="8"/>
                    <a:pt x="20" y="8"/>
                  </a:cubicBezTo>
                  <a:cubicBezTo>
                    <a:pt x="22" y="9"/>
                    <a:pt x="29" y="15"/>
                    <a:pt x="27" y="16"/>
                  </a:cubicBezTo>
                  <a:cubicBezTo>
                    <a:pt x="25" y="17"/>
                    <a:pt x="24" y="20"/>
                    <a:pt x="22" y="20"/>
                  </a:cubicBezTo>
                  <a:cubicBezTo>
                    <a:pt x="19" y="20"/>
                    <a:pt x="16" y="20"/>
                    <a:pt x="16" y="22"/>
                  </a:cubicBezTo>
                  <a:cubicBezTo>
                    <a:pt x="16" y="24"/>
                    <a:pt x="13" y="27"/>
                    <a:pt x="10" y="27"/>
                  </a:cubicBezTo>
                  <a:cubicBezTo>
                    <a:pt x="8" y="27"/>
                    <a:pt x="4" y="25"/>
                    <a:pt x="1" y="23"/>
                  </a:cubicBezTo>
                  <a:cubicBezTo>
                    <a:pt x="0" y="26"/>
                    <a:pt x="0" y="26"/>
                    <a:pt x="0" y="26"/>
                  </a:cubicBezTo>
                  <a:cubicBezTo>
                    <a:pt x="0" y="28"/>
                    <a:pt x="0" y="28"/>
                    <a:pt x="0" y="28"/>
                  </a:cubicBezTo>
                  <a:cubicBezTo>
                    <a:pt x="1" y="30"/>
                    <a:pt x="0" y="37"/>
                    <a:pt x="1" y="38"/>
                  </a:cubicBezTo>
                  <a:cubicBezTo>
                    <a:pt x="3" y="38"/>
                    <a:pt x="4" y="42"/>
                    <a:pt x="8" y="46"/>
                  </a:cubicBezTo>
                  <a:cubicBezTo>
                    <a:pt x="12" y="50"/>
                    <a:pt x="20" y="62"/>
                    <a:pt x="20" y="65"/>
                  </a:cubicBezTo>
                  <a:cubicBezTo>
                    <a:pt x="21" y="68"/>
                    <a:pt x="22" y="71"/>
                    <a:pt x="27" y="74"/>
                  </a:cubicBezTo>
                  <a:cubicBezTo>
                    <a:pt x="32" y="77"/>
                    <a:pt x="32" y="82"/>
                    <a:pt x="35" y="84"/>
                  </a:cubicBezTo>
                  <a:cubicBezTo>
                    <a:pt x="37" y="86"/>
                    <a:pt x="37" y="88"/>
                    <a:pt x="37" y="93"/>
                  </a:cubicBezTo>
                  <a:cubicBezTo>
                    <a:pt x="37" y="98"/>
                    <a:pt x="39" y="104"/>
                    <a:pt x="43" y="107"/>
                  </a:cubicBezTo>
                  <a:cubicBezTo>
                    <a:pt x="48" y="110"/>
                    <a:pt x="51" y="113"/>
                    <a:pt x="53" y="118"/>
                  </a:cubicBezTo>
                  <a:cubicBezTo>
                    <a:pt x="55" y="124"/>
                    <a:pt x="58" y="128"/>
                    <a:pt x="61" y="131"/>
                  </a:cubicBezTo>
                  <a:cubicBezTo>
                    <a:pt x="64" y="134"/>
                    <a:pt x="62" y="135"/>
                    <a:pt x="64" y="138"/>
                  </a:cubicBezTo>
                  <a:cubicBezTo>
                    <a:pt x="65" y="139"/>
                    <a:pt x="66" y="140"/>
                    <a:pt x="67" y="142"/>
                  </a:cubicBezTo>
                  <a:cubicBezTo>
                    <a:pt x="69" y="141"/>
                    <a:pt x="70" y="141"/>
                    <a:pt x="70" y="140"/>
                  </a:cubicBezTo>
                  <a:cubicBezTo>
                    <a:pt x="71" y="139"/>
                    <a:pt x="69" y="137"/>
                    <a:pt x="70" y="136"/>
                  </a:cubicBezTo>
                  <a:cubicBezTo>
                    <a:pt x="71" y="135"/>
                    <a:pt x="72" y="133"/>
                    <a:pt x="74" y="133"/>
                  </a:cubicBezTo>
                  <a:cubicBezTo>
                    <a:pt x="75" y="132"/>
                    <a:pt x="77" y="134"/>
                    <a:pt x="80" y="134"/>
                  </a:cubicBezTo>
                  <a:cubicBezTo>
                    <a:pt x="83" y="133"/>
                    <a:pt x="90" y="134"/>
                    <a:pt x="90" y="134"/>
                  </a:cubicBezTo>
                  <a:cubicBezTo>
                    <a:pt x="91" y="135"/>
                    <a:pt x="100" y="135"/>
                    <a:pt x="102" y="136"/>
                  </a:cubicBezTo>
                  <a:cubicBezTo>
                    <a:pt x="104" y="138"/>
                    <a:pt x="107" y="138"/>
                    <a:pt x="108" y="134"/>
                  </a:cubicBezTo>
                  <a:cubicBezTo>
                    <a:pt x="109" y="131"/>
                    <a:pt x="120" y="124"/>
                    <a:pt x="121" y="123"/>
                  </a:cubicBezTo>
                  <a:cubicBezTo>
                    <a:pt x="122" y="122"/>
                    <a:pt x="133" y="123"/>
                    <a:pt x="138" y="122"/>
                  </a:cubicBezTo>
                  <a:cubicBezTo>
                    <a:pt x="142" y="121"/>
                    <a:pt x="170" y="112"/>
                    <a:pt x="171" y="111"/>
                  </a:cubicBezTo>
                  <a:cubicBezTo>
                    <a:pt x="173" y="110"/>
                    <a:pt x="177" y="95"/>
                    <a:pt x="177" y="93"/>
                  </a:cubicBezTo>
                  <a:cubicBezTo>
                    <a:pt x="177" y="92"/>
                    <a:pt x="175" y="87"/>
                    <a:pt x="173" y="87"/>
                  </a:cubicBezTo>
                  <a:cubicBezTo>
                    <a:pt x="171" y="88"/>
                    <a:pt x="153" y="86"/>
                    <a:pt x="152" y="85"/>
                  </a:cubicBezTo>
                  <a:cubicBezTo>
                    <a:pt x="151" y="84"/>
                    <a:pt x="146" y="81"/>
                    <a:pt x="145" y="76"/>
                  </a:cubicBezTo>
                  <a:cubicBezTo>
                    <a:pt x="144" y="75"/>
                    <a:pt x="142" y="73"/>
                    <a:pt x="142" y="71"/>
                  </a:cubicBezTo>
                  <a:cubicBezTo>
                    <a:pt x="140" y="71"/>
                    <a:pt x="137" y="70"/>
                    <a:pt x="135" y="66"/>
                  </a:cubicBezTo>
                  <a:cubicBezTo>
                    <a:pt x="133" y="65"/>
                    <a:pt x="129" y="58"/>
                    <a:pt x="130" y="57"/>
                  </a:cubicBezTo>
                  <a:cubicBezTo>
                    <a:pt x="132" y="54"/>
                    <a:pt x="129" y="50"/>
                    <a:pt x="127" y="47"/>
                  </a:cubicBezTo>
                  <a:cubicBezTo>
                    <a:pt x="124" y="45"/>
                    <a:pt x="118" y="40"/>
                    <a:pt x="118" y="38"/>
                  </a:cubicBezTo>
                  <a:cubicBezTo>
                    <a:pt x="118" y="37"/>
                    <a:pt x="118" y="35"/>
                    <a:pt x="117" y="34"/>
                  </a:cubicBezTo>
                  <a:cubicBezTo>
                    <a:pt x="110" y="34"/>
                    <a:pt x="110" y="34"/>
                    <a:pt x="110" y="34"/>
                  </a:cubicBezTo>
                  <a:lnTo>
                    <a:pt x="106" y="30"/>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79" name="Freeform 177">
              <a:extLst>
                <a:ext uri="{FF2B5EF4-FFF2-40B4-BE49-F238E27FC236}">
                  <a16:creationId xmlns:a16="http://schemas.microsoft.com/office/drawing/2014/main" id="{B739CFF7-7669-E1DB-38EA-F8084F023B1F}"/>
                </a:ext>
              </a:extLst>
            </p:cNvPr>
            <p:cNvSpPr>
              <a:spLocks/>
            </p:cNvSpPr>
            <p:nvPr/>
          </p:nvSpPr>
          <p:spPr bwMode="auto">
            <a:xfrm>
              <a:off x="5500688" y="3625851"/>
              <a:ext cx="498475" cy="400050"/>
            </a:xfrm>
            <a:custGeom>
              <a:avLst/>
              <a:gdLst>
                <a:gd name="T0" fmla="*/ 106 w 177"/>
                <a:gd name="T1" fmla="*/ 30 h 142"/>
                <a:gd name="T2" fmla="*/ 91 w 177"/>
                <a:gd name="T3" fmla="*/ 28 h 142"/>
                <a:gd name="T4" fmla="*/ 81 w 177"/>
                <a:gd name="T5" fmla="*/ 25 h 142"/>
                <a:gd name="T6" fmla="*/ 61 w 177"/>
                <a:gd name="T7" fmla="*/ 10 h 142"/>
                <a:gd name="T8" fmla="*/ 44 w 177"/>
                <a:gd name="T9" fmla="*/ 0 h 142"/>
                <a:gd name="T10" fmla="*/ 37 w 177"/>
                <a:gd name="T11" fmla="*/ 0 h 142"/>
                <a:gd name="T12" fmla="*/ 29 w 177"/>
                <a:gd name="T13" fmla="*/ 3 h 142"/>
                <a:gd name="T14" fmla="*/ 20 w 177"/>
                <a:gd name="T15" fmla="*/ 8 h 142"/>
                <a:gd name="T16" fmla="*/ 27 w 177"/>
                <a:gd name="T17" fmla="*/ 16 h 142"/>
                <a:gd name="T18" fmla="*/ 22 w 177"/>
                <a:gd name="T19" fmla="*/ 20 h 142"/>
                <a:gd name="T20" fmla="*/ 16 w 177"/>
                <a:gd name="T21" fmla="*/ 22 h 142"/>
                <a:gd name="T22" fmla="*/ 10 w 177"/>
                <a:gd name="T23" fmla="*/ 27 h 142"/>
                <a:gd name="T24" fmla="*/ 1 w 177"/>
                <a:gd name="T25" fmla="*/ 23 h 142"/>
                <a:gd name="T26" fmla="*/ 0 w 177"/>
                <a:gd name="T27" fmla="*/ 26 h 142"/>
                <a:gd name="T28" fmla="*/ 0 w 177"/>
                <a:gd name="T29" fmla="*/ 28 h 142"/>
                <a:gd name="T30" fmla="*/ 1 w 177"/>
                <a:gd name="T31" fmla="*/ 38 h 142"/>
                <a:gd name="T32" fmla="*/ 8 w 177"/>
                <a:gd name="T33" fmla="*/ 46 h 142"/>
                <a:gd name="T34" fmla="*/ 20 w 177"/>
                <a:gd name="T35" fmla="*/ 65 h 142"/>
                <a:gd name="T36" fmla="*/ 27 w 177"/>
                <a:gd name="T37" fmla="*/ 74 h 142"/>
                <a:gd name="T38" fmla="*/ 35 w 177"/>
                <a:gd name="T39" fmla="*/ 84 h 142"/>
                <a:gd name="T40" fmla="*/ 37 w 177"/>
                <a:gd name="T41" fmla="*/ 93 h 142"/>
                <a:gd name="T42" fmla="*/ 43 w 177"/>
                <a:gd name="T43" fmla="*/ 107 h 142"/>
                <a:gd name="T44" fmla="*/ 53 w 177"/>
                <a:gd name="T45" fmla="*/ 118 h 142"/>
                <a:gd name="T46" fmla="*/ 61 w 177"/>
                <a:gd name="T47" fmla="*/ 131 h 142"/>
                <a:gd name="T48" fmla="*/ 64 w 177"/>
                <a:gd name="T49" fmla="*/ 138 h 142"/>
                <a:gd name="T50" fmla="*/ 67 w 177"/>
                <a:gd name="T51" fmla="*/ 142 h 142"/>
                <a:gd name="T52" fmla="*/ 70 w 177"/>
                <a:gd name="T53" fmla="*/ 140 h 142"/>
                <a:gd name="T54" fmla="*/ 70 w 177"/>
                <a:gd name="T55" fmla="*/ 136 h 142"/>
                <a:gd name="T56" fmla="*/ 74 w 177"/>
                <a:gd name="T57" fmla="*/ 133 h 142"/>
                <a:gd name="T58" fmla="*/ 80 w 177"/>
                <a:gd name="T59" fmla="*/ 134 h 142"/>
                <a:gd name="T60" fmla="*/ 90 w 177"/>
                <a:gd name="T61" fmla="*/ 134 h 142"/>
                <a:gd name="T62" fmla="*/ 102 w 177"/>
                <a:gd name="T63" fmla="*/ 136 h 142"/>
                <a:gd name="T64" fmla="*/ 108 w 177"/>
                <a:gd name="T65" fmla="*/ 134 h 142"/>
                <a:gd name="T66" fmla="*/ 121 w 177"/>
                <a:gd name="T67" fmla="*/ 123 h 142"/>
                <a:gd name="T68" fmla="*/ 138 w 177"/>
                <a:gd name="T69" fmla="*/ 122 h 142"/>
                <a:gd name="T70" fmla="*/ 171 w 177"/>
                <a:gd name="T71" fmla="*/ 111 h 142"/>
                <a:gd name="T72" fmla="*/ 177 w 177"/>
                <a:gd name="T73" fmla="*/ 93 h 142"/>
                <a:gd name="T74" fmla="*/ 173 w 177"/>
                <a:gd name="T75" fmla="*/ 87 h 142"/>
                <a:gd name="T76" fmla="*/ 152 w 177"/>
                <a:gd name="T77" fmla="*/ 85 h 142"/>
                <a:gd name="T78" fmla="*/ 145 w 177"/>
                <a:gd name="T79" fmla="*/ 76 h 142"/>
                <a:gd name="T80" fmla="*/ 142 w 177"/>
                <a:gd name="T81" fmla="*/ 71 h 142"/>
                <a:gd name="T82" fmla="*/ 135 w 177"/>
                <a:gd name="T83" fmla="*/ 66 h 142"/>
                <a:gd name="T84" fmla="*/ 130 w 177"/>
                <a:gd name="T85" fmla="*/ 57 h 142"/>
                <a:gd name="T86" fmla="*/ 127 w 177"/>
                <a:gd name="T87" fmla="*/ 47 h 142"/>
                <a:gd name="T88" fmla="*/ 118 w 177"/>
                <a:gd name="T89" fmla="*/ 38 h 142"/>
                <a:gd name="T90" fmla="*/ 117 w 177"/>
                <a:gd name="T91" fmla="*/ 34 h 142"/>
                <a:gd name="T92" fmla="*/ 110 w 177"/>
                <a:gd name="T93" fmla="*/ 34 h 142"/>
                <a:gd name="T94" fmla="*/ 106 w 177"/>
                <a:gd name="T95"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42">
                  <a:moveTo>
                    <a:pt x="106" y="30"/>
                  </a:moveTo>
                  <a:cubicBezTo>
                    <a:pt x="106" y="30"/>
                    <a:pt x="93" y="28"/>
                    <a:pt x="91" y="28"/>
                  </a:cubicBezTo>
                  <a:cubicBezTo>
                    <a:pt x="89" y="28"/>
                    <a:pt x="84" y="28"/>
                    <a:pt x="81" y="25"/>
                  </a:cubicBezTo>
                  <a:cubicBezTo>
                    <a:pt x="78" y="22"/>
                    <a:pt x="63" y="11"/>
                    <a:pt x="61" y="10"/>
                  </a:cubicBezTo>
                  <a:cubicBezTo>
                    <a:pt x="58" y="9"/>
                    <a:pt x="47" y="1"/>
                    <a:pt x="44" y="0"/>
                  </a:cubicBezTo>
                  <a:cubicBezTo>
                    <a:pt x="41" y="0"/>
                    <a:pt x="41" y="0"/>
                    <a:pt x="37" y="0"/>
                  </a:cubicBezTo>
                  <a:cubicBezTo>
                    <a:pt x="34" y="0"/>
                    <a:pt x="35" y="3"/>
                    <a:pt x="29" y="3"/>
                  </a:cubicBezTo>
                  <a:cubicBezTo>
                    <a:pt x="22" y="3"/>
                    <a:pt x="18" y="8"/>
                    <a:pt x="20" y="8"/>
                  </a:cubicBezTo>
                  <a:cubicBezTo>
                    <a:pt x="22" y="9"/>
                    <a:pt x="29" y="15"/>
                    <a:pt x="27" y="16"/>
                  </a:cubicBezTo>
                  <a:cubicBezTo>
                    <a:pt x="25" y="17"/>
                    <a:pt x="24" y="20"/>
                    <a:pt x="22" y="20"/>
                  </a:cubicBezTo>
                  <a:cubicBezTo>
                    <a:pt x="19" y="20"/>
                    <a:pt x="16" y="20"/>
                    <a:pt x="16" y="22"/>
                  </a:cubicBezTo>
                  <a:cubicBezTo>
                    <a:pt x="16" y="24"/>
                    <a:pt x="13" y="27"/>
                    <a:pt x="10" y="27"/>
                  </a:cubicBezTo>
                  <a:cubicBezTo>
                    <a:pt x="8" y="27"/>
                    <a:pt x="4" y="25"/>
                    <a:pt x="1" y="23"/>
                  </a:cubicBezTo>
                  <a:cubicBezTo>
                    <a:pt x="0" y="26"/>
                    <a:pt x="0" y="26"/>
                    <a:pt x="0" y="26"/>
                  </a:cubicBezTo>
                  <a:cubicBezTo>
                    <a:pt x="0" y="28"/>
                    <a:pt x="0" y="28"/>
                    <a:pt x="0" y="28"/>
                  </a:cubicBezTo>
                  <a:cubicBezTo>
                    <a:pt x="1" y="30"/>
                    <a:pt x="0" y="37"/>
                    <a:pt x="1" y="38"/>
                  </a:cubicBezTo>
                  <a:cubicBezTo>
                    <a:pt x="3" y="38"/>
                    <a:pt x="4" y="42"/>
                    <a:pt x="8" y="46"/>
                  </a:cubicBezTo>
                  <a:cubicBezTo>
                    <a:pt x="12" y="50"/>
                    <a:pt x="20" y="62"/>
                    <a:pt x="20" y="65"/>
                  </a:cubicBezTo>
                  <a:cubicBezTo>
                    <a:pt x="21" y="68"/>
                    <a:pt x="22" y="71"/>
                    <a:pt x="27" y="74"/>
                  </a:cubicBezTo>
                  <a:cubicBezTo>
                    <a:pt x="32" y="77"/>
                    <a:pt x="32" y="82"/>
                    <a:pt x="35" y="84"/>
                  </a:cubicBezTo>
                  <a:cubicBezTo>
                    <a:pt x="37" y="86"/>
                    <a:pt x="37" y="88"/>
                    <a:pt x="37" y="93"/>
                  </a:cubicBezTo>
                  <a:cubicBezTo>
                    <a:pt x="37" y="98"/>
                    <a:pt x="39" y="104"/>
                    <a:pt x="43" y="107"/>
                  </a:cubicBezTo>
                  <a:cubicBezTo>
                    <a:pt x="48" y="110"/>
                    <a:pt x="51" y="113"/>
                    <a:pt x="53" y="118"/>
                  </a:cubicBezTo>
                  <a:cubicBezTo>
                    <a:pt x="55" y="124"/>
                    <a:pt x="58" y="128"/>
                    <a:pt x="61" y="131"/>
                  </a:cubicBezTo>
                  <a:cubicBezTo>
                    <a:pt x="64" y="134"/>
                    <a:pt x="62" y="135"/>
                    <a:pt x="64" y="138"/>
                  </a:cubicBezTo>
                  <a:cubicBezTo>
                    <a:pt x="65" y="139"/>
                    <a:pt x="66" y="140"/>
                    <a:pt x="67" y="142"/>
                  </a:cubicBezTo>
                  <a:cubicBezTo>
                    <a:pt x="69" y="141"/>
                    <a:pt x="70" y="141"/>
                    <a:pt x="70" y="140"/>
                  </a:cubicBezTo>
                  <a:cubicBezTo>
                    <a:pt x="71" y="139"/>
                    <a:pt x="69" y="137"/>
                    <a:pt x="70" y="136"/>
                  </a:cubicBezTo>
                  <a:cubicBezTo>
                    <a:pt x="71" y="135"/>
                    <a:pt x="72" y="133"/>
                    <a:pt x="74" y="133"/>
                  </a:cubicBezTo>
                  <a:cubicBezTo>
                    <a:pt x="75" y="132"/>
                    <a:pt x="77" y="134"/>
                    <a:pt x="80" y="134"/>
                  </a:cubicBezTo>
                  <a:cubicBezTo>
                    <a:pt x="83" y="133"/>
                    <a:pt x="90" y="134"/>
                    <a:pt x="90" y="134"/>
                  </a:cubicBezTo>
                  <a:cubicBezTo>
                    <a:pt x="91" y="135"/>
                    <a:pt x="100" y="135"/>
                    <a:pt x="102" y="136"/>
                  </a:cubicBezTo>
                  <a:cubicBezTo>
                    <a:pt x="104" y="138"/>
                    <a:pt x="107" y="138"/>
                    <a:pt x="108" y="134"/>
                  </a:cubicBezTo>
                  <a:cubicBezTo>
                    <a:pt x="109" y="131"/>
                    <a:pt x="120" y="124"/>
                    <a:pt x="121" y="123"/>
                  </a:cubicBezTo>
                  <a:cubicBezTo>
                    <a:pt x="122" y="122"/>
                    <a:pt x="133" y="123"/>
                    <a:pt x="138" y="122"/>
                  </a:cubicBezTo>
                  <a:cubicBezTo>
                    <a:pt x="142" y="121"/>
                    <a:pt x="170" y="112"/>
                    <a:pt x="171" y="111"/>
                  </a:cubicBezTo>
                  <a:cubicBezTo>
                    <a:pt x="173" y="110"/>
                    <a:pt x="177" y="95"/>
                    <a:pt x="177" y="93"/>
                  </a:cubicBezTo>
                  <a:cubicBezTo>
                    <a:pt x="177" y="92"/>
                    <a:pt x="175" y="87"/>
                    <a:pt x="173" y="87"/>
                  </a:cubicBezTo>
                  <a:cubicBezTo>
                    <a:pt x="171" y="88"/>
                    <a:pt x="153" y="86"/>
                    <a:pt x="152" y="85"/>
                  </a:cubicBezTo>
                  <a:cubicBezTo>
                    <a:pt x="151" y="84"/>
                    <a:pt x="146" y="81"/>
                    <a:pt x="145" y="76"/>
                  </a:cubicBezTo>
                  <a:cubicBezTo>
                    <a:pt x="144" y="75"/>
                    <a:pt x="142" y="73"/>
                    <a:pt x="142" y="71"/>
                  </a:cubicBezTo>
                  <a:cubicBezTo>
                    <a:pt x="140" y="71"/>
                    <a:pt x="137" y="70"/>
                    <a:pt x="135" y="66"/>
                  </a:cubicBezTo>
                  <a:cubicBezTo>
                    <a:pt x="133" y="65"/>
                    <a:pt x="129" y="58"/>
                    <a:pt x="130" y="57"/>
                  </a:cubicBezTo>
                  <a:cubicBezTo>
                    <a:pt x="132" y="54"/>
                    <a:pt x="129" y="50"/>
                    <a:pt x="127" y="47"/>
                  </a:cubicBezTo>
                  <a:cubicBezTo>
                    <a:pt x="124" y="45"/>
                    <a:pt x="118" y="40"/>
                    <a:pt x="118" y="38"/>
                  </a:cubicBezTo>
                  <a:cubicBezTo>
                    <a:pt x="118" y="37"/>
                    <a:pt x="118" y="35"/>
                    <a:pt x="117" y="34"/>
                  </a:cubicBezTo>
                  <a:cubicBezTo>
                    <a:pt x="110" y="34"/>
                    <a:pt x="110" y="34"/>
                    <a:pt x="110" y="34"/>
                  </a:cubicBezTo>
                  <a:lnTo>
                    <a:pt x="106" y="30"/>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0" name="Freeform 178">
              <a:extLst>
                <a:ext uri="{FF2B5EF4-FFF2-40B4-BE49-F238E27FC236}">
                  <a16:creationId xmlns:a16="http://schemas.microsoft.com/office/drawing/2014/main" id="{2C984B25-7AF0-43B3-7F60-789E0BEC8C4E}"/>
                </a:ext>
              </a:extLst>
            </p:cNvPr>
            <p:cNvSpPr>
              <a:spLocks/>
            </p:cNvSpPr>
            <p:nvPr/>
          </p:nvSpPr>
          <p:spPr bwMode="auto">
            <a:xfrm>
              <a:off x="5911851" y="3808413"/>
              <a:ext cx="190500" cy="214313"/>
            </a:xfrm>
            <a:custGeom>
              <a:avLst/>
              <a:gdLst>
                <a:gd name="T0" fmla="*/ 33 w 68"/>
                <a:gd name="T1" fmla="*/ 2 h 76"/>
                <a:gd name="T2" fmla="*/ 33 w 68"/>
                <a:gd name="T3" fmla="*/ 8 h 76"/>
                <a:gd name="T4" fmla="*/ 28 w 68"/>
                <a:gd name="T5" fmla="*/ 15 h 76"/>
                <a:gd name="T6" fmla="*/ 25 w 68"/>
                <a:gd name="T7" fmla="*/ 22 h 76"/>
                <a:gd name="T8" fmla="*/ 27 w 68"/>
                <a:gd name="T9" fmla="*/ 22 h 76"/>
                <a:gd name="T10" fmla="*/ 31 w 68"/>
                <a:gd name="T11" fmla="*/ 28 h 76"/>
                <a:gd name="T12" fmla="*/ 25 w 68"/>
                <a:gd name="T13" fmla="*/ 46 h 76"/>
                <a:gd name="T14" fmla="*/ 0 w 68"/>
                <a:gd name="T15" fmla="*/ 55 h 76"/>
                <a:gd name="T16" fmla="*/ 10 w 68"/>
                <a:gd name="T17" fmla="*/ 76 h 76"/>
                <a:gd name="T18" fmla="*/ 12 w 68"/>
                <a:gd name="T19" fmla="*/ 75 h 76"/>
                <a:gd name="T20" fmla="*/ 26 w 68"/>
                <a:gd name="T21" fmla="*/ 73 h 76"/>
                <a:gd name="T22" fmla="*/ 29 w 68"/>
                <a:gd name="T23" fmla="*/ 66 h 76"/>
                <a:gd name="T24" fmla="*/ 38 w 68"/>
                <a:gd name="T25" fmla="*/ 64 h 76"/>
                <a:gd name="T26" fmla="*/ 44 w 68"/>
                <a:gd name="T27" fmla="*/ 57 h 76"/>
                <a:gd name="T28" fmla="*/ 49 w 68"/>
                <a:gd name="T29" fmla="*/ 54 h 76"/>
                <a:gd name="T30" fmla="*/ 52 w 68"/>
                <a:gd name="T31" fmla="*/ 43 h 76"/>
                <a:gd name="T32" fmla="*/ 59 w 68"/>
                <a:gd name="T33" fmla="*/ 38 h 76"/>
                <a:gd name="T34" fmla="*/ 66 w 68"/>
                <a:gd name="T35" fmla="*/ 28 h 76"/>
                <a:gd name="T36" fmla="*/ 65 w 68"/>
                <a:gd name="T37" fmla="*/ 23 h 76"/>
                <a:gd name="T38" fmla="*/ 58 w 68"/>
                <a:gd name="T39" fmla="*/ 15 h 76"/>
                <a:gd name="T40" fmla="*/ 44 w 68"/>
                <a:gd name="T41" fmla="*/ 9 h 76"/>
                <a:gd name="T42" fmla="*/ 39 w 68"/>
                <a:gd name="T43" fmla="*/ 0 h 76"/>
                <a:gd name="T44" fmla="*/ 37 w 68"/>
                <a:gd name="T45" fmla="*/ 2 h 76"/>
                <a:gd name="T46" fmla="*/ 33 w 68"/>
                <a:gd name="T4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76">
                  <a:moveTo>
                    <a:pt x="33" y="2"/>
                  </a:moveTo>
                  <a:cubicBezTo>
                    <a:pt x="33" y="8"/>
                    <a:pt x="33" y="8"/>
                    <a:pt x="33" y="8"/>
                  </a:cubicBezTo>
                  <a:cubicBezTo>
                    <a:pt x="28" y="15"/>
                    <a:pt x="28" y="15"/>
                    <a:pt x="28" y="15"/>
                  </a:cubicBezTo>
                  <a:cubicBezTo>
                    <a:pt x="25" y="22"/>
                    <a:pt x="25" y="22"/>
                    <a:pt x="25" y="22"/>
                  </a:cubicBezTo>
                  <a:cubicBezTo>
                    <a:pt x="26" y="22"/>
                    <a:pt x="27" y="22"/>
                    <a:pt x="27" y="22"/>
                  </a:cubicBezTo>
                  <a:cubicBezTo>
                    <a:pt x="29" y="22"/>
                    <a:pt x="31" y="27"/>
                    <a:pt x="31" y="28"/>
                  </a:cubicBezTo>
                  <a:cubicBezTo>
                    <a:pt x="31" y="30"/>
                    <a:pt x="27" y="45"/>
                    <a:pt x="25" y="46"/>
                  </a:cubicBezTo>
                  <a:cubicBezTo>
                    <a:pt x="25" y="47"/>
                    <a:pt x="10" y="52"/>
                    <a:pt x="0" y="55"/>
                  </a:cubicBezTo>
                  <a:cubicBezTo>
                    <a:pt x="2" y="59"/>
                    <a:pt x="6" y="68"/>
                    <a:pt x="10" y="76"/>
                  </a:cubicBezTo>
                  <a:cubicBezTo>
                    <a:pt x="11" y="76"/>
                    <a:pt x="11" y="75"/>
                    <a:pt x="12" y="75"/>
                  </a:cubicBezTo>
                  <a:cubicBezTo>
                    <a:pt x="17" y="72"/>
                    <a:pt x="22" y="74"/>
                    <a:pt x="26" y="73"/>
                  </a:cubicBezTo>
                  <a:cubicBezTo>
                    <a:pt x="29" y="72"/>
                    <a:pt x="26" y="69"/>
                    <a:pt x="29" y="66"/>
                  </a:cubicBezTo>
                  <a:cubicBezTo>
                    <a:pt x="32" y="63"/>
                    <a:pt x="37" y="65"/>
                    <a:pt x="38" y="64"/>
                  </a:cubicBezTo>
                  <a:cubicBezTo>
                    <a:pt x="40" y="64"/>
                    <a:pt x="41" y="58"/>
                    <a:pt x="44" y="57"/>
                  </a:cubicBezTo>
                  <a:cubicBezTo>
                    <a:pt x="46" y="56"/>
                    <a:pt x="49" y="56"/>
                    <a:pt x="49" y="54"/>
                  </a:cubicBezTo>
                  <a:cubicBezTo>
                    <a:pt x="49" y="52"/>
                    <a:pt x="49" y="43"/>
                    <a:pt x="52" y="43"/>
                  </a:cubicBezTo>
                  <a:cubicBezTo>
                    <a:pt x="55" y="42"/>
                    <a:pt x="59" y="39"/>
                    <a:pt x="59" y="38"/>
                  </a:cubicBezTo>
                  <a:cubicBezTo>
                    <a:pt x="59" y="36"/>
                    <a:pt x="64" y="31"/>
                    <a:pt x="66" y="28"/>
                  </a:cubicBezTo>
                  <a:cubicBezTo>
                    <a:pt x="67" y="25"/>
                    <a:pt x="68" y="24"/>
                    <a:pt x="65" y="23"/>
                  </a:cubicBezTo>
                  <a:cubicBezTo>
                    <a:pt x="63" y="23"/>
                    <a:pt x="59" y="16"/>
                    <a:pt x="58" y="15"/>
                  </a:cubicBezTo>
                  <a:cubicBezTo>
                    <a:pt x="57" y="13"/>
                    <a:pt x="50" y="14"/>
                    <a:pt x="44" y="9"/>
                  </a:cubicBezTo>
                  <a:cubicBezTo>
                    <a:pt x="42" y="8"/>
                    <a:pt x="40" y="4"/>
                    <a:pt x="39" y="0"/>
                  </a:cubicBezTo>
                  <a:cubicBezTo>
                    <a:pt x="37" y="2"/>
                    <a:pt x="37" y="2"/>
                    <a:pt x="37" y="2"/>
                  </a:cubicBezTo>
                  <a:lnTo>
                    <a:pt x="33" y="2"/>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1" name="Freeform 179">
              <a:extLst>
                <a:ext uri="{FF2B5EF4-FFF2-40B4-BE49-F238E27FC236}">
                  <a16:creationId xmlns:a16="http://schemas.microsoft.com/office/drawing/2014/main" id="{C3C1D0E8-4D42-D88C-7179-FFD387396F92}"/>
                </a:ext>
              </a:extLst>
            </p:cNvPr>
            <p:cNvSpPr>
              <a:spLocks/>
            </p:cNvSpPr>
            <p:nvPr/>
          </p:nvSpPr>
          <p:spPr bwMode="auto">
            <a:xfrm>
              <a:off x="5911851" y="3808413"/>
              <a:ext cx="190500" cy="214313"/>
            </a:xfrm>
            <a:custGeom>
              <a:avLst/>
              <a:gdLst>
                <a:gd name="T0" fmla="*/ 33 w 68"/>
                <a:gd name="T1" fmla="*/ 2 h 76"/>
                <a:gd name="T2" fmla="*/ 33 w 68"/>
                <a:gd name="T3" fmla="*/ 8 h 76"/>
                <a:gd name="T4" fmla="*/ 28 w 68"/>
                <a:gd name="T5" fmla="*/ 15 h 76"/>
                <a:gd name="T6" fmla="*/ 25 w 68"/>
                <a:gd name="T7" fmla="*/ 22 h 76"/>
                <a:gd name="T8" fmla="*/ 27 w 68"/>
                <a:gd name="T9" fmla="*/ 22 h 76"/>
                <a:gd name="T10" fmla="*/ 31 w 68"/>
                <a:gd name="T11" fmla="*/ 28 h 76"/>
                <a:gd name="T12" fmla="*/ 25 w 68"/>
                <a:gd name="T13" fmla="*/ 46 h 76"/>
                <a:gd name="T14" fmla="*/ 0 w 68"/>
                <a:gd name="T15" fmla="*/ 55 h 76"/>
                <a:gd name="T16" fmla="*/ 10 w 68"/>
                <a:gd name="T17" fmla="*/ 76 h 76"/>
                <a:gd name="T18" fmla="*/ 12 w 68"/>
                <a:gd name="T19" fmla="*/ 75 h 76"/>
                <a:gd name="T20" fmla="*/ 26 w 68"/>
                <a:gd name="T21" fmla="*/ 73 h 76"/>
                <a:gd name="T22" fmla="*/ 29 w 68"/>
                <a:gd name="T23" fmla="*/ 66 h 76"/>
                <a:gd name="T24" fmla="*/ 38 w 68"/>
                <a:gd name="T25" fmla="*/ 64 h 76"/>
                <a:gd name="T26" fmla="*/ 44 w 68"/>
                <a:gd name="T27" fmla="*/ 57 h 76"/>
                <a:gd name="T28" fmla="*/ 49 w 68"/>
                <a:gd name="T29" fmla="*/ 54 h 76"/>
                <a:gd name="T30" fmla="*/ 52 w 68"/>
                <a:gd name="T31" fmla="*/ 43 h 76"/>
                <a:gd name="T32" fmla="*/ 59 w 68"/>
                <a:gd name="T33" fmla="*/ 38 h 76"/>
                <a:gd name="T34" fmla="*/ 66 w 68"/>
                <a:gd name="T35" fmla="*/ 28 h 76"/>
                <a:gd name="T36" fmla="*/ 65 w 68"/>
                <a:gd name="T37" fmla="*/ 23 h 76"/>
                <a:gd name="T38" fmla="*/ 58 w 68"/>
                <a:gd name="T39" fmla="*/ 15 h 76"/>
                <a:gd name="T40" fmla="*/ 44 w 68"/>
                <a:gd name="T41" fmla="*/ 9 h 76"/>
                <a:gd name="T42" fmla="*/ 39 w 68"/>
                <a:gd name="T43" fmla="*/ 0 h 76"/>
                <a:gd name="T44" fmla="*/ 37 w 68"/>
                <a:gd name="T45" fmla="*/ 2 h 76"/>
                <a:gd name="T46" fmla="*/ 33 w 68"/>
                <a:gd name="T4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76">
                  <a:moveTo>
                    <a:pt x="33" y="2"/>
                  </a:moveTo>
                  <a:cubicBezTo>
                    <a:pt x="33" y="8"/>
                    <a:pt x="33" y="8"/>
                    <a:pt x="33" y="8"/>
                  </a:cubicBezTo>
                  <a:cubicBezTo>
                    <a:pt x="28" y="15"/>
                    <a:pt x="28" y="15"/>
                    <a:pt x="28" y="15"/>
                  </a:cubicBezTo>
                  <a:cubicBezTo>
                    <a:pt x="25" y="22"/>
                    <a:pt x="25" y="22"/>
                    <a:pt x="25" y="22"/>
                  </a:cubicBezTo>
                  <a:cubicBezTo>
                    <a:pt x="26" y="22"/>
                    <a:pt x="27" y="22"/>
                    <a:pt x="27" y="22"/>
                  </a:cubicBezTo>
                  <a:cubicBezTo>
                    <a:pt x="29" y="22"/>
                    <a:pt x="31" y="27"/>
                    <a:pt x="31" y="28"/>
                  </a:cubicBezTo>
                  <a:cubicBezTo>
                    <a:pt x="31" y="30"/>
                    <a:pt x="27" y="45"/>
                    <a:pt x="25" y="46"/>
                  </a:cubicBezTo>
                  <a:cubicBezTo>
                    <a:pt x="25" y="47"/>
                    <a:pt x="10" y="52"/>
                    <a:pt x="0" y="55"/>
                  </a:cubicBezTo>
                  <a:cubicBezTo>
                    <a:pt x="2" y="59"/>
                    <a:pt x="6" y="68"/>
                    <a:pt x="10" y="76"/>
                  </a:cubicBezTo>
                  <a:cubicBezTo>
                    <a:pt x="11" y="76"/>
                    <a:pt x="11" y="75"/>
                    <a:pt x="12" y="75"/>
                  </a:cubicBezTo>
                  <a:cubicBezTo>
                    <a:pt x="17" y="72"/>
                    <a:pt x="22" y="74"/>
                    <a:pt x="26" y="73"/>
                  </a:cubicBezTo>
                  <a:cubicBezTo>
                    <a:pt x="29" y="72"/>
                    <a:pt x="26" y="69"/>
                    <a:pt x="29" y="66"/>
                  </a:cubicBezTo>
                  <a:cubicBezTo>
                    <a:pt x="32" y="63"/>
                    <a:pt x="37" y="65"/>
                    <a:pt x="38" y="64"/>
                  </a:cubicBezTo>
                  <a:cubicBezTo>
                    <a:pt x="40" y="64"/>
                    <a:pt x="41" y="58"/>
                    <a:pt x="44" y="57"/>
                  </a:cubicBezTo>
                  <a:cubicBezTo>
                    <a:pt x="46" y="56"/>
                    <a:pt x="49" y="56"/>
                    <a:pt x="49" y="54"/>
                  </a:cubicBezTo>
                  <a:cubicBezTo>
                    <a:pt x="49" y="52"/>
                    <a:pt x="49" y="43"/>
                    <a:pt x="52" y="43"/>
                  </a:cubicBezTo>
                  <a:cubicBezTo>
                    <a:pt x="55" y="42"/>
                    <a:pt x="59" y="39"/>
                    <a:pt x="59" y="38"/>
                  </a:cubicBezTo>
                  <a:cubicBezTo>
                    <a:pt x="59" y="36"/>
                    <a:pt x="64" y="31"/>
                    <a:pt x="66" y="28"/>
                  </a:cubicBezTo>
                  <a:cubicBezTo>
                    <a:pt x="67" y="25"/>
                    <a:pt x="68" y="24"/>
                    <a:pt x="65" y="23"/>
                  </a:cubicBezTo>
                  <a:cubicBezTo>
                    <a:pt x="63" y="23"/>
                    <a:pt x="59" y="16"/>
                    <a:pt x="58" y="15"/>
                  </a:cubicBezTo>
                  <a:cubicBezTo>
                    <a:pt x="57" y="13"/>
                    <a:pt x="50" y="14"/>
                    <a:pt x="44" y="9"/>
                  </a:cubicBezTo>
                  <a:cubicBezTo>
                    <a:pt x="42" y="8"/>
                    <a:pt x="40" y="4"/>
                    <a:pt x="39" y="0"/>
                  </a:cubicBezTo>
                  <a:cubicBezTo>
                    <a:pt x="37" y="2"/>
                    <a:pt x="37" y="2"/>
                    <a:pt x="37" y="2"/>
                  </a:cubicBezTo>
                  <a:lnTo>
                    <a:pt x="33" y="2"/>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2" name="Freeform 180">
              <a:extLst>
                <a:ext uri="{FF2B5EF4-FFF2-40B4-BE49-F238E27FC236}">
                  <a16:creationId xmlns:a16="http://schemas.microsoft.com/office/drawing/2014/main" id="{B2578340-6F46-7D1A-EA69-E4F0A461A07E}"/>
                </a:ext>
              </a:extLst>
            </p:cNvPr>
            <p:cNvSpPr>
              <a:spLocks/>
            </p:cNvSpPr>
            <p:nvPr/>
          </p:nvSpPr>
          <p:spPr bwMode="auto">
            <a:xfrm>
              <a:off x="5880101" y="3783013"/>
              <a:ext cx="28575" cy="42863"/>
            </a:xfrm>
            <a:custGeom>
              <a:avLst/>
              <a:gdLst>
                <a:gd name="T0" fmla="*/ 7 w 10"/>
                <a:gd name="T1" fmla="*/ 15 h 15"/>
                <a:gd name="T2" fmla="*/ 7 w 10"/>
                <a:gd name="T3" fmla="*/ 12 h 15"/>
                <a:gd name="T4" fmla="*/ 6 w 10"/>
                <a:gd name="T5" fmla="*/ 1 h 15"/>
                <a:gd name="T6" fmla="*/ 0 w 10"/>
                <a:gd name="T7" fmla="*/ 10 h 15"/>
                <a:gd name="T8" fmla="*/ 0 w 10"/>
                <a:gd name="T9" fmla="*/ 10 h 15"/>
                <a:gd name="T10" fmla="*/ 7 w 10"/>
                <a:gd name="T11" fmla="*/ 15 h 15"/>
              </a:gdLst>
              <a:ahLst/>
              <a:cxnLst>
                <a:cxn ang="0">
                  <a:pos x="T0" y="T1"/>
                </a:cxn>
                <a:cxn ang="0">
                  <a:pos x="T2" y="T3"/>
                </a:cxn>
                <a:cxn ang="0">
                  <a:pos x="T4" y="T5"/>
                </a:cxn>
                <a:cxn ang="0">
                  <a:pos x="T6" y="T7"/>
                </a:cxn>
                <a:cxn ang="0">
                  <a:pos x="T8" y="T9"/>
                </a:cxn>
                <a:cxn ang="0">
                  <a:pos x="T10" y="T11"/>
                </a:cxn>
              </a:cxnLst>
              <a:rect l="0" t="0" r="r" b="b"/>
              <a:pathLst>
                <a:path w="10" h="15">
                  <a:moveTo>
                    <a:pt x="7" y="15"/>
                  </a:moveTo>
                  <a:cubicBezTo>
                    <a:pt x="7" y="14"/>
                    <a:pt x="7" y="13"/>
                    <a:pt x="7" y="12"/>
                  </a:cubicBezTo>
                  <a:cubicBezTo>
                    <a:pt x="9" y="9"/>
                    <a:pt x="10" y="2"/>
                    <a:pt x="6" y="1"/>
                  </a:cubicBezTo>
                  <a:cubicBezTo>
                    <a:pt x="2" y="0"/>
                    <a:pt x="0" y="8"/>
                    <a:pt x="0" y="10"/>
                  </a:cubicBezTo>
                  <a:cubicBezTo>
                    <a:pt x="0" y="10"/>
                    <a:pt x="0" y="10"/>
                    <a:pt x="0" y="10"/>
                  </a:cubicBezTo>
                  <a:cubicBezTo>
                    <a:pt x="2" y="14"/>
                    <a:pt x="5" y="15"/>
                    <a:pt x="7" y="1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3" name="Freeform 181">
              <a:extLst>
                <a:ext uri="{FF2B5EF4-FFF2-40B4-BE49-F238E27FC236}">
                  <a16:creationId xmlns:a16="http://schemas.microsoft.com/office/drawing/2014/main" id="{0A1478D6-D556-0682-ECBF-67EB2CBB5612}"/>
                </a:ext>
              </a:extLst>
            </p:cNvPr>
            <p:cNvSpPr>
              <a:spLocks/>
            </p:cNvSpPr>
            <p:nvPr/>
          </p:nvSpPr>
          <p:spPr bwMode="auto">
            <a:xfrm>
              <a:off x="5880101" y="3783013"/>
              <a:ext cx="28575" cy="42863"/>
            </a:xfrm>
            <a:custGeom>
              <a:avLst/>
              <a:gdLst>
                <a:gd name="T0" fmla="*/ 7 w 10"/>
                <a:gd name="T1" fmla="*/ 15 h 15"/>
                <a:gd name="T2" fmla="*/ 7 w 10"/>
                <a:gd name="T3" fmla="*/ 12 h 15"/>
                <a:gd name="T4" fmla="*/ 6 w 10"/>
                <a:gd name="T5" fmla="*/ 1 h 15"/>
                <a:gd name="T6" fmla="*/ 0 w 10"/>
                <a:gd name="T7" fmla="*/ 10 h 15"/>
                <a:gd name="T8" fmla="*/ 0 w 10"/>
                <a:gd name="T9" fmla="*/ 10 h 15"/>
                <a:gd name="T10" fmla="*/ 7 w 10"/>
                <a:gd name="T11" fmla="*/ 15 h 15"/>
              </a:gdLst>
              <a:ahLst/>
              <a:cxnLst>
                <a:cxn ang="0">
                  <a:pos x="T0" y="T1"/>
                </a:cxn>
                <a:cxn ang="0">
                  <a:pos x="T2" y="T3"/>
                </a:cxn>
                <a:cxn ang="0">
                  <a:pos x="T4" y="T5"/>
                </a:cxn>
                <a:cxn ang="0">
                  <a:pos x="T6" y="T7"/>
                </a:cxn>
                <a:cxn ang="0">
                  <a:pos x="T8" y="T9"/>
                </a:cxn>
                <a:cxn ang="0">
                  <a:pos x="T10" y="T11"/>
                </a:cxn>
              </a:cxnLst>
              <a:rect l="0" t="0" r="r" b="b"/>
              <a:pathLst>
                <a:path w="10" h="15">
                  <a:moveTo>
                    <a:pt x="7" y="15"/>
                  </a:moveTo>
                  <a:cubicBezTo>
                    <a:pt x="7" y="14"/>
                    <a:pt x="7" y="13"/>
                    <a:pt x="7" y="12"/>
                  </a:cubicBezTo>
                  <a:cubicBezTo>
                    <a:pt x="9" y="9"/>
                    <a:pt x="10" y="2"/>
                    <a:pt x="6" y="1"/>
                  </a:cubicBezTo>
                  <a:cubicBezTo>
                    <a:pt x="2" y="0"/>
                    <a:pt x="0" y="8"/>
                    <a:pt x="0" y="10"/>
                  </a:cubicBezTo>
                  <a:cubicBezTo>
                    <a:pt x="0" y="10"/>
                    <a:pt x="0" y="10"/>
                    <a:pt x="0" y="10"/>
                  </a:cubicBezTo>
                  <a:cubicBezTo>
                    <a:pt x="2" y="14"/>
                    <a:pt x="5" y="15"/>
                    <a:pt x="7" y="1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4" name="Freeform 182">
              <a:extLst>
                <a:ext uri="{FF2B5EF4-FFF2-40B4-BE49-F238E27FC236}">
                  <a16:creationId xmlns:a16="http://schemas.microsoft.com/office/drawing/2014/main" id="{9BE76201-3118-9B7F-77D6-156064614B65}"/>
                </a:ext>
              </a:extLst>
            </p:cNvPr>
            <p:cNvSpPr>
              <a:spLocks/>
            </p:cNvSpPr>
            <p:nvPr/>
          </p:nvSpPr>
          <p:spPr bwMode="auto">
            <a:xfrm>
              <a:off x="5908676" y="3779838"/>
              <a:ext cx="112713" cy="90488"/>
            </a:xfrm>
            <a:custGeom>
              <a:avLst/>
              <a:gdLst>
                <a:gd name="T0" fmla="*/ 7 w 40"/>
                <a:gd name="T1" fmla="*/ 30 h 32"/>
                <a:gd name="T2" fmla="*/ 26 w 40"/>
                <a:gd name="T3" fmla="*/ 32 h 32"/>
                <a:gd name="T4" fmla="*/ 29 w 40"/>
                <a:gd name="T5" fmla="*/ 25 h 32"/>
                <a:gd name="T6" fmla="*/ 34 w 40"/>
                <a:gd name="T7" fmla="*/ 18 h 32"/>
                <a:gd name="T8" fmla="*/ 34 w 40"/>
                <a:gd name="T9" fmla="*/ 12 h 32"/>
                <a:gd name="T10" fmla="*/ 38 w 40"/>
                <a:gd name="T11" fmla="*/ 12 h 32"/>
                <a:gd name="T12" fmla="*/ 40 w 40"/>
                <a:gd name="T13" fmla="*/ 10 h 32"/>
                <a:gd name="T14" fmla="*/ 38 w 40"/>
                <a:gd name="T15" fmla="*/ 0 h 32"/>
                <a:gd name="T16" fmla="*/ 28 w 40"/>
                <a:gd name="T17" fmla="*/ 11 h 32"/>
                <a:gd name="T18" fmla="*/ 12 w 40"/>
                <a:gd name="T19" fmla="*/ 19 h 32"/>
                <a:gd name="T20" fmla="*/ 2 w 40"/>
                <a:gd name="T21" fmla="*/ 21 h 32"/>
                <a:gd name="T22" fmla="*/ 0 w 40"/>
                <a:gd name="T23" fmla="*/ 21 h 32"/>
                <a:gd name="T24" fmla="*/ 7 w 40"/>
                <a:gd name="T2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7" y="30"/>
                  </a:moveTo>
                  <a:cubicBezTo>
                    <a:pt x="8" y="31"/>
                    <a:pt x="21" y="32"/>
                    <a:pt x="26" y="32"/>
                  </a:cubicBezTo>
                  <a:cubicBezTo>
                    <a:pt x="29" y="25"/>
                    <a:pt x="29" y="25"/>
                    <a:pt x="29" y="25"/>
                  </a:cubicBezTo>
                  <a:cubicBezTo>
                    <a:pt x="34" y="18"/>
                    <a:pt x="34" y="18"/>
                    <a:pt x="34" y="18"/>
                  </a:cubicBezTo>
                  <a:cubicBezTo>
                    <a:pt x="34" y="12"/>
                    <a:pt x="34" y="12"/>
                    <a:pt x="34" y="12"/>
                  </a:cubicBezTo>
                  <a:cubicBezTo>
                    <a:pt x="38" y="12"/>
                    <a:pt x="38" y="12"/>
                    <a:pt x="38" y="12"/>
                  </a:cubicBezTo>
                  <a:cubicBezTo>
                    <a:pt x="40" y="10"/>
                    <a:pt x="40" y="10"/>
                    <a:pt x="40" y="10"/>
                  </a:cubicBezTo>
                  <a:cubicBezTo>
                    <a:pt x="39" y="5"/>
                    <a:pt x="39" y="0"/>
                    <a:pt x="38" y="0"/>
                  </a:cubicBezTo>
                  <a:cubicBezTo>
                    <a:pt x="37" y="0"/>
                    <a:pt x="31" y="6"/>
                    <a:pt x="28" y="11"/>
                  </a:cubicBezTo>
                  <a:cubicBezTo>
                    <a:pt x="26" y="16"/>
                    <a:pt x="18" y="20"/>
                    <a:pt x="12" y="19"/>
                  </a:cubicBezTo>
                  <a:cubicBezTo>
                    <a:pt x="6" y="18"/>
                    <a:pt x="4" y="20"/>
                    <a:pt x="2" y="21"/>
                  </a:cubicBezTo>
                  <a:cubicBezTo>
                    <a:pt x="2" y="22"/>
                    <a:pt x="1" y="21"/>
                    <a:pt x="0" y="21"/>
                  </a:cubicBezTo>
                  <a:cubicBezTo>
                    <a:pt x="1" y="26"/>
                    <a:pt x="6" y="29"/>
                    <a:pt x="7" y="3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5" name="Freeform 183">
              <a:extLst>
                <a:ext uri="{FF2B5EF4-FFF2-40B4-BE49-F238E27FC236}">
                  <a16:creationId xmlns:a16="http://schemas.microsoft.com/office/drawing/2014/main" id="{7505FA57-B0E1-AFC3-E03C-4AD07704D0A8}"/>
                </a:ext>
              </a:extLst>
            </p:cNvPr>
            <p:cNvSpPr>
              <a:spLocks/>
            </p:cNvSpPr>
            <p:nvPr/>
          </p:nvSpPr>
          <p:spPr bwMode="auto">
            <a:xfrm>
              <a:off x="5908676" y="3779838"/>
              <a:ext cx="112713" cy="90488"/>
            </a:xfrm>
            <a:custGeom>
              <a:avLst/>
              <a:gdLst>
                <a:gd name="T0" fmla="*/ 7 w 40"/>
                <a:gd name="T1" fmla="*/ 30 h 32"/>
                <a:gd name="T2" fmla="*/ 26 w 40"/>
                <a:gd name="T3" fmla="*/ 32 h 32"/>
                <a:gd name="T4" fmla="*/ 29 w 40"/>
                <a:gd name="T5" fmla="*/ 25 h 32"/>
                <a:gd name="T6" fmla="*/ 34 w 40"/>
                <a:gd name="T7" fmla="*/ 18 h 32"/>
                <a:gd name="T8" fmla="*/ 34 w 40"/>
                <a:gd name="T9" fmla="*/ 12 h 32"/>
                <a:gd name="T10" fmla="*/ 38 w 40"/>
                <a:gd name="T11" fmla="*/ 12 h 32"/>
                <a:gd name="T12" fmla="*/ 40 w 40"/>
                <a:gd name="T13" fmla="*/ 10 h 32"/>
                <a:gd name="T14" fmla="*/ 38 w 40"/>
                <a:gd name="T15" fmla="*/ 0 h 32"/>
                <a:gd name="T16" fmla="*/ 28 w 40"/>
                <a:gd name="T17" fmla="*/ 11 h 32"/>
                <a:gd name="T18" fmla="*/ 12 w 40"/>
                <a:gd name="T19" fmla="*/ 19 h 32"/>
                <a:gd name="T20" fmla="*/ 2 w 40"/>
                <a:gd name="T21" fmla="*/ 21 h 32"/>
                <a:gd name="T22" fmla="*/ 0 w 40"/>
                <a:gd name="T23" fmla="*/ 21 h 32"/>
                <a:gd name="T24" fmla="*/ 7 w 40"/>
                <a:gd name="T2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7" y="30"/>
                  </a:moveTo>
                  <a:cubicBezTo>
                    <a:pt x="8" y="31"/>
                    <a:pt x="21" y="32"/>
                    <a:pt x="26" y="32"/>
                  </a:cubicBezTo>
                  <a:cubicBezTo>
                    <a:pt x="29" y="25"/>
                    <a:pt x="29" y="25"/>
                    <a:pt x="29" y="25"/>
                  </a:cubicBezTo>
                  <a:cubicBezTo>
                    <a:pt x="34" y="18"/>
                    <a:pt x="34" y="18"/>
                    <a:pt x="34" y="18"/>
                  </a:cubicBezTo>
                  <a:cubicBezTo>
                    <a:pt x="34" y="12"/>
                    <a:pt x="34" y="12"/>
                    <a:pt x="34" y="12"/>
                  </a:cubicBezTo>
                  <a:cubicBezTo>
                    <a:pt x="38" y="12"/>
                    <a:pt x="38" y="12"/>
                    <a:pt x="38" y="12"/>
                  </a:cubicBezTo>
                  <a:cubicBezTo>
                    <a:pt x="40" y="10"/>
                    <a:pt x="40" y="10"/>
                    <a:pt x="40" y="10"/>
                  </a:cubicBezTo>
                  <a:cubicBezTo>
                    <a:pt x="39" y="5"/>
                    <a:pt x="39" y="0"/>
                    <a:pt x="38" y="0"/>
                  </a:cubicBezTo>
                  <a:cubicBezTo>
                    <a:pt x="37" y="0"/>
                    <a:pt x="31" y="6"/>
                    <a:pt x="28" y="11"/>
                  </a:cubicBezTo>
                  <a:cubicBezTo>
                    <a:pt x="26" y="16"/>
                    <a:pt x="18" y="20"/>
                    <a:pt x="12" y="19"/>
                  </a:cubicBezTo>
                  <a:cubicBezTo>
                    <a:pt x="6" y="18"/>
                    <a:pt x="4" y="20"/>
                    <a:pt x="2" y="21"/>
                  </a:cubicBezTo>
                  <a:cubicBezTo>
                    <a:pt x="2" y="22"/>
                    <a:pt x="1" y="21"/>
                    <a:pt x="0" y="21"/>
                  </a:cubicBezTo>
                  <a:cubicBezTo>
                    <a:pt x="1" y="26"/>
                    <a:pt x="6" y="29"/>
                    <a:pt x="7" y="3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6" name="Freeform 184">
              <a:extLst>
                <a:ext uri="{FF2B5EF4-FFF2-40B4-BE49-F238E27FC236}">
                  <a16:creationId xmlns:a16="http://schemas.microsoft.com/office/drawing/2014/main" id="{C58241D1-5B16-90CE-3ADC-A0BA835AA254}"/>
                </a:ext>
              </a:extLst>
            </p:cNvPr>
            <p:cNvSpPr>
              <a:spLocks noEditPoints="1"/>
            </p:cNvSpPr>
            <p:nvPr/>
          </p:nvSpPr>
          <p:spPr bwMode="auto">
            <a:xfrm>
              <a:off x="7029451" y="4265613"/>
              <a:ext cx="460375" cy="142875"/>
            </a:xfrm>
            <a:custGeom>
              <a:avLst/>
              <a:gdLst>
                <a:gd name="T0" fmla="*/ 30 w 164"/>
                <a:gd name="T1" fmla="*/ 18 h 51"/>
                <a:gd name="T2" fmla="*/ 23 w 164"/>
                <a:gd name="T3" fmla="*/ 9 h 51"/>
                <a:gd name="T4" fmla="*/ 19 w 164"/>
                <a:gd name="T5" fmla="*/ 5 h 51"/>
                <a:gd name="T6" fmla="*/ 19 w 164"/>
                <a:gd name="T7" fmla="*/ 4 h 51"/>
                <a:gd name="T8" fmla="*/ 16 w 164"/>
                <a:gd name="T9" fmla="*/ 7 h 51"/>
                <a:gd name="T10" fmla="*/ 9 w 164"/>
                <a:gd name="T11" fmla="*/ 7 h 51"/>
                <a:gd name="T12" fmla="*/ 5 w 164"/>
                <a:gd name="T13" fmla="*/ 2 h 51"/>
                <a:gd name="T14" fmla="*/ 0 w 164"/>
                <a:gd name="T15" fmla="*/ 1 h 51"/>
                <a:gd name="T16" fmla="*/ 3 w 164"/>
                <a:gd name="T17" fmla="*/ 14 h 51"/>
                <a:gd name="T18" fmla="*/ 11 w 164"/>
                <a:gd name="T19" fmla="*/ 30 h 51"/>
                <a:gd name="T20" fmla="*/ 19 w 164"/>
                <a:gd name="T21" fmla="*/ 38 h 51"/>
                <a:gd name="T22" fmla="*/ 35 w 164"/>
                <a:gd name="T23" fmla="*/ 46 h 51"/>
                <a:gd name="T24" fmla="*/ 30 w 164"/>
                <a:gd name="T25" fmla="*/ 34 h 51"/>
                <a:gd name="T26" fmla="*/ 30 w 164"/>
                <a:gd name="T27" fmla="*/ 18 h 51"/>
                <a:gd name="T28" fmla="*/ 157 w 164"/>
                <a:gd name="T29" fmla="*/ 9 h 51"/>
                <a:gd name="T30" fmla="*/ 150 w 164"/>
                <a:gd name="T31" fmla="*/ 7 h 51"/>
                <a:gd name="T32" fmla="*/ 142 w 164"/>
                <a:gd name="T33" fmla="*/ 0 h 51"/>
                <a:gd name="T34" fmla="*/ 135 w 164"/>
                <a:gd name="T35" fmla="*/ 9 h 51"/>
                <a:gd name="T36" fmla="*/ 131 w 164"/>
                <a:gd name="T37" fmla="*/ 14 h 51"/>
                <a:gd name="T38" fmla="*/ 129 w 164"/>
                <a:gd name="T39" fmla="*/ 17 h 51"/>
                <a:gd name="T40" fmla="*/ 129 w 164"/>
                <a:gd name="T41" fmla="*/ 22 h 51"/>
                <a:gd name="T42" fmla="*/ 124 w 164"/>
                <a:gd name="T43" fmla="*/ 24 h 51"/>
                <a:gd name="T44" fmla="*/ 119 w 164"/>
                <a:gd name="T45" fmla="*/ 18 h 51"/>
                <a:gd name="T46" fmla="*/ 119 w 164"/>
                <a:gd name="T47" fmla="*/ 18 h 51"/>
                <a:gd name="T48" fmla="*/ 111 w 164"/>
                <a:gd name="T49" fmla="*/ 29 h 51"/>
                <a:gd name="T50" fmla="*/ 99 w 164"/>
                <a:gd name="T51" fmla="*/ 33 h 51"/>
                <a:gd name="T52" fmla="*/ 94 w 164"/>
                <a:gd name="T53" fmla="*/ 44 h 51"/>
                <a:gd name="T54" fmla="*/ 81 w 164"/>
                <a:gd name="T55" fmla="*/ 41 h 51"/>
                <a:gd name="T56" fmla="*/ 84 w 164"/>
                <a:gd name="T57" fmla="*/ 46 h 51"/>
                <a:gd name="T58" fmla="*/ 91 w 164"/>
                <a:gd name="T59" fmla="*/ 49 h 51"/>
                <a:gd name="T60" fmla="*/ 102 w 164"/>
                <a:gd name="T61" fmla="*/ 48 h 51"/>
                <a:gd name="T62" fmla="*/ 110 w 164"/>
                <a:gd name="T63" fmla="*/ 45 h 51"/>
                <a:gd name="T64" fmla="*/ 118 w 164"/>
                <a:gd name="T65" fmla="*/ 46 h 51"/>
                <a:gd name="T66" fmla="*/ 125 w 164"/>
                <a:gd name="T67" fmla="*/ 41 h 51"/>
                <a:gd name="T68" fmla="*/ 128 w 164"/>
                <a:gd name="T69" fmla="*/ 33 h 51"/>
                <a:gd name="T70" fmla="*/ 133 w 164"/>
                <a:gd name="T71" fmla="*/ 26 h 51"/>
                <a:gd name="T72" fmla="*/ 146 w 164"/>
                <a:gd name="T73" fmla="*/ 21 h 51"/>
                <a:gd name="T74" fmla="*/ 150 w 164"/>
                <a:gd name="T75" fmla="*/ 22 h 51"/>
                <a:gd name="T76" fmla="*/ 155 w 164"/>
                <a:gd name="T77" fmla="*/ 17 h 51"/>
                <a:gd name="T78" fmla="*/ 163 w 164"/>
                <a:gd name="T79" fmla="*/ 14 h 51"/>
                <a:gd name="T80" fmla="*/ 157 w 164"/>
                <a:gd name="T8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51">
                  <a:moveTo>
                    <a:pt x="30" y="18"/>
                  </a:moveTo>
                  <a:cubicBezTo>
                    <a:pt x="30" y="13"/>
                    <a:pt x="25" y="13"/>
                    <a:pt x="23" y="9"/>
                  </a:cubicBezTo>
                  <a:cubicBezTo>
                    <a:pt x="22" y="5"/>
                    <a:pt x="20" y="8"/>
                    <a:pt x="19" y="5"/>
                  </a:cubicBezTo>
                  <a:cubicBezTo>
                    <a:pt x="19" y="5"/>
                    <a:pt x="19" y="4"/>
                    <a:pt x="19" y="4"/>
                  </a:cubicBezTo>
                  <a:cubicBezTo>
                    <a:pt x="16" y="5"/>
                    <a:pt x="17" y="7"/>
                    <a:pt x="16" y="7"/>
                  </a:cubicBezTo>
                  <a:cubicBezTo>
                    <a:pt x="15" y="8"/>
                    <a:pt x="9" y="8"/>
                    <a:pt x="9" y="7"/>
                  </a:cubicBezTo>
                  <a:cubicBezTo>
                    <a:pt x="9" y="5"/>
                    <a:pt x="8" y="2"/>
                    <a:pt x="5" y="2"/>
                  </a:cubicBezTo>
                  <a:cubicBezTo>
                    <a:pt x="3" y="1"/>
                    <a:pt x="2" y="1"/>
                    <a:pt x="0" y="1"/>
                  </a:cubicBezTo>
                  <a:cubicBezTo>
                    <a:pt x="2" y="6"/>
                    <a:pt x="3" y="10"/>
                    <a:pt x="3" y="14"/>
                  </a:cubicBezTo>
                  <a:cubicBezTo>
                    <a:pt x="3" y="19"/>
                    <a:pt x="10" y="27"/>
                    <a:pt x="11" y="30"/>
                  </a:cubicBezTo>
                  <a:cubicBezTo>
                    <a:pt x="12" y="34"/>
                    <a:pt x="14" y="35"/>
                    <a:pt x="19" y="38"/>
                  </a:cubicBezTo>
                  <a:cubicBezTo>
                    <a:pt x="24" y="42"/>
                    <a:pt x="34" y="47"/>
                    <a:pt x="35" y="46"/>
                  </a:cubicBezTo>
                  <a:cubicBezTo>
                    <a:pt x="37" y="45"/>
                    <a:pt x="33" y="37"/>
                    <a:pt x="30" y="34"/>
                  </a:cubicBezTo>
                  <a:cubicBezTo>
                    <a:pt x="27" y="31"/>
                    <a:pt x="30" y="24"/>
                    <a:pt x="30" y="18"/>
                  </a:cubicBezTo>
                  <a:moveTo>
                    <a:pt x="157" y="9"/>
                  </a:moveTo>
                  <a:cubicBezTo>
                    <a:pt x="155" y="9"/>
                    <a:pt x="150" y="9"/>
                    <a:pt x="150" y="7"/>
                  </a:cubicBezTo>
                  <a:cubicBezTo>
                    <a:pt x="150" y="4"/>
                    <a:pt x="145" y="0"/>
                    <a:pt x="142" y="0"/>
                  </a:cubicBezTo>
                  <a:cubicBezTo>
                    <a:pt x="139" y="0"/>
                    <a:pt x="135" y="6"/>
                    <a:pt x="135" y="9"/>
                  </a:cubicBezTo>
                  <a:cubicBezTo>
                    <a:pt x="135" y="11"/>
                    <a:pt x="130" y="11"/>
                    <a:pt x="131" y="14"/>
                  </a:cubicBezTo>
                  <a:cubicBezTo>
                    <a:pt x="131" y="16"/>
                    <a:pt x="130" y="16"/>
                    <a:pt x="129" y="17"/>
                  </a:cubicBezTo>
                  <a:cubicBezTo>
                    <a:pt x="130" y="20"/>
                    <a:pt x="130" y="22"/>
                    <a:pt x="129" y="22"/>
                  </a:cubicBezTo>
                  <a:cubicBezTo>
                    <a:pt x="127" y="21"/>
                    <a:pt x="126" y="24"/>
                    <a:pt x="124" y="24"/>
                  </a:cubicBezTo>
                  <a:cubicBezTo>
                    <a:pt x="122" y="24"/>
                    <a:pt x="121" y="21"/>
                    <a:pt x="119" y="18"/>
                  </a:cubicBezTo>
                  <a:cubicBezTo>
                    <a:pt x="119" y="18"/>
                    <a:pt x="119" y="18"/>
                    <a:pt x="119" y="18"/>
                  </a:cubicBezTo>
                  <a:cubicBezTo>
                    <a:pt x="117" y="18"/>
                    <a:pt x="112" y="25"/>
                    <a:pt x="111" y="29"/>
                  </a:cubicBezTo>
                  <a:cubicBezTo>
                    <a:pt x="110" y="34"/>
                    <a:pt x="106" y="32"/>
                    <a:pt x="99" y="33"/>
                  </a:cubicBezTo>
                  <a:cubicBezTo>
                    <a:pt x="92" y="33"/>
                    <a:pt x="95" y="40"/>
                    <a:pt x="94" y="44"/>
                  </a:cubicBezTo>
                  <a:cubicBezTo>
                    <a:pt x="92" y="47"/>
                    <a:pt x="85" y="41"/>
                    <a:pt x="81" y="41"/>
                  </a:cubicBezTo>
                  <a:cubicBezTo>
                    <a:pt x="82" y="43"/>
                    <a:pt x="83" y="46"/>
                    <a:pt x="84" y="46"/>
                  </a:cubicBezTo>
                  <a:cubicBezTo>
                    <a:pt x="86" y="46"/>
                    <a:pt x="89" y="51"/>
                    <a:pt x="91" y="49"/>
                  </a:cubicBezTo>
                  <a:cubicBezTo>
                    <a:pt x="93" y="48"/>
                    <a:pt x="99" y="49"/>
                    <a:pt x="102" y="48"/>
                  </a:cubicBezTo>
                  <a:cubicBezTo>
                    <a:pt x="105" y="47"/>
                    <a:pt x="105" y="45"/>
                    <a:pt x="110" y="45"/>
                  </a:cubicBezTo>
                  <a:cubicBezTo>
                    <a:pt x="115" y="45"/>
                    <a:pt x="113" y="49"/>
                    <a:pt x="118" y="46"/>
                  </a:cubicBezTo>
                  <a:cubicBezTo>
                    <a:pt x="123" y="44"/>
                    <a:pt x="126" y="46"/>
                    <a:pt x="125" y="41"/>
                  </a:cubicBezTo>
                  <a:cubicBezTo>
                    <a:pt x="125" y="37"/>
                    <a:pt x="128" y="37"/>
                    <a:pt x="128" y="33"/>
                  </a:cubicBezTo>
                  <a:cubicBezTo>
                    <a:pt x="127" y="30"/>
                    <a:pt x="133" y="32"/>
                    <a:pt x="133" y="26"/>
                  </a:cubicBezTo>
                  <a:cubicBezTo>
                    <a:pt x="132" y="20"/>
                    <a:pt x="142" y="21"/>
                    <a:pt x="146" y="21"/>
                  </a:cubicBezTo>
                  <a:cubicBezTo>
                    <a:pt x="147" y="21"/>
                    <a:pt x="148" y="21"/>
                    <a:pt x="150" y="22"/>
                  </a:cubicBezTo>
                  <a:cubicBezTo>
                    <a:pt x="153" y="20"/>
                    <a:pt x="157" y="19"/>
                    <a:pt x="155" y="17"/>
                  </a:cubicBezTo>
                  <a:cubicBezTo>
                    <a:pt x="153" y="15"/>
                    <a:pt x="162" y="17"/>
                    <a:pt x="163" y="14"/>
                  </a:cubicBezTo>
                  <a:cubicBezTo>
                    <a:pt x="164" y="11"/>
                    <a:pt x="159" y="8"/>
                    <a:pt x="157"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7" name="Freeform 185">
              <a:extLst>
                <a:ext uri="{FF2B5EF4-FFF2-40B4-BE49-F238E27FC236}">
                  <a16:creationId xmlns:a16="http://schemas.microsoft.com/office/drawing/2014/main" id="{140AF3E6-E8A6-98CF-7082-69FAC04D8148}"/>
                </a:ext>
              </a:extLst>
            </p:cNvPr>
            <p:cNvSpPr>
              <a:spLocks noEditPoints="1"/>
            </p:cNvSpPr>
            <p:nvPr/>
          </p:nvSpPr>
          <p:spPr bwMode="auto">
            <a:xfrm>
              <a:off x="7029451" y="4265613"/>
              <a:ext cx="460375" cy="142875"/>
            </a:xfrm>
            <a:custGeom>
              <a:avLst/>
              <a:gdLst>
                <a:gd name="T0" fmla="*/ 30 w 164"/>
                <a:gd name="T1" fmla="*/ 18 h 51"/>
                <a:gd name="T2" fmla="*/ 23 w 164"/>
                <a:gd name="T3" fmla="*/ 9 h 51"/>
                <a:gd name="T4" fmla="*/ 19 w 164"/>
                <a:gd name="T5" fmla="*/ 5 h 51"/>
                <a:gd name="T6" fmla="*/ 19 w 164"/>
                <a:gd name="T7" fmla="*/ 4 h 51"/>
                <a:gd name="T8" fmla="*/ 16 w 164"/>
                <a:gd name="T9" fmla="*/ 7 h 51"/>
                <a:gd name="T10" fmla="*/ 9 w 164"/>
                <a:gd name="T11" fmla="*/ 7 h 51"/>
                <a:gd name="T12" fmla="*/ 5 w 164"/>
                <a:gd name="T13" fmla="*/ 2 h 51"/>
                <a:gd name="T14" fmla="*/ 0 w 164"/>
                <a:gd name="T15" fmla="*/ 1 h 51"/>
                <a:gd name="T16" fmla="*/ 3 w 164"/>
                <a:gd name="T17" fmla="*/ 14 h 51"/>
                <a:gd name="T18" fmla="*/ 11 w 164"/>
                <a:gd name="T19" fmla="*/ 30 h 51"/>
                <a:gd name="T20" fmla="*/ 19 w 164"/>
                <a:gd name="T21" fmla="*/ 38 h 51"/>
                <a:gd name="T22" fmla="*/ 35 w 164"/>
                <a:gd name="T23" fmla="*/ 46 h 51"/>
                <a:gd name="T24" fmla="*/ 30 w 164"/>
                <a:gd name="T25" fmla="*/ 34 h 51"/>
                <a:gd name="T26" fmla="*/ 30 w 164"/>
                <a:gd name="T27" fmla="*/ 18 h 51"/>
                <a:gd name="T28" fmla="*/ 157 w 164"/>
                <a:gd name="T29" fmla="*/ 9 h 51"/>
                <a:gd name="T30" fmla="*/ 150 w 164"/>
                <a:gd name="T31" fmla="*/ 7 h 51"/>
                <a:gd name="T32" fmla="*/ 142 w 164"/>
                <a:gd name="T33" fmla="*/ 0 h 51"/>
                <a:gd name="T34" fmla="*/ 135 w 164"/>
                <a:gd name="T35" fmla="*/ 9 h 51"/>
                <a:gd name="T36" fmla="*/ 131 w 164"/>
                <a:gd name="T37" fmla="*/ 14 h 51"/>
                <a:gd name="T38" fmla="*/ 129 w 164"/>
                <a:gd name="T39" fmla="*/ 17 h 51"/>
                <a:gd name="T40" fmla="*/ 129 w 164"/>
                <a:gd name="T41" fmla="*/ 22 h 51"/>
                <a:gd name="T42" fmla="*/ 124 w 164"/>
                <a:gd name="T43" fmla="*/ 24 h 51"/>
                <a:gd name="T44" fmla="*/ 119 w 164"/>
                <a:gd name="T45" fmla="*/ 18 h 51"/>
                <a:gd name="T46" fmla="*/ 119 w 164"/>
                <a:gd name="T47" fmla="*/ 18 h 51"/>
                <a:gd name="T48" fmla="*/ 111 w 164"/>
                <a:gd name="T49" fmla="*/ 29 h 51"/>
                <a:gd name="T50" fmla="*/ 99 w 164"/>
                <a:gd name="T51" fmla="*/ 33 h 51"/>
                <a:gd name="T52" fmla="*/ 94 w 164"/>
                <a:gd name="T53" fmla="*/ 44 h 51"/>
                <a:gd name="T54" fmla="*/ 81 w 164"/>
                <a:gd name="T55" fmla="*/ 41 h 51"/>
                <a:gd name="T56" fmla="*/ 84 w 164"/>
                <a:gd name="T57" fmla="*/ 46 h 51"/>
                <a:gd name="T58" fmla="*/ 91 w 164"/>
                <a:gd name="T59" fmla="*/ 49 h 51"/>
                <a:gd name="T60" fmla="*/ 102 w 164"/>
                <a:gd name="T61" fmla="*/ 48 h 51"/>
                <a:gd name="T62" fmla="*/ 110 w 164"/>
                <a:gd name="T63" fmla="*/ 45 h 51"/>
                <a:gd name="T64" fmla="*/ 118 w 164"/>
                <a:gd name="T65" fmla="*/ 46 h 51"/>
                <a:gd name="T66" fmla="*/ 125 w 164"/>
                <a:gd name="T67" fmla="*/ 41 h 51"/>
                <a:gd name="T68" fmla="*/ 128 w 164"/>
                <a:gd name="T69" fmla="*/ 33 h 51"/>
                <a:gd name="T70" fmla="*/ 133 w 164"/>
                <a:gd name="T71" fmla="*/ 26 h 51"/>
                <a:gd name="T72" fmla="*/ 146 w 164"/>
                <a:gd name="T73" fmla="*/ 21 h 51"/>
                <a:gd name="T74" fmla="*/ 150 w 164"/>
                <a:gd name="T75" fmla="*/ 22 h 51"/>
                <a:gd name="T76" fmla="*/ 155 w 164"/>
                <a:gd name="T77" fmla="*/ 17 h 51"/>
                <a:gd name="T78" fmla="*/ 163 w 164"/>
                <a:gd name="T79" fmla="*/ 14 h 51"/>
                <a:gd name="T80" fmla="*/ 157 w 164"/>
                <a:gd name="T8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51">
                  <a:moveTo>
                    <a:pt x="30" y="18"/>
                  </a:moveTo>
                  <a:cubicBezTo>
                    <a:pt x="30" y="13"/>
                    <a:pt x="25" y="13"/>
                    <a:pt x="23" y="9"/>
                  </a:cubicBezTo>
                  <a:cubicBezTo>
                    <a:pt x="22" y="5"/>
                    <a:pt x="20" y="8"/>
                    <a:pt x="19" y="5"/>
                  </a:cubicBezTo>
                  <a:cubicBezTo>
                    <a:pt x="19" y="5"/>
                    <a:pt x="19" y="4"/>
                    <a:pt x="19" y="4"/>
                  </a:cubicBezTo>
                  <a:cubicBezTo>
                    <a:pt x="16" y="5"/>
                    <a:pt x="17" y="7"/>
                    <a:pt x="16" y="7"/>
                  </a:cubicBezTo>
                  <a:cubicBezTo>
                    <a:pt x="15" y="8"/>
                    <a:pt x="9" y="8"/>
                    <a:pt x="9" y="7"/>
                  </a:cubicBezTo>
                  <a:cubicBezTo>
                    <a:pt x="9" y="5"/>
                    <a:pt x="8" y="2"/>
                    <a:pt x="5" y="2"/>
                  </a:cubicBezTo>
                  <a:cubicBezTo>
                    <a:pt x="3" y="1"/>
                    <a:pt x="2" y="1"/>
                    <a:pt x="0" y="1"/>
                  </a:cubicBezTo>
                  <a:cubicBezTo>
                    <a:pt x="2" y="6"/>
                    <a:pt x="3" y="10"/>
                    <a:pt x="3" y="14"/>
                  </a:cubicBezTo>
                  <a:cubicBezTo>
                    <a:pt x="3" y="19"/>
                    <a:pt x="10" y="27"/>
                    <a:pt x="11" y="30"/>
                  </a:cubicBezTo>
                  <a:cubicBezTo>
                    <a:pt x="12" y="34"/>
                    <a:pt x="14" y="35"/>
                    <a:pt x="19" y="38"/>
                  </a:cubicBezTo>
                  <a:cubicBezTo>
                    <a:pt x="24" y="42"/>
                    <a:pt x="34" y="47"/>
                    <a:pt x="35" y="46"/>
                  </a:cubicBezTo>
                  <a:cubicBezTo>
                    <a:pt x="37" y="45"/>
                    <a:pt x="33" y="37"/>
                    <a:pt x="30" y="34"/>
                  </a:cubicBezTo>
                  <a:cubicBezTo>
                    <a:pt x="27" y="31"/>
                    <a:pt x="30" y="24"/>
                    <a:pt x="30" y="18"/>
                  </a:cubicBezTo>
                  <a:close/>
                  <a:moveTo>
                    <a:pt x="157" y="9"/>
                  </a:moveTo>
                  <a:cubicBezTo>
                    <a:pt x="155" y="9"/>
                    <a:pt x="150" y="9"/>
                    <a:pt x="150" y="7"/>
                  </a:cubicBezTo>
                  <a:cubicBezTo>
                    <a:pt x="150" y="4"/>
                    <a:pt x="145" y="0"/>
                    <a:pt x="142" y="0"/>
                  </a:cubicBezTo>
                  <a:cubicBezTo>
                    <a:pt x="139" y="0"/>
                    <a:pt x="135" y="6"/>
                    <a:pt x="135" y="9"/>
                  </a:cubicBezTo>
                  <a:cubicBezTo>
                    <a:pt x="135" y="11"/>
                    <a:pt x="130" y="11"/>
                    <a:pt x="131" y="14"/>
                  </a:cubicBezTo>
                  <a:cubicBezTo>
                    <a:pt x="131" y="16"/>
                    <a:pt x="130" y="16"/>
                    <a:pt x="129" y="17"/>
                  </a:cubicBezTo>
                  <a:cubicBezTo>
                    <a:pt x="130" y="20"/>
                    <a:pt x="130" y="22"/>
                    <a:pt x="129" y="22"/>
                  </a:cubicBezTo>
                  <a:cubicBezTo>
                    <a:pt x="127" y="21"/>
                    <a:pt x="126" y="24"/>
                    <a:pt x="124" y="24"/>
                  </a:cubicBezTo>
                  <a:cubicBezTo>
                    <a:pt x="122" y="24"/>
                    <a:pt x="121" y="21"/>
                    <a:pt x="119" y="18"/>
                  </a:cubicBezTo>
                  <a:cubicBezTo>
                    <a:pt x="119" y="18"/>
                    <a:pt x="119" y="18"/>
                    <a:pt x="119" y="18"/>
                  </a:cubicBezTo>
                  <a:cubicBezTo>
                    <a:pt x="117" y="18"/>
                    <a:pt x="112" y="25"/>
                    <a:pt x="111" y="29"/>
                  </a:cubicBezTo>
                  <a:cubicBezTo>
                    <a:pt x="110" y="34"/>
                    <a:pt x="106" y="32"/>
                    <a:pt x="99" y="33"/>
                  </a:cubicBezTo>
                  <a:cubicBezTo>
                    <a:pt x="92" y="33"/>
                    <a:pt x="95" y="40"/>
                    <a:pt x="94" y="44"/>
                  </a:cubicBezTo>
                  <a:cubicBezTo>
                    <a:pt x="92" y="47"/>
                    <a:pt x="85" y="41"/>
                    <a:pt x="81" y="41"/>
                  </a:cubicBezTo>
                  <a:cubicBezTo>
                    <a:pt x="82" y="43"/>
                    <a:pt x="83" y="46"/>
                    <a:pt x="84" y="46"/>
                  </a:cubicBezTo>
                  <a:cubicBezTo>
                    <a:pt x="86" y="46"/>
                    <a:pt x="89" y="51"/>
                    <a:pt x="91" y="49"/>
                  </a:cubicBezTo>
                  <a:cubicBezTo>
                    <a:pt x="93" y="48"/>
                    <a:pt x="99" y="49"/>
                    <a:pt x="102" y="48"/>
                  </a:cubicBezTo>
                  <a:cubicBezTo>
                    <a:pt x="105" y="47"/>
                    <a:pt x="105" y="45"/>
                    <a:pt x="110" y="45"/>
                  </a:cubicBezTo>
                  <a:cubicBezTo>
                    <a:pt x="115" y="45"/>
                    <a:pt x="113" y="49"/>
                    <a:pt x="118" y="46"/>
                  </a:cubicBezTo>
                  <a:cubicBezTo>
                    <a:pt x="123" y="44"/>
                    <a:pt x="126" y="46"/>
                    <a:pt x="125" y="41"/>
                  </a:cubicBezTo>
                  <a:cubicBezTo>
                    <a:pt x="125" y="37"/>
                    <a:pt x="128" y="37"/>
                    <a:pt x="128" y="33"/>
                  </a:cubicBezTo>
                  <a:cubicBezTo>
                    <a:pt x="127" y="30"/>
                    <a:pt x="133" y="32"/>
                    <a:pt x="133" y="26"/>
                  </a:cubicBezTo>
                  <a:cubicBezTo>
                    <a:pt x="132" y="20"/>
                    <a:pt x="142" y="21"/>
                    <a:pt x="146" y="21"/>
                  </a:cubicBezTo>
                  <a:cubicBezTo>
                    <a:pt x="147" y="21"/>
                    <a:pt x="148" y="21"/>
                    <a:pt x="150" y="22"/>
                  </a:cubicBezTo>
                  <a:cubicBezTo>
                    <a:pt x="153" y="20"/>
                    <a:pt x="157" y="19"/>
                    <a:pt x="155" y="17"/>
                  </a:cubicBezTo>
                  <a:cubicBezTo>
                    <a:pt x="153" y="15"/>
                    <a:pt x="162" y="17"/>
                    <a:pt x="163" y="14"/>
                  </a:cubicBezTo>
                  <a:cubicBezTo>
                    <a:pt x="164" y="11"/>
                    <a:pt x="159" y="8"/>
                    <a:pt x="157"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8" name="Freeform 186">
              <a:extLst>
                <a:ext uri="{FF2B5EF4-FFF2-40B4-BE49-F238E27FC236}">
                  <a16:creationId xmlns:a16="http://schemas.microsoft.com/office/drawing/2014/main" id="{B0FBC313-B9DE-FA00-4015-0DABCE5F76B5}"/>
                </a:ext>
              </a:extLst>
            </p:cNvPr>
            <p:cNvSpPr>
              <a:spLocks/>
            </p:cNvSpPr>
            <p:nvPr/>
          </p:nvSpPr>
          <p:spPr bwMode="auto">
            <a:xfrm>
              <a:off x="7364413" y="4313238"/>
              <a:ext cx="30163" cy="19050"/>
            </a:xfrm>
            <a:custGeom>
              <a:avLst/>
              <a:gdLst>
                <a:gd name="T0" fmla="*/ 5 w 11"/>
                <a:gd name="T1" fmla="*/ 7 h 7"/>
                <a:gd name="T2" fmla="*/ 10 w 11"/>
                <a:gd name="T3" fmla="*/ 5 h 7"/>
                <a:gd name="T4" fmla="*/ 10 w 11"/>
                <a:gd name="T5" fmla="*/ 0 h 7"/>
                <a:gd name="T6" fmla="*/ 6 w 11"/>
                <a:gd name="T7" fmla="*/ 2 h 7"/>
                <a:gd name="T8" fmla="*/ 0 w 11"/>
                <a:gd name="T9" fmla="*/ 1 h 7"/>
                <a:gd name="T10" fmla="*/ 5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5" y="7"/>
                  </a:moveTo>
                  <a:cubicBezTo>
                    <a:pt x="7" y="7"/>
                    <a:pt x="8" y="4"/>
                    <a:pt x="10" y="5"/>
                  </a:cubicBezTo>
                  <a:cubicBezTo>
                    <a:pt x="11" y="5"/>
                    <a:pt x="11" y="3"/>
                    <a:pt x="10" y="0"/>
                  </a:cubicBezTo>
                  <a:cubicBezTo>
                    <a:pt x="8" y="0"/>
                    <a:pt x="6" y="0"/>
                    <a:pt x="6" y="2"/>
                  </a:cubicBezTo>
                  <a:cubicBezTo>
                    <a:pt x="6" y="4"/>
                    <a:pt x="2" y="1"/>
                    <a:pt x="0" y="1"/>
                  </a:cubicBezTo>
                  <a:cubicBezTo>
                    <a:pt x="2" y="4"/>
                    <a:pt x="3" y="7"/>
                    <a:pt x="5" y="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89" name="Freeform 187">
              <a:extLst>
                <a:ext uri="{FF2B5EF4-FFF2-40B4-BE49-F238E27FC236}">
                  <a16:creationId xmlns:a16="http://schemas.microsoft.com/office/drawing/2014/main" id="{4A1F7568-F54B-32CC-026E-098E98CC0174}"/>
                </a:ext>
              </a:extLst>
            </p:cNvPr>
            <p:cNvSpPr>
              <a:spLocks/>
            </p:cNvSpPr>
            <p:nvPr/>
          </p:nvSpPr>
          <p:spPr bwMode="auto">
            <a:xfrm>
              <a:off x="7364413" y="4313238"/>
              <a:ext cx="30163" cy="19050"/>
            </a:xfrm>
            <a:custGeom>
              <a:avLst/>
              <a:gdLst>
                <a:gd name="T0" fmla="*/ 5 w 11"/>
                <a:gd name="T1" fmla="*/ 7 h 7"/>
                <a:gd name="T2" fmla="*/ 10 w 11"/>
                <a:gd name="T3" fmla="*/ 5 h 7"/>
                <a:gd name="T4" fmla="*/ 10 w 11"/>
                <a:gd name="T5" fmla="*/ 0 h 7"/>
                <a:gd name="T6" fmla="*/ 6 w 11"/>
                <a:gd name="T7" fmla="*/ 2 h 7"/>
                <a:gd name="T8" fmla="*/ 0 w 11"/>
                <a:gd name="T9" fmla="*/ 1 h 7"/>
                <a:gd name="T10" fmla="*/ 5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5" y="7"/>
                  </a:moveTo>
                  <a:cubicBezTo>
                    <a:pt x="7" y="7"/>
                    <a:pt x="8" y="4"/>
                    <a:pt x="10" y="5"/>
                  </a:cubicBezTo>
                  <a:cubicBezTo>
                    <a:pt x="11" y="5"/>
                    <a:pt x="11" y="3"/>
                    <a:pt x="10" y="0"/>
                  </a:cubicBezTo>
                  <a:cubicBezTo>
                    <a:pt x="8" y="0"/>
                    <a:pt x="6" y="0"/>
                    <a:pt x="6" y="2"/>
                  </a:cubicBezTo>
                  <a:cubicBezTo>
                    <a:pt x="6" y="4"/>
                    <a:pt x="2" y="1"/>
                    <a:pt x="0" y="1"/>
                  </a:cubicBezTo>
                  <a:cubicBezTo>
                    <a:pt x="2" y="4"/>
                    <a:pt x="3" y="7"/>
                    <a:pt x="5" y="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0" name="Freeform 188">
              <a:extLst>
                <a:ext uri="{FF2B5EF4-FFF2-40B4-BE49-F238E27FC236}">
                  <a16:creationId xmlns:a16="http://schemas.microsoft.com/office/drawing/2014/main" id="{24E46FC9-8559-B430-B4B1-FD602C12F96E}"/>
                </a:ext>
              </a:extLst>
            </p:cNvPr>
            <p:cNvSpPr>
              <a:spLocks/>
            </p:cNvSpPr>
            <p:nvPr/>
          </p:nvSpPr>
          <p:spPr bwMode="auto">
            <a:xfrm>
              <a:off x="5599113" y="3481388"/>
              <a:ext cx="230188" cy="225425"/>
            </a:xfrm>
            <a:custGeom>
              <a:avLst/>
              <a:gdLst>
                <a:gd name="T0" fmla="*/ 69 w 82"/>
                <a:gd name="T1" fmla="*/ 73 h 80"/>
                <a:gd name="T2" fmla="*/ 73 w 82"/>
                <a:gd name="T3" fmla="*/ 70 h 80"/>
                <a:gd name="T4" fmla="*/ 79 w 82"/>
                <a:gd name="T5" fmla="*/ 73 h 80"/>
                <a:gd name="T6" fmla="*/ 82 w 82"/>
                <a:gd name="T7" fmla="*/ 71 h 80"/>
                <a:gd name="T8" fmla="*/ 78 w 82"/>
                <a:gd name="T9" fmla="*/ 64 h 80"/>
                <a:gd name="T10" fmla="*/ 75 w 82"/>
                <a:gd name="T11" fmla="*/ 59 h 80"/>
                <a:gd name="T12" fmla="*/ 75 w 82"/>
                <a:gd name="T13" fmla="*/ 53 h 80"/>
                <a:gd name="T14" fmla="*/ 71 w 82"/>
                <a:gd name="T15" fmla="*/ 48 h 80"/>
                <a:gd name="T16" fmla="*/ 62 w 82"/>
                <a:gd name="T17" fmla="*/ 42 h 80"/>
                <a:gd name="T18" fmla="*/ 58 w 82"/>
                <a:gd name="T19" fmla="*/ 37 h 80"/>
                <a:gd name="T20" fmla="*/ 57 w 82"/>
                <a:gd name="T21" fmla="*/ 29 h 80"/>
                <a:gd name="T22" fmla="*/ 60 w 82"/>
                <a:gd name="T23" fmla="*/ 23 h 80"/>
                <a:gd name="T24" fmla="*/ 61 w 82"/>
                <a:gd name="T25" fmla="*/ 18 h 80"/>
                <a:gd name="T26" fmla="*/ 58 w 82"/>
                <a:gd name="T27" fmla="*/ 15 h 80"/>
                <a:gd name="T28" fmla="*/ 53 w 82"/>
                <a:gd name="T29" fmla="*/ 10 h 80"/>
                <a:gd name="T30" fmla="*/ 50 w 82"/>
                <a:gd name="T31" fmla="*/ 3 h 80"/>
                <a:gd name="T32" fmla="*/ 41 w 82"/>
                <a:gd name="T33" fmla="*/ 2 h 80"/>
                <a:gd name="T34" fmla="*/ 34 w 82"/>
                <a:gd name="T35" fmla="*/ 0 h 80"/>
                <a:gd name="T36" fmla="*/ 30 w 82"/>
                <a:gd name="T37" fmla="*/ 3 h 80"/>
                <a:gd name="T38" fmla="*/ 30 w 82"/>
                <a:gd name="T39" fmla="*/ 3 h 80"/>
                <a:gd name="T40" fmla="*/ 25 w 82"/>
                <a:gd name="T41" fmla="*/ 7 h 80"/>
                <a:gd name="T42" fmla="*/ 20 w 82"/>
                <a:gd name="T43" fmla="*/ 11 h 80"/>
                <a:gd name="T44" fmla="*/ 21 w 82"/>
                <a:gd name="T45" fmla="*/ 18 h 80"/>
                <a:gd name="T46" fmla="*/ 20 w 82"/>
                <a:gd name="T47" fmla="*/ 24 h 80"/>
                <a:gd name="T48" fmla="*/ 18 w 82"/>
                <a:gd name="T49" fmla="*/ 29 h 80"/>
                <a:gd name="T50" fmla="*/ 0 w 82"/>
                <a:gd name="T51" fmla="*/ 39 h 80"/>
                <a:gd name="T52" fmla="*/ 1 w 82"/>
                <a:gd name="T53" fmla="*/ 43 h 80"/>
                <a:gd name="T54" fmla="*/ 3 w 82"/>
                <a:gd name="T55" fmla="*/ 51 h 80"/>
                <a:gd name="T56" fmla="*/ 9 w 82"/>
                <a:gd name="T57" fmla="*/ 51 h 80"/>
                <a:gd name="T58" fmla="*/ 26 w 82"/>
                <a:gd name="T59" fmla="*/ 61 h 80"/>
                <a:gd name="T60" fmla="*/ 46 w 82"/>
                <a:gd name="T61" fmla="*/ 76 h 80"/>
                <a:gd name="T62" fmla="*/ 56 w 82"/>
                <a:gd name="T63" fmla="*/ 79 h 80"/>
                <a:gd name="T64" fmla="*/ 66 w 82"/>
                <a:gd name="T65" fmla="*/ 80 h 80"/>
                <a:gd name="T66" fmla="*/ 69 w 82"/>
                <a:gd name="T67" fmla="*/ 7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80">
                  <a:moveTo>
                    <a:pt x="69" y="73"/>
                  </a:moveTo>
                  <a:cubicBezTo>
                    <a:pt x="70" y="72"/>
                    <a:pt x="71" y="70"/>
                    <a:pt x="73" y="70"/>
                  </a:cubicBezTo>
                  <a:cubicBezTo>
                    <a:pt x="75" y="70"/>
                    <a:pt x="76" y="71"/>
                    <a:pt x="79" y="73"/>
                  </a:cubicBezTo>
                  <a:cubicBezTo>
                    <a:pt x="80" y="72"/>
                    <a:pt x="81" y="71"/>
                    <a:pt x="82" y="71"/>
                  </a:cubicBezTo>
                  <a:cubicBezTo>
                    <a:pt x="80" y="69"/>
                    <a:pt x="77" y="66"/>
                    <a:pt x="78" y="64"/>
                  </a:cubicBezTo>
                  <a:cubicBezTo>
                    <a:pt x="78" y="62"/>
                    <a:pt x="75" y="60"/>
                    <a:pt x="75" y="59"/>
                  </a:cubicBezTo>
                  <a:cubicBezTo>
                    <a:pt x="74" y="57"/>
                    <a:pt x="77" y="54"/>
                    <a:pt x="75" y="53"/>
                  </a:cubicBezTo>
                  <a:cubicBezTo>
                    <a:pt x="74" y="52"/>
                    <a:pt x="74" y="48"/>
                    <a:pt x="71" y="48"/>
                  </a:cubicBezTo>
                  <a:cubicBezTo>
                    <a:pt x="69" y="48"/>
                    <a:pt x="62" y="44"/>
                    <a:pt x="62" y="42"/>
                  </a:cubicBezTo>
                  <a:cubicBezTo>
                    <a:pt x="62" y="39"/>
                    <a:pt x="59" y="38"/>
                    <a:pt x="58" y="37"/>
                  </a:cubicBezTo>
                  <a:cubicBezTo>
                    <a:pt x="57" y="36"/>
                    <a:pt x="55" y="30"/>
                    <a:pt x="57" y="29"/>
                  </a:cubicBezTo>
                  <a:cubicBezTo>
                    <a:pt x="59" y="28"/>
                    <a:pt x="58" y="23"/>
                    <a:pt x="60" y="23"/>
                  </a:cubicBezTo>
                  <a:cubicBezTo>
                    <a:pt x="62" y="23"/>
                    <a:pt x="61" y="20"/>
                    <a:pt x="61" y="18"/>
                  </a:cubicBezTo>
                  <a:cubicBezTo>
                    <a:pt x="62" y="16"/>
                    <a:pt x="60" y="15"/>
                    <a:pt x="58" y="15"/>
                  </a:cubicBezTo>
                  <a:cubicBezTo>
                    <a:pt x="56" y="15"/>
                    <a:pt x="53" y="12"/>
                    <a:pt x="53" y="10"/>
                  </a:cubicBezTo>
                  <a:cubicBezTo>
                    <a:pt x="53" y="8"/>
                    <a:pt x="50" y="4"/>
                    <a:pt x="50" y="3"/>
                  </a:cubicBezTo>
                  <a:cubicBezTo>
                    <a:pt x="50" y="8"/>
                    <a:pt x="43" y="1"/>
                    <a:pt x="41" y="2"/>
                  </a:cubicBezTo>
                  <a:cubicBezTo>
                    <a:pt x="39" y="3"/>
                    <a:pt x="38" y="0"/>
                    <a:pt x="34" y="0"/>
                  </a:cubicBezTo>
                  <a:cubicBezTo>
                    <a:pt x="31" y="1"/>
                    <a:pt x="32" y="2"/>
                    <a:pt x="30" y="3"/>
                  </a:cubicBezTo>
                  <a:cubicBezTo>
                    <a:pt x="30" y="3"/>
                    <a:pt x="30" y="3"/>
                    <a:pt x="30" y="3"/>
                  </a:cubicBezTo>
                  <a:cubicBezTo>
                    <a:pt x="25" y="7"/>
                    <a:pt x="25" y="7"/>
                    <a:pt x="25" y="7"/>
                  </a:cubicBezTo>
                  <a:cubicBezTo>
                    <a:pt x="25" y="7"/>
                    <a:pt x="21" y="8"/>
                    <a:pt x="20" y="11"/>
                  </a:cubicBezTo>
                  <a:cubicBezTo>
                    <a:pt x="19" y="13"/>
                    <a:pt x="22" y="16"/>
                    <a:pt x="21" y="18"/>
                  </a:cubicBezTo>
                  <a:cubicBezTo>
                    <a:pt x="19" y="19"/>
                    <a:pt x="20" y="23"/>
                    <a:pt x="20" y="24"/>
                  </a:cubicBezTo>
                  <a:cubicBezTo>
                    <a:pt x="20" y="26"/>
                    <a:pt x="18" y="29"/>
                    <a:pt x="18" y="29"/>
                  </a:cubicBezTo>
                  <a:cubicBezTo>
                    <a:pt x="18" y="29"/>
                    <a:pt x="8" y="35"/>
                    <a:pt x="0" y="39"/>
                  </a:cubicBezTo>
                  <a:cubicBezTo>
                    <a:pt x="0" y="41"/>
                    <a:pt x="0" y="42"/>
                    <a:pt x="1" y="43"/>
                  </a:cubicBezTo>
                  <a:cubicBezTo>
                    <a:pt x="1" y="45"/>
                    <a:pt x="2" y="48"/>
                    <a:pt x="3" y="51"/>
                  </a:cubicBezTo>
                  <a:cubicBezTo>
                    <a:pt x="6" y="51"/>
                    <a:pt x="6" y="51"/>
                    <a:pt x="9" y="51"/>
                  </a:cubicBezTo>
                  <a:cubicBezTo>
                    <a:pt x="12" y="52"/>
                    <a:pt x="23" y="60"/>
                    <a:pt x="26" y="61"/>
                  </a:cubicBezTo>
                  <a:cubicBezTo>
                    <a:pt x="28" y="62"/>
                    <a:pt x="43" y="73"/>
                    <a:pt x="46" y="76"/>
                  </a:cubicBezTo>
                  <a:cubicBezTo>
                    <a:pt x="49" y="79"/>
                    <a:pt x="54" y="79"/>
                    <a:pt x="56" y="79"/>
                  </a:cubicBezTo>
                  <a:cubicBezTo>
                    <a:pt x="57" y="79"/>
                    <a:pt x="62" y="80"/>
                    <a:pt x="66" y="80"/>
                  </a:cubicBezTo>
                  <a:cubicBezTo>
                    <a:pt x="67" y="77"/>
                    <a:pt x="69" y="74"/>
                    <a:pt x="69" y="7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1" name="Freeform 189">
              <a:extLst>
                <a:ext uri="{FF2B5EF4-FFF2-40B4-BE49-F238E27FC236}">
                  <a16:creationId xmlns:a16="http://schemas.microsoft.com/office/drawing/2014/main" id="{AABF483D-7ED2-995C-B8CC-7B17196863FB}"/>
                </a:ext>
              </a:extLst>
            </p:cNvPr>
            <p:cNvSpPr>
              <a:spLocks/>
            </p:cNvSpPr>
            <p:nvPr/>
          </p:nvSpPr>
          <p:spPr bwMode="auto">
            <a:xfrm>
              <a:off x="5599113" y="3481388"/>
              <a:ext cx="230188" cy="225425"/>
            </a:xfrm>
            <a:custGeom>
              <a:avLst/>
              <a:gdLst>
                <a:gd name="T0" fmla="*/ 69 w 82"/>
                <a:gd name="T1" fmla="*/ 73 h 80"/>
                <a:gd name="T2" fmla="*/ 73 w 82"/>
                <a:gd name="T3" fmla="*/ 70 h 80"/>
                <a:gd name="T4" fmla="*/ 79 w 82"/>
                <a:gd name="T5" fmla="*/ 73 h 80"/>
                <a:gd name="T6" fmla="*/ 82 w 82"/>
                <a:gd name="T7" fmla="*/ 71 h 80"/>
                <a:gd name="T8" fmla="*/ 78 w 82"/>
                <a:gd name="T9" fmla="*/ 64 h 80"/>
                <a:gd name="T10" fmla="*/ 75 w 82"/>
                <a:gd name="T11" fmla="*/ 59 h 80"/>
                <a:gd name="T12" fmla="*/ 75 w 82"/>
                <a:gd name="T13" fmla="*/ 53 h 80"/>
                <a:gd name="T14" fmla="*/ 71 w 82"/>
                <a:gd name="T15" fmla="*/ 48 h 80"/>
                <a:gd name="T16" fmla="*/ 62 w 82"/>
                <a:gd name="T17" fmla="*/ 42 h 80"/>
                <a:gd name="T18" fmla="*/ 58 w 82"/>
                <a:gd name="T19" fmla="*/ 37 h 80"/>
                <a:gd name="T20" fmla="*/ 57 w 82"/>
                <a:gd name="T21" fmla="*/ 29 h 80"/>
                <a:gd name="T22" fmla="*/ 60 w 82"/>
                <a:gd name="T23" fmla="*/ 23 h 80"/>
                <a:gd name="T24" fmla="*/ 61 w 82"/>
                <a:gd name="T25" fmla="*/ 18 h 80"/>
                <a:gd name="T26" fmla="*/ 58 w 82"/>
                <a:gd name="T27" fmla="*/ 15 h 80"/>
                <a:gd name="T28" fmla="*/ 53 w 82"/>
                <a:gd name="T29" fmla="*/ 10 h 80"/>
                <a:gd name="T30" fmla="*/ 50 w 82"/>
                <a:gd name="T31" fmla="*/ 3 h 80"/>
                <a:gd name="T32" fmla="*/ 41 w 82"/>
                <a:gd name="T33" fmla="*/ 2 h 80"/>
                <a:gd name="T34" fmla="*/ 34 w 82"/>
                <a:gd name="T35" fmla="*/ 0 h 80"/>
                <a:gd name="T36" fmla="*/ 30 w 82"/>
                <a:gd name="T37" fmla="*/ 3 h 80"/>
                <a:gd name="T38" fmla="*/ 30 w 82"/>
                <a:gd name="T39" fmla="*/ 3 h 80"/>
                <a:gd name="T40" fmla="*/ 25 w 82"/>
                <a:gd name="T41" fmla="*/ 7 h 80"/>
                <a:gd name="T42" fmla="*/ 20 w 82"/>
                <a:gd name="T43" fmla="*/ 11 h 80"/>
                <a:gd name="T44" fmla="*/ 21 w 82"/>
                <a:gd name="T45" fmla="*/ 18 h 80"/>
                <a:gd name="T46" fmla="*/ 20 w 82"/>
                <a:gd name="T47" fmla="*/ 24 h 80"/>
                <a:gd name="T48" fmla="*/ 18 w 82"/>
                <a:gd name="T49" fmla="*/ 29 h 80"/>
                <a:gd name="T50" fmla="*/ 0 w 82"/>
                <a:gd name="T51" fmla="*/ 39 h 80"/>
                <a:gd name="T52" fmla="*/ 1 w 82"/>
                <a:gd name="T53" fmla="*/ 43 h 80"/>
                <a:gd name="T54" fmla="*/ 3 w 82"/>
                <a:gd name="T55" fmla="*/ 51 h 80"/>
                <a:gd name="T56" fmla="*/ 9 w 82"/>
                <a:gd name="T57" fmla="*/ 51 h 80"/>
                <a:gd name="T58" fmla="*/ 26 w 82"/>
                <a:gd name="T59" fmla="*/ 61 h 80"/>
                <a:gd name="T60" fmla="*/ 46 w 82"/>
                <a:gd name="T61" fmla="*/ 76 h 80"/>
                <a:gd name="T62" fmla="*/ 56 w 82"/>
                <a:gd name="T63" fmla="*/ 79 h 80"/>
                <a:gd name="T64" fmla="*/ 66 w 82"/>
                <a:gd name="T65" fmla="*/ 80 h 80"/>
                <a:gd name="T66" fmla="*/ 69 w 82"/>
                <a:gd name="T67" fmla="*/ 7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80">
                  <a:moveTo>
                    <a:pt x="69" y="73"/>
                  </a:moveTo>
                  <a:cubicBezTo>
                    <a:pt x="70" y="72"/>
                    <a:pt x="71" y="70"/>
                    <a:pt x="73" y="70"/>
                  </a:cubicBezTo>
                  <a:cubicBezTo>
                    <a:pt x="75" y="70"/>
                    <a:pt x="76" y="71"/>
                    <a:pt x="79" y="73"/>
                  </a:cubicBezTo>
                  <a:cubicBezTo>
                    <a:pt x="80" y="72"/>
                    <a:pt x="81" y="71"/>
                    <a:pt x="82" y="71"/>
                  </a:cubicBezTo>
                  <a:cubicBezTo>
                    <a:pt x="80" y="69"/>
                    <a:pt x="77" y="66"/>
                    <a:pt x="78" y="64"/>
                  </a:cubicBezTo>
                  <a:cubicBezTo>
                    <a:pt x="78" y="62"/>
                    <a:pt x="75" y="60"/>
                    <a:pt x="75" y="59"/>
                  </a:cubicBezTo>
                  <a:cubicBezTo>
                    <a:pt x="74" y="57"/>
                    <a:pt x="77" y="54"/>
                    <a:pt x="75" y="53"/>
                  </a:cubicBezTo>
                  <a:cubicBezTo>
                    <a:pt x="74" y="52"/>
                    <a:pt x="74" y="48"/>
                    <a:pt x="71" y="48"/>
                  </a:cubicBezTo>
                  <a:cubicBezTo>
                    <a:pt x="69" y="48"/>
                    <a:pt x="62" y="44"/>
                    <a:pt x="62" y="42"/>
                  </a:cubicBezTo>
                  <a:cubicBezTo>
                    <a:pt x="62" y="39"/>
                    <a:pt x="59" y="38"/>
                    <a:pt x="58" y="37"/>
                  </a:cubicBezTo>
                  <a:cubicBezTo>
                    <a:pt x="57" y="36"/>
                    <a:pt x="55" y="30"/>
                    <a:pt x="57" y="29"/>
                  </a:cubicBezTo>
                  <a:cubicBezTo>
                    <a:pt x="59" y="28"/>
                    <a:pt x="58" y="23"/>
                    <a:pt x="60" y="23"/>
                  </a:cubicBezTo>
                  <a:cubicBezTo>
                    <a:pt x="62" y="23"/>
                    <a:pt x="61" y="20"/>
                    <a:pt x="61" y="18"/>
                  </a:cubicBezTo>
                  <a:cubicBezTo>
                    <a:pt x="62" y="16"/>
                    <a:pt x="60" y="15"/>
                    <a:pt x="58" y="15"/>
                  </a:cubicBezTo>
                  <a:cubicBezTo>
                    <a:pt x="56" y="15"/>
                    <a:pt x="53" y="12"/>
                    <a:pt x="53" y="10"/>
                  </a:cubicBezTo>
                  <a:cubicBezTo>
                    <a:pt x="53" y="8"/>
                    <a:pt x="50" y="4"/>
                    <a:pt x="50" y="3"/>
                  </a:cubicBezTo>
                  <a:cubicBezTo>
                    <a:pt x="50" y="8"/>
                    <a:pt x="43" y="1"/>
                    <a:pt x="41" y="2"/>
                  </a:cubicBezTo>
                  <a:cubicBezTo>
                    <a:pt x="39" y="3"/>
                    <a:pt x="38" y="0"/>
                    <a:pt x="34" y="0"/>
                  </a:cubicBezTo>
                  <a:cubicBezTo>
                    <a:pt x="31" y="1"/>
                    <a:pt x="32" y="2"/>
                    <a:pt x="30" y="3"/>
                  </a:cubicBezTo>
                  <a:cubicBezTo>
                    <a:pt x="30" y="3"/>
                    <a:pt x="30" y="3"/>
                    <a:pt x="30" y="3"/>
                  </a:cubicBezTo>
                  <a:cubicBezTo>
                    <a:pt x="25" y="7"/>
                    <a:pt x="25" y="7"/>
                    <a:pt x="25" y="7"/>
                  </a:cubicBezTo>
                  <a:cubicBezTo>
                    <a:pt x="25" y="7"/>
                    <a:pt x="21" y="8"/>
                    <a:pt x="20" y="11"/>
                  </a:cubicBezTo>
                  <a:cubicBezTo>
                    <a:pt x="19" y="13"/>
                    <a:pt x="22" y="16"/>
                    <a:pt x="21" y="18"/>
                  </a:cubicBezTo>
                  <a:cubicBezTo>
                    <a:pt x="19" y="19"/>
                    <a:pt x="20" y="23"/>
                    <a:pt x="20" y="24"/>
                  </a:cubicBezTo>
                  <a:cubicBezTo>
                    <a:pt x="20" y="26"/>
                    <a:pt x="18" y="29"/>
                    <a:pt x="18" y="29"/>
                  </a:cubicBezTo>
                  <a:cubicBezTo>
                    <a:pt x="18" y="29"/>
                    <a:pt x="8" y="35"/>
                    <a:pt x="0" y="39"/>
                  </a:cubicBezTo>
                  <a:cubicBezTo>
                    <a:pt x="0" y="41"/>
                    <a:pt x="0" y="42"/>
                    <a:pt x="1" y="43"/>
                  </a:cubicBezTo>
                  <a:cubicBezTo>
                    <a:pt x="1" y="45"/>
                    <a:pt x="2" y="48"/>
                    <a:pt x="3" y="51"/>
                  </a:cubicBezTo>
                  <a:cubicBezTo>
                    <a:pt x="6" y="51"/>
                    <a:pt x="6" y="51"/>
                    <a:pt x="9" y="51"/>
                  </a:cubicBezTo>
                  <a:cubicBezTo>
                    <a:pt x="12" y="52"/>
                    <a:pt x="23" y="60"/>
                    <a:pt x="26" y="61"/>
                  </a:cubicBezTo>
                  <a:cubicBezTo>
                    <a:pt x="28" y="62"/>
                    <a:pt x="43" y="73"/>
                    <a:pt x="46" y="76"/>
                  </a:cubicBezTo>
                  <a:cubicBezTo>
                    <a:pt x="49" y="79"/>
                    <a:pt x="54" y="79"/>
                    <a:pt x="56" y="79"/>
                  </a:cubicBezTo>
                  <a:cubicBezTo>
                    <a:pt x="57" y="79"/>
                    <a:pt x="62" y="80"/>
                    <a:pt x="66" y="80"/>
                  </a:cubicBezTo>
                  <a:cubicBezTo>
                    <a:pt x="67" y="77"/>
                    <a:pt x="69" y="74"/>
                    <a:pt x="69" y="7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2" name="Freeform 190">
              <a:extLst>
                <a:ext uri="{FF2B5EF4-FFF2-40B4-BE49-F238E27FC236}">
                  <a16:creationId xmlns:a16="http://schemas.microsoft.com/office/drawing/2014/main" id="{5A917441-4793-1D4A-4B94-DA41E558BC24}"/>
                </a:ext>
              </a:extLst>
            </p:cNvPr>
            <p:cNvSpPr>
              <a:spLocks/>
            </p:cNvSpPr>
            <p:nvPr/>
          </p:nvSpPr>
          <p:spPr bwMode="auto">
            <a:xfrm>
              <a:off x="5784851" y="3679826"/>
              <a:ext cx="44450" cy="41275"/>
            </a:xfrm>
            <a:custGeom>
              <a:avLst/>
              <a:gdLst>
                <a:gd name="T0" fmla="*/ 5 w 16"/>
                <a:gd name="T1" fmla="*/ 11 h 15"/>
                <a:gd name="T2" fmla="*/ 9 w 16"/>
                <a:gd name="T3" fmla="*/ 15 h 15"/>
                <a:gd name="T4" fmla="*/ 16 w 16"/>
                <a:gd name="T5" fmla="*/ 15 h 15"/>
                <a:gd name="T6" fmla="*/ 12 w 16"/>
                <a:gd name="T7" fmla="*/ 4 h 15"/>
                <a:gd name="T8" fmla="*/ 13 w 16"/>
                <a:gd name="T9" fmla="*/ 3 h 15"/>
                <a:gd name="T10" fmla="*/ 7 w 16"/>
                <a:gd name="T11" fmla="*/ 0 h 15"/>
                <a:gd name="T12" fmla="*/ 3 w 16"/>
                <a:gd name="T13" fmla="*/ 3 h 15"/>
                <a:gd name="T14" fmla="*/ 0 w 16"/>
                <a:gd name="T15" fmla="*/ 10 h 15"/>
                <a:gd name="T16" fmla="*/ 5 w 16"/>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5" y="11"/>
                  </a:moveTo>
                  <a:cubicBezTo>
                    <a:pt x="9" y="15"/>
                    <a:pt x="9" y="15"/>
                    <a:pt x="9" y="15"/>
                  </a:cubicBezTo>
                  <a:cubicBezTo>
                    <a:pt x="16" y="15"/>
                    <a:pt x="16" y="15"/>
                    <a:pt x="16" y="15"/>
                  </a:cubicBezTo>
                  <a:cubicBezTo>
                    <a:pt x="14" y="11"/>
                    <a:pt x="12" y="6"/>
                    <a:pt x="12" y="4"/>
                  </a:cubicBezTo>
                  <a:cubicBezTo>
                    <a:pt x="12" y="4"/>
                    <a:pt x="12" y="3"/>
                    <a:pt x="13" y="3"/>
                  </a:cubicBezTo>
                  <a:cubicBezTo>
                    <a:pt x="10" y="1"/>
                    <a:pt x="9" y="0"/>
                    <a:pt x="7" y="0"/>
                  </a:cubicBezTo>
                  <a:cubicBezTo>
                    <a:pt x="5" y="0"/>
                    <a:pt x="4" y="2"/>
                    <a:pt x="3" y="3"/>
                  </a:cubicBezTo>
                  <a:cubicBezTo>
                    <a:pt x="3" y="4"/>
                    <a:pt x="1" y="7"/>
                    <a:pt x="0" y="10"/>
                  </a:cubicBezTo>
                  <a:cubicBezTo>
                    <a:pt x="3" y="11"/>
                    <a:pt x="5" y="11"/>
                    <a:pt x="5" y="1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3" name="Freeform 191">
              <a:extLst>
                <a:ext uri="{FF2B5EF4-FFF2-40B4-BE49-F238E27FC236}">
                  <a16:creationId xmlns:a16="http://schemas.microsoft.com/office/drawing/2014/main" id="{25E591CB-9F5F-7CC4-A116-E4F13D947525}"/>
                </a:ext>
              </a:extLst>
            </p:cNvPr>
            <p:cNvSpPr>
              <a:spLocks/>
            </p:cNvSpPr>
            <p:nvPr/>
          </p:nvSpPr>
          <p:spPr bwMode="auto">
            <a:xfrm>
              <a:off x="5784851" y="3679826"/>
              <a:ext cx="44450" cy="41275"/>
            </a:xfrm>
            <a:custGeom>
              <a:avLst/>
              <a:gdLst>
                <a:gd name="T0" fmla="*/ 5 w 16"/>
                <a:gd name="T1" fmla="*/ 11 h 15"/>
                <a:gd name="T2" fmla="*/ 9 w 16"/>
                <a:gd name="T3" fmla="*/ 15 h 15"/>
                <a:gd name="T4" fmla="*/ 16 w 16"/>
                <a:gd name="T5" fmla="*/ 15 h 15"/>
                <a:gd name="T6" fmla="*/ 12 w 16"/>
                <a:gd name="T7" fmla="*/ 4 h 15"/>
                <a:gd name="T8" fmla="*/ 13 w 16"/>
                <a:gd name="T9" fmla="*/ 3 h 15"/>
                <a:gd name="T10" fmla="*/ 7 w 16"/>
                <a:gd name="T11" fmla="*/ 0 h 15"/>
                <a:gd name="T12" fmla="*/ 3 w 16"/>
                <a:gd name="T13" fmla="*/ 3 h 15"/>
                <a:gd name="T14" fmla="*/ 0 w 16"/>
                <a:gd name="T15" fmla="*/ 10 h 15"/>
                <a:gd name="T16" fmla="*/ 5 w 16"/>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5" y="11"/>
                  </a:moveTo>
                  <a:cubicBezTo>
                    <a:pt x="9" y="15"/>
                    <a:pt x="9" y="15"/>
                    <a:pt x="9" y="15"/>
                  </a:cubicBezTo>
                  <a:cubicBezTo>
                    <a:pt x="16" y="15"/>
                    <a:pt x="16" y="15"/>
                    <a:pt x="16" y="15"/>
                  </a:cubicBezTo>
                  <a:cubicBezTo>
                    <a:pt x="14" y="11"/>
                    <a:pt x="12" y="6"/>
                    <a:pt x="12" y="4"/>
                  </a:cubicBezTo>
                  <a:cubicBezTo>
                    <a:pt x="12" y="4"/>
                    <a:pt x="12" y="3"/>
                    <a:pt x="13" y="3"/>
                  </a:cubicBezTo>
                  <a:cubicBezTo>
                    <a:pt x="10" y="1"/>
                    <a:pt x="9" y="0"/>
                    <a:pt x="7" y="0"/>
                  </a:cubicBezTo>
                  <a:cubicBezTo>
                    <a:pt x="5" y="0"/>
                    <a:pt x="4" y="2"/>
                    <a:pt x="3" y="3"/>
                  </a:cubicBezTo>
                  <a:cubicBezTo>
                    <a:pt x="3" y="4"/>
                    <a:pt x="1" y="7"/>
                    <a:pt x="0" y="10"/>
                  </a:cubicBezTo>
                  <a:cubicBezTo>
                    <a:pt x="3" y="11"/>
                    <a:pt x="5" y="11"/>
                    <a:pt x="5" y="1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4" name="Freeform 192">
              <a:extLst>
                <a:ext uri="{FF2B5EF4-FFF2-40B4-BE49-F238E27FC236}">
                  <a16:creationId xmlns:a16="http://schemas.microsoft.com/office/drawing/2014/main" id="{77079365-26E1-CAD5-4E29-33D4166FE8DD}"/>
                </a:ext>
              </a:extLst>
            </p:cNvPr>
            <p:cNvSpPr>
              <a:spLocks noEditPoints="1"/>
            </p:cNvSpPr>
            <p:nvPr/>
          </p:nvSpPr>
          <p:spPr bwMode="auto">
            <a:xfrm>
              <a:off x="4573588" y="3081338"/>
              <a:ext cx="347663" cy="287338"/>
            </a:xfrm>
            <a:custGeom>
              <a:avLst/>
              <a:gdLst>
                <a:gd name="T0" fmla="*/ 108 w 123"/>
                <a:gd name="T1" fmla="*/ 23 h 102"/>
                <a:gd name="T2" fmla="*/ 103 w 123"/>
                <a:gd name="T3" fmla="*/ 21 h 102"/>
                <a:gd name="T4" fmla="*/ 98 w 123"/>
                <a:gd name="T5" fmla="*/ 19 h 102"/>
                <a:gd name="T6" fmla="*/ 89 w 123"/>
                <a:gd name="T7" fmla="*/ 17 h 102"/>
                <a:gd name="T8" fmla="*/ 85 w 123"/>
                <a:gd name="T9" fmla="*/ 15 h 102"/>
                <a:gd name="T10" fmla="*/ 83 w 123"/>
                <a:gd name="T11" fmla="*/ 11 h 102"/>
                <a:gd name="T12" fmla="*/ 79 w 123"/>
                <a:gd name="T13" fmla="*/ 12 h 102"/>
                <a:gd name="T14" fmla="*/ 76 w 123"/>
                <a:gd name="T15" fmla="*/ 10 h 102"/>
                <a:gd name="T16" fmla="*/ 71 w 123"/>
                <a:gd name="T17" fmla="*/ 6 h 102"/>
                <a:gd name="T18" fmla="*/ 67 w 123"/>
                <a:gd name="T19" fmla="*/ 4 h 102"/>
                <a:gd name="T20" fmla="*/ 64 w 123"/>
                <a:gd name="T21" fmla="*/ 1 h 102"/>
                <a:gd name="T22" fmla="*/ 63 w 123"/>
                <a:gd name="T23" fmla="*/ 0 h 102"/>
                <a:gd name="T24" fmla="*/ 61 w 123"/>
                <a:gd name="T25" fmla="*/ 0 h 102"/>
                <a:gd name="T26" fmla="*/ 56 w 123"/>
                <a:gd name="T27" fmla="*/ 7 h 102"/>
                <a:gd name="T28" fmla="*/ 47 w 123"/>
                <a:gd name="T29" fmla="*/ 13 h 102"/>
                <a:gd name="T30" fmla="*/ 42 w 123"/>
                <a:gd name="T31" fmla="*/ 19 h 102"/>
                <a:gd name="T32" fmla="*/ 31 w 123"/>
                <a:gd name="T33" fmla="*/ 15 h 102"/>
                <a:gd name="T34" fmla="*/ 26 w 123"/>
                <a:gd name="T35" fmla="*/ 18 h 102"/>
                <a:gd name="T36" fmla="*/ 27 w 123"/>
                <a:gd name="T37" fmla="*/ 27 h 102"/>
                <a:gd name="T38" fmla="*/ 20 w 123"/>
                <a:gd name="T39" fmla="*/ 27 h 102"/>
                <a:gd name="T40" fmla="*/ 15 w 123"/>
                <a:gd name="T41" fmla="*/ 25 h 102"/>
                <a:gd name="T42" fmla="*/ 7 w 123"/>
                <a:gd name="T43" fmla="*/ 25 h 102"/>
                <a:gd name="T44" fmla="*/ 1 w 123"/>
                <a:gd name="T45" fmla="*/ 29 h 102"/>
                <a:gd name="T46" fmla="*/ 2 w 123"/>
                <a:gd name="T47" fmla="*/ 35 h 102"/>
                <a:gd name="T48" fmla="*/ 14 w 123"/>
                <a:gd name="T49" fmla="*/ 38 h 102"/>
                <a:gd name="T50" fmla="*/ 21 w 123"/>
                <a:gd name="T51" fmla="*/ 40 h 102"/>
                <a:gd name="T52" fmla="*/ 24 w 123"/>
                <a:gd name="T53" fmla="*/ 44 h 102"/>
                <a:gd name="T54" fmla="*/ 30 w 123"/>
                <a:gd name="T55" fmla="*/ 51 h 102"/>
                <a:gd name="T56" fmla="*/ 33 w 123"/>
                <a:gd name="T57" fmla="*/ 58 h 102"/>
                <a:gd name="T58" fmla="*/ 31 w 123"/>
                <a:gd name="T59" fmla="*/ 68 h 102"/>
                <a:gd name="T60" fmla="*/ 27 w 123"/>
                <a:gd name="T61" fmla="*/ 83 h 102"/>
                <a:gd name="T62" fmla="*/ 27 w 123"/>
                <a:gd name="T63" fmla="*/ 83 h 102"/>
                <a:gd name="T64" fmla="*/ 32 w 123"/>
                <a:gd name="T65" fmla="*/ 86 h 102"/>
                <a:gd name="T66" fmla="*/ 40 w 123"/>
                <a:gd name="T67" fmla="*/ 89 h 102"/>
                <a:gd name="T68" fmla="*/ 46 w 123"/>
                <a:gd name="T69" fmla="*/ 89 h 102"/>
                <a:gd name="T70" fmla="*/ 50 w 123"/>
                <a:gd name="T71" fmla="*/ 90 h 102"/>
                <a:gd name="T72" fmla="*/ 60 w 123"/>
                <a:gd name="T73" fmla="*/ 92 h 102"/>
                <a:gd name="T74" fmla="*/ 69 w 123"/>
                <a:gd name="T75" fmla="*/ 92 h 102"/>
                <a:gd name="T76" fmla="*/ 69 w 123"/>
                <a:gd name="T77" fmla="*/ 90 h 102"/>
                <a:gd name="T78" fmla="*/ 75 w 123"/>
                <a:gd name="T79" fmla="*/ 82 h 102"/>
                <a:gd name="T80" fmla="*/ 91 w 123"/>
                <a:gd name="T81" fmla="*/ 85 h 102"/>
                <a:gd name="T82" fmla="*/ 101 w 123"/>
                <a:gd name="T83" fmla="*/ 82 h 102"/>
                <a:gd name="T84" fmla="*/ 106 w 123"/>
                <a:gd name="T85" fmla="*/ 79 h 102"/>
                <a:gd name="T86" fmla="*/ 107 w 123"/>
                <a:gd name="T87" fmla="*/ 76 h 102"/>
                <a:gd name="T88" fmla="*/ 103 w 123"/>
                <a:gd name="T89" fmla="*/ 74 h 102"/>
                <a:gd name="T90" fmla="*/ 101 w 123"/>
                <a:gd name="T91" fmla="*/ 70 h 102"/>
                <a:gd name="T92" fmla="*/ 99 w 123"/>
                <a:gd name="T93" fmla="*/ 66 h 102"/>
                <a:gd name="T94" fmla="*/ 100 w 123"/>
                <a:gd name="T95" fmla="*/ 64 h 102"/>
                <a:gd name="T96" fmla="*/ 102 w 123"/>
                <a:gd name="T97" fmla="*/ 61 h 102"/>
                <a:gd name="T98" fmla="*/ 101 w 123"/>
                <a:gd name="T99" fmla="*/ 57 h 102"/>
                <a:gd name="T100" fmla="*/ 100 w 123"/>
                <a:gd name="T101" fmla="*/ 52 h 102"/>
                <a:gd name="T102" fmla="*/ 96 w 123"/>
                <a:gd name="T103" fmla="*/ 52 h 102"/>
                <a:gd name="T104" fmla="*/ 95 w 123"/>
                <a:gd name="T105" fmla="*/ 49 h 102"/>
                <a:gd name="T106" fmla="*/ 100 w 123"/>
                <a:gd name="T107" fmla="*/ 43 h 102"/>
                <a:gd name="T108" fmla="*/ 104 w 123"/>
                <a:gd name="T109" fmla="*/ 39 h 102"/>
                <a:gd name="T110" fmla="*/ 106 w 123"/>
                <a:gd name="T111" fmla="*/ 33 h 102"/>
                <a:gd name="T112" fmla="*/ 110 w 123"/>
                <a:gd name="T113" fmla="*/ 26 h 102"/>
                <a:gd name="T114" fmla="*/ 108 w 123"/>
                <a:gd name="T115" fmla="*/ 23 h 102"/>
                <a:gd name="T116" fmla="*/ 121 w 123"/>
                <a:gd name="T117" fmla="*/ 86 h 102"/>
                <a:gd name="T118" fmla="*/ 116 w 123"/>
                <a:gd name="T119" fmla="*/ 91 h 102"/>
                <a:gd name="T120" fmla="*/ 120 w 123"/>
                <a:gd name="T121" fmla="*/ 102 h 102"/>
                <a:gd name="T122" fmla="*/ 121 w 123"/>
                <a:gd name="T123"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102">
                  <a:moveTo>
                    <a:pt x="108" y="23"/>
                  </a:moveTo>
                  <a:cubicBezTo>
                    <a:pt x="107" y="23"/>
                    <a:pt x="106" y="21"/>
                    <a:pt x="103" y="21"/>
                  </a:cubicBezTo>
                  <a:cubicBezTo>
                    <a:pt x="101" y="21"/>
                    <a:pt x="99" y="20"/>
                    <a:pt x="98" y="19"/>
                  </a:cubicBezTo>
                  <a:cubicBezTo>
                    <a:pt x="97" y="17"/>
                    <a:pt x="91" y="17"/>
                    <a:pt x="89" y="17"/>
                  </a:cubicBezTo>
                  <a:cubicBezTo>
                    <a:pt x="87" y="18"/>
                    <a:pt x="87" y="14"/>
                    <a:pt x="85" y="15"/>
                  </a:cubicBezTo>
                  <a:cubicBezTo>
                    <a:pt x="83" y="15"/>
                    <a:pt x="83" y="12"/>
                    <a:pt x="83" y="11"/>
                  </a:cubicBezTo>
                  <a:cubicBezTo>
                    <a:pt x="83" y="9"/>
                    <a:pt x="81" y="12"/>
                    <a:pt x="79" y="12"/>
                  </a:cubicBezTo>
                  <a:cubicBezTo>
                    <a:pt x="77" y="13"/>
                    <a:pt x="77" y="11"/>
                    <a:pt x="76" y="10"/>
                  </a:cubicBezTo>
                  <a:cubicBezTo>
                    <a:pt x="76" y="9"/>
                    <a:pt x="73" y="7"/>
                    <a:pt x="71" y="6"/>
                  </a:cubicBezTo>
                  <a:cubicBezTo>
                    <a:pt x="70" y="6"/>
                    <a:pt x="68" y="3"/>
                    <a:pt x="67" y="4"/>
                  </a:cubicBezTo>
                  <a:cubicBezTo>
                    <a:pt x="66" y="5"/>
                    <a:pt x="64" y="2"/>
                    <a:pt x="64" y="1"/>
                  </a:cubicBezTo>
                  <a:cubicBezTo>
                    <a:pt x="64" y="0"/>
                    <a:pt x="63" y="0"/>
                    <a:pt x="63" y="0"/>
                  </a:cubicBezTo>
                  <a:cubicBezTo>
                    <a:pt x="62" y="0"/>
                    <a:pt x="62" y="0"/>
                    <a:pt x="61" y="0"/>
                  </a:cubicBezTo>
                  <a:cubicBezTo>
                    <a:pt x="58" y="0"/>
                    <a:pt x="55" y="2"/>
                    <a:pt x="56" y="7"/>
                  </a:cubicBezTo>
                  <a:cubicBezTo>
                    <a:pt x="56" y="12"/>
                    <a:pt x="52" y="12"/>
                    <a:pt x="47" y="13"/>
                  </a:cubicBezTo>
                  <a:cubicBezTo>
                    <a:pt x="42" y="13"/>
                    <a:pt x="44" y="17"/>
                    <a:pt x="42" y="19"/>
                  </a:cubicBezTo>
                  <a:cubicBezTo>
                    <a:pt x="40" y="20"/>
                    <a:pt x="32" y="18"/>
                    <a:pt x="31" y="15"/>
                  </a:cubicBezTo>
                  <a:cubicBezTo>
                    <a:pt x="30" y="12"/>
                    <a:pt x="23" y="15"/>
                    <a:pt x="26" y="18"/>
                  </a:cubicBezTo>
                  <a:cubicBezTo>
                    <a:pt x="29" y="22"/>
                    <a:pt x="29" y="26"/>
                    <a:pt x="27" y="27"/>
                  </a:cubicBezTo>
                  <a:cubicBezTo>
                    <a:pt x="26" y="29"/>
                    <a:pt x="22" y="25"/>
                    <a:pt x="20" y="27"/>
                  </a:cubicBezTo>
                  <a:cubicBezTo>
                    <a:pt x="18" y="29"/>
                    <a:pt x="18" y="26"/>
                    <a:pt x="15" y="25"/>
                  </a:cubicBezTo>
                  <a:cubicBezTo>
                    <a:pt x="12" y="24"/>
                    <a:pt x="11" y="26"/>
                    <a:pt x="7" y="25"/>
                  </a:cubicBezTo>
                  <a:cubicBezTo>
                    <a:pt x="2" y="25"/>
                    <a:pt x="0" y="28"/>
                    <a:pt x="1" y="29"/>
                  </a:cubicBezTo>
                  <a:cubicBezTo>
                    <a:pt x="3" y="31"/>
                    <a:pt x="1" y="33"/>
                    <a:pt x="2" y="35"/>
                  </a:cubicBezTo>
                  <a:cubicBezTo>
                    <a:pt x="4" y="36"/>
                    <a:pt x="9" y="36"/>
                    <a:pt x="14" y="38"/>
                  </a:cubicBezTo>
                  <a:cubicBezTo>
                    <a:pt x="18" y="40"/>
                    <a:pt x="19" y="39"/>
                    <a:pt x="21" y="40"/>
                  </a:cubicBezTo>
                  <a:cubicBezTo>
                    <a:pt x="23" y="42"/>
                    <a:pt x="24" y="41"/>
                    <a:pt x="24" y="44"/>
                  </a:cubicBezTo>
                  <a:cubicBezTo>
                    <a:pt x="24" y="47"/>
                    <a:pt x="26" y="50"/>
                    <a:pt x="30" y="51"/>
                  </a:cubicBezTo>
                  <a:cubicBezTo>
                    <a:pt x="34" y="52"/>
                    <a:pt x="31" y="55"/>
                    <a:pt x="33" y="58"/>
                  </a:cubicBezTo>
                  <a:cubicBezTo>
                    <a:pt x="34" y="61"/>
                    <a:pt x="31" y="64"/>
                    <a:pt x="31" y="68"/>
                  </a:cubicBezTo>
                  <a:cubicBezTo>
                    <a:pt x="32" y="71"/>
                    <a:pt x="29" y="82"/>
                    <a:pt x="27" y="83"/>
                  </a:cubicBezTo>
                  <a:cubicBezTo>
                    <a:pt x="27" y="83"/>
                    <a:pt x="27" y="83"/>
                    <a:pt x="27" y="83"/>
                  </a:cubicBezTo>
                  <a:cubicBezTo>
                    <a:pt x="29" y="84"/>
                    <a:pt x="31" y="85"/>
                    <a:pt x="32" y="86"/>
                  </a:cubicBezTo>
                  <a:cubicBezTo>
                    <a:pt x="33" y="87"/>
                    <a:pt x="37" y="88"/>
                    <a:pt x="40" y="89"/>
                  </a:cubicBezTo>
                  <a:cubicBezTo>
                    <a:pt x="42" y="91"/>
                    <a:pt x="46" y="91"/>
                    <a:pt x="46" y="89"/>
                  </a:cubicBezTo>
                  <a:cubicBezTo>
                    <a:pt x="46" y="87"/>
                    <a:pt x="49" y="88"/>
                    <a:pt x="50" y="90"/>
                  </a:cubicBezTo>
                  <a:cubicBezTo>
                    <a:pt x="52" y="91"/>
                    <a:pt x="58" y="92"/>
                    <a:pt x="60" y="92"/>
                  </a:cubicBezTo>
                  <a:cubicBezTo>
                    <a:pt x="63" y="93"/>
                    <a:pt x="66" y="92"/>
                    <a:pt x="69" y="92"/>
                  </a:cubicBezTo>
                  <a:cubicBezTo>
                    <a:pt x="69" y="92"/>
                    <a:pt x="69" y="91"/>
                    <a:pt x="69" y="90"/>
                  </a:cubicBezTo>
                  <a:cubicBezTo>
                    <a:pt x="67" y="85"/>
                    <a:pt x="71" y="83"/>
                    <a:pt x="75" y="82"/>
                  </a:cubicBezTo>
                  <a:cubicBezTo>
                    <a:pt x="80" y="81"/>
                    <a:pt x="89" y="84"/>
                    <a:pt x="91" y="85"/>
                  </a:cubicBezTo>
                  <a:cubicBezTo>
                    <a:pt x="93" y="87"/>
                    <a:pt x="97" y="86"/>
                    <a:pt x="101" y="82"/>
                  </a:cubicBezTo>
                  <a:cubicBezTo>
                    <a:pt x="103" y="80"/>
                    <a:pt x="104" y="79"/>
                    <a:pt x="106" y="79"/>
                  </a:cubicBezTo>
                  <a:cubicBezTo>
                    <a:pt x="106" y="78"/>
                    <a:pt x="107" y="77"/>
                    <a:pt x="107" y="76"/>
                  </a:cubicBezTo>
                  <a:cubicBezTo>
                    <a:pt x="107" y="74"/>
                    <a:pt x="105" y="75"/>
                    <a:pt x="103" y="74"/>
                  </a:cubicBezTo>
                  <a:cubicBezTo>
                    <a:pt x="101" y="74"/>
                    <a:pt x="100" y="72"/>
                    <a:pt x="101" y="70"/>
                  </a:cubicBezTo>
                  <a:cubicBezTo>
                    <a:pt x="102" y="68"/>
                    <a:pt x="100" y="68"/>
                    <a:pt x="99" y="66"/>
                  </a:cubicBezTo>
                  <a:cubicBezTo>
                    <a:pt x="97" y="64"/>
                    <a:pt x="99" y="65"/>
                    <a:pt x="100" y="64"/>
                  </a:cubicBezTo>
                  <a:cubicBezTo>
                    <a:pt x="101" y="63"/>
                    <a:pt x="103" y="61"/>
                    <a:pt x="102" y="61"/>
                  </a:cubicBezTo>
                  <a:cubicBezTo>
                    <a:pt x="101" y="60"/>
                    <a:pt x="100" y="59"/>
                    <a:pt x="101" y="57"/>
                  </a:cubicBezTo>
                  <a:cubicBezTo>
                    <a:pt x="102" y="54"/>
                    <a:pt x="100" y="54"/>
                    <a:pt x="100" y="52"/>
                  </a:cubicBezTo>
                  <a:cubicBezTo>
                    <a:pt x="100" y="51"/>
                    <a:pt x="98" y="50"/>
                    <a:pt x="96" y="52"/>
                  </a:cubicBezTo>
                  <a:cubicBezTo>
                    <a:pt x="94" y="54"/>
                    <a:pt x="94" y="53"/>
                    <a:pt x="95" y="49"/>
                  </a:cubicBezTo>
                  <a:cubicBezTo>
                    <a:pt x="96" y="46"/>
                    <a:pt x="100" y="44"/>
                    <a:pt x="100" y="43"/>
                  </a:cubicBezTo>
                  <a:cubicBezTo>
                    <a:pt x="100" y="41"/>
                    <a:pt x="103" y="39"/>
                    <a:pt x="104" y="39"/>
                  </a:cubicBezTo>
                  <a:cubicBezTo>
                    <a:pt x="106" y="39"/>
                    <a:pt x="106" y="35"/>
                    <a:pt x="106" y="33"/>
                  </a:cubicBezTo>
                  <a:cubicBezTo>
                    <a:pt x="107" y="30"/>
                    <a:pt x="107" y="28"/>
                    <a:pt x="110" y="26"/>
                  </a:cubicBezTo>
                  <a:cubicBezTo>
                    <a:pt x="112" y="24"/>
                    <a:pt x="109" y="23"/>
                    <a:pt x="108" y="23"/>
                  </a:cubicBezTo>
                  <a:moveTo>
                    <a:pt x="121" y="86"/>
                  </a:moveTo>
                  <a:cubicBezTo>
                    <a:pt x="120" y="86"/>
                    <a:pt x="120" y="89"/>
                    <a:pt x="116" y="91"/>
                  </a:cubicBezTo>
                  <a:cubicBezTo>
                    <a:pt x="113" y="93"/>
                    <a:pt x="116" y="102"/>
                    <a:pt x="120" y="102"/>
                  </a:cubicBezTo>
                  <a:cubicBezTo>
                    <a:pt x="123" y="101"/>
                    <a:pt x="123" y="86"/>
                    <a:pt x="121" y="8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5" name="Freeform 193">
              <a:extLst>
                <a:ext uri="{FF2B5EF4-FFF2-40B4-BE49-F238E27FC236}">
                  <a16:creationId xmlns:a16="http://schemas.microsoft.com/office/drawing/2014/main" id="{0C802296-B2EF-70F2-9D8B-78ED3599207E}"/>
                </a:ext>
              </a:extLst>
            </p:cNvPr>
            <p:cNvSpPr>
              <a:spLocks noEditPoints="1"/>
            </p:cNvSpPr>
            <p:nvPr/>
          </p:nvSpPr>
          <p:spPr bwMode="auto">
            <a:xfrm>
              <a:off x="4573588" y="3081338"/>
              <a:ext cx="347663" cy="287338"/>
            </a:xfrm>
            <a:custGeom>
              <a:avLst/>
              <a:gdLst>
                <a:gd name="T0" fmla="*/ 108 w 123"/>
                <a:gd name="T1" fmla="*/ 23 h 102"/>
                <a:gd name="T2" fmla="*/ 103 w 123"/>
                <a:gd name="T3" fmla="*/ 21 h 102"/>
                <a:gd name="T4" fmla="*/ 98 w 123"/>
                <a:gd name="T5" fmla="*/ 19 h 102"/>
                <a:gd name="T6" fmla="*/ 89 w 123"/>
                <a:gd name="T7" fmla="*/ 17 h 102"/>
                <a:gd name="T8" fmla="*/ 85 w 123"/>
                <a:gd name="T9" fmla="*/ 15 h 102"/>
                <a:gd name="T10" fmla="*/ 83 w 123"/>
                <a:gd name="T11" fmla="*/ 11 h 102"/>
                <a:gd name="T12" fmla="*/ 79 w 123"/>
                <a:gd name="T13" fmla="*/ 12 h 102"/>
                <a:gd name="T14" fmla="*/ 76 w 123"/>
                <a:gd name="T15" fmla="*/ 10 h 102"/>
                <a:gd name="T16" fmla="*/ 71 w 123"/>
                <a:gd name="T17" fmla="*/ 6 h 102"/>
                <a:gd name="T18" fmla="*/ 67 w 123"/>
                <a:gd name="T19" fmla="*/ 4 h 102"/>
                <a:gd name="T20" fmla="*/ 64 w 123"/>
                <a:gd name="T21" fmla="*/ 1 h 102"/>
                <a:gd name="T22" fmla="*/ 63 w 123"/>
                <a:gd name="T23" fmla="*/ 0 h 102"/>
                <a:gd name="T24" fmla="*/ 61 w 123"/>
                <a:gd name="T25" fmla="*/ 0 h 102"/>
                <a:gd name="T26" fmla="*/ 56 w 123"/>
                <a:gd name="T27" fmla="*/ 7 h 102"/>
                <a:gd name="T28" fmla="*/ 47 w 123"/>
                <a:gd name="T29" fmla="*/ 13 h 102"/>
                <a:gd name="T30" fmla="*/ 42 w 123"/>
                <a:gd name="T31" fmla="*/ 19 h 102"/>
                <a:gd name="T32" fmla="*/ 31 w 123"/>
                <a:gd name="T33" fmla="*/ 15 h 102"/>
                <a:gd name="T34" fmla="*/ 26 w 123"/>
                <a:gd name="T35" fmla="*/ 18 h 102"/>
                <a:gd name="T36" fmla="*/ 27 w 123"/>
                <a:gd name="T37" fmla="*/ 27 h 102"/>
                <a:gd name="T38" fmla="*/ 20 w 123"/>
                <a:gd name="T39" fmla="*/ 27 h 102"/>
                <a:gd name="T40" fmla="*/ 15 w 123"/>
                <a:gd name="T41" fmla="*/ 25 h 102"/>
                <a:gd name="T42" fmla="*/ 7 w 123"/>
                <a:gd name="T43" fmla="*/ 25 h 102"/>
                <a:gd name="T44" fmla="*/ 1 w 123"/>
                <a:gd name="T45" fmla="*/ 29 h 102"/>
                <a:gd name="T46" fmla="*/ 2 w 123"/>
                <a:gd name="T47" fmla="*/ 35 h 102"/>
                <a:gd name="T48" fmla="*/ 14 w 123"/>
                <a:gd name="T49" fmla="*/ 38 h 102"/>
                <a:gd name="T50" fmla="*/ 21 w 123"/>
                <a:gd name="T51" fmla="*/ 40 h 102"/>
                <a:gd name="T52" fmla="*/ 24 w 123"/>
                <a:gd name="T53" fmla="*/ 44 h 102"/>
                <a:gd name="T54" fmla="*/ 30 w 123"/>
                <a:gd name="T55" fmla="*/ 51 h 102"/>
                <a:gd name="T56" fmla="*/ 33 w 123"/>
                <a:gd name="T57" fmla="*/ 58 h 102"/>
                <a:gd name="T58" fmla="*/ 31 w 123"/>
                <a:gd name="T59" fmla="*/ 68 h 102"/>
                <a:gd name="T60" fmla="*/ 27 w 123"/>
                <a:gd name="T61" fmla="*/ 83 h 102"/>
                <a:gd name="T62" fmla="*/ 27 w 123"/>
                <a:gd name="T63" fmla="*/ 83 h 102"/>
                <a:gd name="T64" fmla="*/ 32 w 123"/>
                <a:gd name="T65" fmla="*/ 86 h 102"/>
                <a:gd name="T66" fmla="*/ 40 w 123"/>
                <a:gd name="T67" fmla="*/ 89 h 102"/>
                <a:gd name="T68" fmla="*/ 46 w 123"/>
                <a:gd name="T69" fmla="*/ 89 h 102"/>
                <a:gd name="T70" fmla="*/ 50 w 123"/>
                <a:gd name="T71" fmla="*/ 90 h 102"/>
                <a:gd name="T72" fmla="*/ 60 w 123"/>
                <a:gd name="T73" fmla="*/ 92 h 102"/>
                <a:gd name="T74" fmla="*/ 69 w 123"/>
                <a:gd name="T75" fmla="*/ 92 h 102"/>
                <a:gd name="T76" fmla="*/ 69 w 123"/>
                <a:gd name="T77" fmla="*/ 90 h 102"/>
                <a:gd name="T78" fmla="*/ 75 w 123"/>
                <a:gd name="T79" fmla="*/ 82 h 102"/>
                <a:gd name="T80" fmla="*/ 91 w 123"/>
                <a:gd name="T81" fmla="*/ 85 h 102"/>
                <a:gd name="T82" fmla="*/ 101 w 123"/>
                <a:gd name="T83" fmla="*/ 82 h 102"/>
                <a:gd name="T84" fmla="*/ 106 w 123"/>
                <a:gd name="T85" fmla="*/ 79 h 102"/>
                <a:gd name="T86" fmla="*/ 107 w 123"/>
                <a:gd name="T87" fmla="*/ 76 h 102"/>
                <a:gd name="T88" fmla="*/ 103 w 123"/>
                <a:gd name="T89" fmla="*/ 74 h 102"/>
                <a:gd name="T90" fmla="*/ 101 w 123"/>
                <a:gd name="T91" fmla="*/ 70 h 102"/>
                <a:gd name="T92" fmla="*/ 99 w 123"/>
                <a:gd name="T93" fmla="*/ 66 h 102"/>
                <a:gd name="T94" fmla="*/ 100 w 123"/>
                <a:gd name="T95" fmla="*/ 64 h 102"/>
                <a:gd name="T96" fmla="*/ 102 w 123"/>
                <a:gd name="T97" fmla="*/ 61 h 102"/>
                <a:gd name="T98" fmla="*/ 101 w 123"/>
                <a:gd name="T99" fmla="*/ 57 h 102"/>
                <a:gd name="T100" fmla="*/ 100 w 123"/>
                <a:gd name="T101" fmla="*/ 52 h 102"/>
                <a:gd name="T102" fmla="*/ 96 w 123"/>
                <a:gd name="T103" fmla="*/ 52 h 102"/>
                <a:gd name="T104" fmla="*/ 95 w 123"/>
                <a:gd name="T105" fmla="*/ 49 h 102"/>
                <a:gd name="T106" fmla="*/ 100 w 123"/>
                <a:gd name="T107" fmla="*/ 43 h 102"/>
                <a:gd name="T108" fmla="*/ 104 w 123"/>
                <a:gd name="T109" fmla="*/ 39 h 102"/>
                <a:gd name="T110" fmla="*/ 106 w 123"/>
                <a:gd name="T111" fmla="*/ 33 h 102"/>
                <a:gd name="T112" fmla="*/ 110 w 123"/>
                <a:gd name="T113" fmla="*/ 26 h 102"/>
                <a:gd name="T114" fmla="*/ 108 w 123"/>
                <a:gd name="T115" fmla="*/ 23 h 102"/>
                <a:gd name="T116" fmla="*/ 121 w 123"/>
                <a:gd name="T117" fmla="*/ 86 h 102"/>
                <a:gd name="T118" fmla="*/ 116 w 123"/>
                <a:gd name="T119" fmla="*/ 91 h 102"/>
                <a:gd name="T120" fmla="*/ 120 w 123"/>
                <a:gd name="T121" fmla="*/ 102 h 102"/>
                <a:gd name="T122" fmla="*/ 121 w 123"/>
                <a:gd name="T123"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102">
                  <a:moveTo>
                    <a:pt x="108" y="23"/>
                  </a:moveTo>
                  <a:cubicBezTo>
                    <a:pt x="107" y="23"/>
                    <a:pt x="106" y="21"/>
                    <a:pt x="103" y="21"/>
                  </a:cubicBezTo>
                  <a:cubicBezTo>
                    <a:pt x="101" y="21"/>
                    <a:pt x="99" y="20"/>
                    <a:pt x="98" y="19"/>
                  </a:cubicBezTo>
                  <a:cubicBezTo>
                    <a:pt x="97" y="17"/>
                    <a:pt x="91" y="17"/>
                    <a:pt x="89" y="17"/>
                  </a:cubicBezTo>
                  <a:cubicBezTo>
                    <a:pt x="87" y="18"/>
                    <a:pt x="87" y="14"/>
                    <a:pt x="85" y="15"/>
                  </a:cubicBezTo>
                  <a:cubicBezTo>
                    <a:pt x="83" y="15"/>
                    <a:pt x="83" y="12"/>
                    <a:pt x="83" y="11"/>
                  </a:cubicBezTo>
                  <a:cubicBezTo>
                    <a:pt x="83" y="9"/>
                    <a:pt x="81" y="12"/>
                    <a:pt x="79" y="12"/>
                  </a:cubicBezTo>
                  <a:cubicBezTo>
                    <a:pt x="77" y="13"/>
                    <a:pt x="77" y="11"/>
                    <a:pt x="76" y="10"/>
                  </a:cubicBezTo>
                  <a:cubicBezTo>
                    <a:pt x="76" y="9"/>
                    <a:pt x="73" y="7"/>
                    <a:pt x="71" y="6"/>
                  </a:cubicBezTo>
                  <a:cubicBezTo>
                    <a:pt x="70" y="6"/>
                    <a:pt x="68" y="3"/>
                    <a:pt x="67" y="4"/>
                  </a:cubicBezTo>
                  <a:cubicBezTo>
                    <a:pt x="66" y="5"/>
                    <a:pt x="64" y="2"/>
                    <a:pt x="64" y="1"/>
                  </a:cubicBezTo>
                  <a:cubicBezTo>
                    <a:pt x="64" y="0"/>
                    <a:pt x="63" y="0"/>
                    <a:pt x="63" y="0"/>
                  </a:cubicBezTo>
                  <a:cubicBezTo>
                    <a:pt x="62" y="0"/>
                    <a:pt x="62" y="0"/>
                    <a:pt x="61" y="0"/>
                  </a:cubicBezTo>
                  <a:cubicBezTo>
                    <a:pt x="58" y="0"/>
                    <a:pt x="55" y="2"/>
                    <a:pt x="56" y="7"/>
                  </a:cubicBezTo>
                  <a:cubicBezTo>
                    <a:pt x="56" y="12"/>
                    <a:pt x="52" y="12"/>
                    <a:pt x="47" y="13"/>
                  </a:cubicBezTo>
                  <a:cubicBezTo>
                    <a:pt x="42" y="13"/>
                    <a:pt x="44" y="17"/>
                    <a:pt x="42" y="19"/>
                  </a:cubicBezTo>
                  <a:cubicBezTo>
                    <a:pt x="40" y="20"/>
                    <a:pt x="32" y="18"/>
                    <a:pt x="31" y="15"/>
                  </a:cubicBezTo>
                  <a:cubicBezTo>
                    <a:pt x="30" y="12"/>
                    <a:pt x="23" y="15"/>
                    <a:pt x="26" y="18"/>
                  </a:cubicBezTo>
                  <a:cubicBezTo>
                    <a:pt x="29" y="22"/>
                    <a:pt x="29" y="26"/>
                    <a:pt x="27" y="27"/>
                  </a:cubicBezTo>
                  <a:cubicBezTo>
                    <a:pt x="26" y="29"/>
                    <a:pt x="22" y="25"/>
                    <a:pt x="20" y="27"/>
                  </a:cubicBezTo>
                  <a:cubicBezTo>
                    <a:pt x="18" y="29"/>
                    <a:pt x="18" y="26"/>
                    <a:pt x="15" y="25"/>
                  </a:cubicBezTo>
                  <a:cubicBezTo>
                    <a:pt x="12" y="24"/>
                    <a:pt x="11" y="26"/>
                    <a:pt x="7" y="25"/>
                  </a:cubicBezTo>
                  <a:cubicBezTo>
                    <a:pt x="2" y="25"/>
                    <a:pt x="0" y="28"/>
                    <a:pt x="1" y="29"/>
                  </a:cubicBezTo>
                  <a:cubicBezTo>
                    <a:pt x="3" y="31"/>
                    <a:pt x="1" y="33"/>
                    <a:pt x="2" y="35"/>
                  </a:cubicBezTo>
                  <a:cubicBezTo>
                    <a:pt x="4" y="36"/>
                    <a:pt x="9" y="36"/>
                    <a:pt x="14" y="38"/>
                  </a:cubicBezTo>
                  <a:cubicBezTo>
                    <a:pt x="18" y="40"/>
                    <a:pt x="19" y="39"/>
                    <a:pt x="21" y="40"/>
                  </a:cubicBezTo>
                  <a:cubicBezTo>
                    <a:pt x="23" y="42"/>
                    <a:pt x="24" y="41"/>
                    <a:pt x="24" y="44"/>
                  </a:cubicBezTo>
                  <a:cubicBezTo>
                    <a:pt x="24" y="47"/>
                    <a:pt x="26" y="50"/>
                    <a:pt x="30" y="51"/>
                  </a:cubicBezTo>
                  <a:cubicBezTo>
                    <a:pt x="34" y="52"/>
                    <a:pt x="31" y="55"/>
                    <a:pt x="33" y="58"/>
                  </a:cubicBezTo>
                  <a:cubicBezTo>
                    <a:pt x="34" y="61"/>
                    <a:pt x="31" y="64"/>
                    <a:pt x="31" y="68"/>
                  </a:cubicBezTo>
                  <a:cubicBezTo>
                    <a:pt x="32" y="71"/>
                    <a:pt x="29" y="82"/>
                    <a:pt x="27" y="83"/>
                  </a:cubicBezTo>
                  <a:cubicBezTo>
                    <a:pt x="27" y="83"/>
                    <a:pt x="27" y="83"/>
                    <a:pt x="27" y="83"/>
                  </a:cubicBezTo>
                  <a:cubicBezTo>
                    <a:pt x="29" y="84"/>
                    <a:pt x="31" y="85"/>
                    <a:pt x="32" y="86"/>
                  </a:cubicBezTo>
                  <a:cubicBezTo>
                    <a:pt x="33" y="87"/>
                    <a:pt x="37" y="88"/>
                    <a:pt x="40" y="89"/>
                  </a:cubicBezTo>
                  <a:cubicBezTo>
                    <a:pt x="42" y="91"/>
                    <a:pt x="46" y="91"/>
                    <a:pt x="46" y="89"/>
                  </a:cubicBezTo>
                  <a:cubicBezTo>
                    <a:pt x="46" y="87"/>
                    <a:pt x="49" y="88"/>
                    <a:pt x="50" y="90"/>
                  </a:cubicBezTo>
                  <a:cubicBezTo>
                    <a:pt x="52" y="91"/>
                    <a:pt x="58" y="92"/>
                    <a:pt x="60" y="92"/>
                  </a:cubicBezTo>
                  <a:cubicBezTo>
                    <a:pt x="63" y="93"/>
                    <a:pt x="66" y="92"/>
                    <a:pt x="69" y="92"/>
                  </a:cubicBezTo>
                  <a:cubicBezTo>
                    <a:pt x="69" y="92"/>
                    <a:pt x="69" y="91"/>
                    <a:pt x="69" y="90"/>
                  </a:cubicBezTo>
                  <a:cubicBezTo>
                    <a:pt x="67" y="85"/>
                    <a:pt x="71" y="83"/>
                    <a:pt x="75" y="82"/>
                  </a:cubicBezTo>
                  <a:cubicBezTo>
                    <a:pt x="80" y="81"/>
                    <a:pt x="89" y="84"/>
                    <a:pt x="91" y="85"/>
                  </a:cubicBezTo>
                  <a:cubicBezTo>
                    <a:pt x="93" y="87"/>
                    <a:pt x="97" y="86"/>
                    <a:pt x="101" y="82"/>
                  </a:cubicBezTo>
                  <a:cubicBezTo>
                    <a:pt x="103" y="80"/>
                    <a:pt x="104" y="79"/>
                    <a:pt x="106" y="79"/>
                  </a:cubicBezTo>
                  <a:cubicBezTo>
                    <a:pt x="106" y="78"/>
                    <a:pt x="107" y="77"/>
                    <a:pt x="107" y="76"/>
                  </a:cubicBezTo>
                  <a:cubicBezTo>
                    <a:pt x="107" y="74"/>
                    <a:pt x="105" y="75"/>
                    <a:pt x="103" y="74"/>
                  </a:cubicBezTo>
                  <a:cubicBezTo>
                    <a:pt x="101" y="74"/>
                    <a:pt x="100" y="72"/>
                    <a:pt x="101" y="70"/>
                  </a:cubicBezTo>
                  <a:cubicBezTo>
                    <a:pt x="102" y="68"/>
                    <a:pt x="100" y="68"/>
                    <a:pt x="99" y="66"/>
                  </a:cubicBezTo>
                  <a:cubicBezTo>
                    <a:pt x="97" y="64"/>
                    <a:pt x="99" y="65"/>
                    <a:pt x="100" y="64"/>
                  </a:cubicBezTo>
                  <a:cubicBezTo>
                    <a:pt x="101" y="63"/>
                    <a:pt x="103" y="61"/>
                    <a:pt x="102" y="61"/>
                  </a:cubicBezTo>
                  <a:cubicBezTo>
                    <a:pt x="101" y="60"/>
                    <a:pt x="100" y="59"/>
                    <a:pt x="101" y="57"/>
                  </a:cubicBezTo>
                  <a:cubicBezTo>
                    <a:pt x="102" y="54"/>
                    <a:pt x="100" y="54"/>
                    <a:pt x="100" y="52"/>
                  </a:cubicBezTo>
                  <a:cubicBezTo>
                    <a:pt x="100" y="51"/>
                    <a:pt x="98" y="50"/>
                    <a:pt x="96" y="52"/>
                  </a:cubicBezTo>
                  <a:cubicBezTo>
                    <a:pt x="94" y="54"/>
                    <a:pt x="94" y="53"/>
                    <a:pt x="95" y="49"/>
                  </a:cubicBezTo>
                  <a:cubicBezTo>
                    <a:pt x="96" y="46"/>
                    <a:pt x="100" y="44"/>
                    <a:pt x="100" y="43"/>
                  </a:cubicBezTo>
                  <a:cubicBezTo>
                    <a:pt x="100" y="41"/>
                    <a:pt x="103" y="39"/>
                    <a:pt x="104" y="39"/>
                  </a:cubicBezTo>
                  <a:cubicBezTo>
                    <a:pt x="106" y="39"/>
                    <a:pt x="106" y="35"/>
                    <a:pt x="106" y="33"/>
                  </a:cubicBezTo>
                  <a:cubicBezTo>
                    <a:pt x="107" y="30"/>
                    <a:pt x="107" y="28"/>
                    <a:pt x="110" y="26"/>
                  </a:cubicBezTo>
                  <a:cubicBezTo>
                    <a:pt x="112" y="24"/>
                    <a:pt x="109" y="23"/>
                    <a:pt x="108" y="23"/>
                  </a:cubicBezTo>
                  <a:close/>
                  <a:moveTo>
                    <a:pt x="121" y="86"/>
                  </a:moveTo>
                  <a:cubicBezTo>
                    <a:pt x="120" y="86"/>
                    <a:pt x="120" y="89"/>
                    <a:pt x="116" y="91"/>
                  </a:cubicBezTo>
                  <a:cubicBezTo>
                    <a:pt x="113" y="93"/>
                    <a:pt x="116" y="102"/>
                    <a:pt x="120" y="102"/>
                  </a:cubicBezTo>
                  <a:cubicBezTo>
                    <a:pt x="123" y="101"/>
                    <a:pt x="123" y="86"/>
                    <a:pt x="121" y="8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6" name="Freeform 194">
              <a:extLst>
                <a:ext uri="{FF2B5EF4-FFF2-40B4-BE49-F238E27FC236}">
                  <a16:creationId xmlns:a16="http://schemas.microsoft.com/office/drawing/2014/main" id="{ABC62454-2809-3E2F-8A90-A3B0FD1551E8}"/>
                </a:ext>
              </a:extLst>
            </p:cNvPr>
            <p:cNvSpPr>
              <a:spLocks/>
            </p:cNvSpPr>
            <p:nvPr/>
          </p:nvSpPr>
          <p:spPr bwMode="auto">
            <a:xfrm>
              <a:off x="2540001" y="4076701"/>
              <a:ext cx="52388" cy="30163"/>
            </a:xfrm>
            <a:custGeom>
              <a:avLst/>
              <a:gdLst>
                <a:gd name="T0" fmla="*/ 19 w 19"/>
                <a:gd name="T1" fmla="*/ 4 h 11"/>
                <a:gd name="T2" fmla="*/ 10 w 19"/>
                <a:gd name="T3" fmla="*/ 2 h 11"/>
                <a:gd name="T4" fmla="*/ 6 w 19"/>
                <a:gd name="T5" fmla="*/ 0 h 11"/>
                <a:gd name="T6" fmla="*/ 6 w 19"/>
                <a:gd name="T7" fmla="*/ 0 h 11"/>
                <a:gd name="T8" fmla="*/ 0 w 19"/>
                <a:gd name="T9" fmla="*/ 5 h 11"/>
                <a:gd name="T10" fmla="*/ 16 w 19"/>
                <a:gd name="T11" fmla="*/ 11 h 11"/>
                <a:gd name="T12" fmla="*/ 19 w 19"/>
                <a:gd name="T13" fmla="*/ 10 h 11"/>
                <a:gd name="T14" fmla="*/ 19 w 1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1">
                  <a:moveTo>
                    <a:pt x="19" y="4"/>
                  </a:moveTo>
                  <a:cubicBezTo>
                    <a:pt x="17" y="2"/>
                    <a:pt x="14" y="4"/>
                    <a:pt x="10" y="2"/>
                  </a:cubicBezTo>
                  <a:cubicBezTo>
                    <a:pt x="9" y="1"/>
                    <a:pt x="7" y="0"/>
                    <a:pt x="6" y="0"/>
                  </a:cubicBezTo>
                  <a:cubicBezTo>
                    <a:pt x="6" y="0"/>
                    <a:pt x="6" y="0"/>
                    <a:pt x="6" y="0"/>
                  </a:cubicBezTo>
                  <a:cubicBezTo>
                    <a:pt x="5" y="0"/>
                    <a:pt x="2" y="3"/>
                    <a:pt x="0" y="5"/>
                  </a:cubicBezTo>
                  <a:cubicBezTo>
                    <a:pt x="2" y="7"/>
                    <a:pt x="13" y="11"/>
                    <a:pt x="16" y="11"/>
                  </a:cubicBezTo>
                  <a:cubicBezTo>
                    <a:pt x="17" y="11"/>
                    <a:pt x="18" y="10"/>
                    <a:pt x="19" y="10"/>
                  </a:cubicBezTo>
                  <a:cubicBezTo>
                    <a:pt x="19" y="7"/>
                    <a:pt x="19" y="5"/>
                    <a:pt x="19" y="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7" name="Freeform 195">
              <a:extLst>
                <a:ext uri="{FF2B5EF4-FFF2-40B4-BE49-F238E27FC236}">
                  <a16:creationId xmlns:a16="http://schemas.microsoft.com/office/drawing/2014/main" id="{A94AFA26-C951-739C-5A7F-E72D49A6DF36}"/>
                </a:ext>
              </a:extLst>
            </p:cNvPr>
            <p:cNvSpPr>
              <a:spLocks/>
            </p:cNvSpPr>
            <p:nvPr/>
          </p:nvSpPr>
          <p:spPr bwMode="auto">
            <a:xfrm>
              <a:off x="2540001" y="4076701"/>
              <a:ext cx="52388" cy="30163"/>
            </a:xfrm>
            <a:custGeom>
              <a:avLst/>
              <a:gdLst>
                <a:gd name="T0" fmla="*/ 19 w 19"/>
                <a:gd name="T1" fmla="*/ 4 h 11"/>
                <a:gd name="T2" fmla="*/ 10 w 19"/>
                <a:gd name="T3" fmla="*/ 2 h 11"/>
                <a:gd name="T4" fmla="*/ 6 w 19"/>
                <a:gd name="T5" fmla="*/ 0 h 11"/>
                <a:gd name="T6" fmla="*/ 6 w 19"/>
                <a:gd name="T7" fmla="*/ 0 h 11"/>
                <a:gd name="T8" fmla="*/ 0 w 19"/>
                <a:gd name="T9" fmla="*/ 5 h 11"/>
                <a:gd name="T10" fmla="*/ 16 w 19"/>
                <a:gd name="T11" fmla="*/ 11 h 11"/>
                <a:gd name="T12" fmla="*/ 19 w 19"/>
                <a:gd name="T13" fmla="*/ 10 h 11"/>
                <a:gd name="T14" fmla="*/ 19 w 1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1">
                  <a:moveTo>
                    <a:pt x="19" y="4"/>
                  </a:moveTo>
                  <a:cubicBezTo>
                    <a:pt x="17" y="2"/>
                    <a:pt x="14" y="4"/>
                    <a:pt x="10" y="2"/>
                  </a:cubicBezTo>
                  <a:cubicBezTo>
                    <a:pt x="9" y="1"/>
                    <a:pt x="7" y="0"/>
                    <a:pt x="6" y="0"/>
                  </a:cubicBezTo>
                  <a:cubicBezTo>
                    <a:pt x="6" y="0"/>
                    <a:pt x="6" y="0"/>
                    <a:pt x="6" y="0"/>
                  </a:cubicBezTo>
                  <a:cubicBezTo>
                    <a:pt x="5" y="0"/>
                    <a:pt x="2" y="3"/>
                    <a:pt x="0" y="5"/>
                  </a:cubicBezTo>
                  <a:cubicBezTo>
                    <a:pt x="2" y="7"/>
                    <a:pt x="13" y="11"/>
                    <a:pt x="16" y="11"/>
                  </a:cubicBezTo>
                  <a:cubicBezTo>
                    <a:pt x="17" y="11"/>
                    <a:pt x="18" y="10"/>
                    <a:pt x="19" y="10"/>
                  </a:cubicBezTo>
                  <a:cubicBezTo>
                    <a:pt x="19" y="7"/>
                    <a:pt x="19" y="5"/>
                    <a:pt x="19" y="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8" name="Freeform 196">
              <a:extLst>
                <a:ext uri="{FF2B5EF4-FFF2-40B4-BE49-F238E27FC236}">
                  <a16:creationId xmlns:a16="http://schemas.microsoft.com/office/drawing/2014/main" id="{732C2D6E-43DD-1CF0-85B8-D42F8CD652E9}"/>
                </a:ext>
              </a:extLst>
            </p:cNvPr>
            <p:cNvSpPr>
              <a:spLocks/>
            </p:cNvSpPr>
            <p:nvPr/>
          </p:nvSpPr>
          <p:spPr bwMode="auto">
            <a:xfrm>
              <a:off x="2555876" y="4030663"/>
              <a:ext cx="144463" cy="82550"/>
            </a:xfrm>
            <a:custGeom>
              <a:avLst/>
              <a:gdLst>
                <a:gd name="T0" fmla="*/ 22 w 51"/>
                <a:gd name="T1" fmla="*/ 26 h 29"/>
                <a:gd name="T2" fmla="*/ 24 w 51"/>
                <a:gd name="T3" fmla="*/ 20 h 29"/>
                <a:gd name="T4" fmla="*/ 33 w 51"/>
                <a:gd name="T5" fmla="*/ 16 h 29"/>
                <a:gd name="T6" fmla="*/ 42 w 51"/>
                <a:gd name="T7" fmla="*/ 15 h 29"/>
                <a:gd name="T8" fmla="*/ 51 w 51"/>
                <a:gd name="T9" fmla="*/ 11 h 29"/>
                <a:gd name="T10" fmla="*/ 42 w 51"/>
                <a:gd name="T11" fmla="*/ 4 h 29"/>
                <a:gd name="T12" fmla="*/ 24 w 51"/>
                <a:gd name="T13" fmla="*/ 4 h 29"/>
                <a:gd name="T14" fmla="*/ 8 w 51"/>
                <a:gd name="T15" fmla="*/ 5 h 29"/>
                <a:gd name="T16" fmla="*/ 8 w 51"/>
                <a:gd name="T17" fmla="*/ 5 h 29"/>
                <a:gd name="T18" fmla="*/ 4 w 51"/>
                <a:gd name="T19" fmla="*/ 9 h 29"/>
                <a:gd name="T20" fmla="*/ 0 w 51"/>
                <a:gd name="T21" fmla="*/ 16 h 29"/>
                <a:gd name="T22" fmla="*/ 4 w 51"/>
                <a:gd name="T23" fmla="*/ 18 h 29"/>
                <a:gd name="T24" fmla="*/ 13 w 51"/>
                <a:gd name="T25" fmla="*/ 20 h 29"/>
                <a:gd name="T26" fmla="*/ 13 w 51"/>
                <a:gd name="T27" fmla="*/ 26 h 29"/>
                <a:gd name="T28" fmla="*/ 15 w 51"/>
                <a:gd name="T29" fmla="*/ 26 h 29"/>
                <a:gd name="T30" fmla="*/ 16 w 51"/>
                <a:gd name="T31" fmla="*/ 29 h 29"/>
                <a:gd name="T32" fmla="*/ 19 w 51"/>
                <a:gd name="T33" fmla="*/ 28 h 29"/>
                <a:gd name="T34" fmla="*/ 22 w 51"/>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9">
                  <a:moveTo>
                    <a:pt x="22" y="26"/>
                  </a:moveTo>
                  <a:cubicBezTo>
                    <a:pt x="22" y="25"/>
                    <a:pt x="19" y="21"/>
                    <a:pt x="24" y="20"/>
                  </a:cubicBezTo>
                  <a:cubicBezTo>
                    <a:pt x="29" y="20"/>
                    <a:pt x="33" y="20"/>
                    <a:pt x="33" y="16"/>
                  </a:cubicBezTo>
                  <a:cubicBezTo>
                    <a:pt x="34" y="13"/>
                    <a:pt x="40" y="15"/>
                    <a:pt x="42" y="15"/>
                  </a:cubicBezTo>
                  <a:cubicBezTo>
                    <a:pt x="43" y="15"/>
                    <a:pt x="47" y="11"/>
                    <a:pt x="51" y="11"/>
                  </a:cubicBezTo>
                  <a:cubicBezTo>
                    <a:pt x="51" y="7"/>
                    <a:pt x="46" y="8"/>
                    <a:pt x="42" y="4"/>
                  </a:cubicBezTo>
                  <a:cubicBezTo>
                    <a:pt x="38" y="0"/>
                    <a:pt x="29" y="2"/>
                    <a:pt x="24" y="4"/>
                  </a:cubicBezTo>
                  <a:cubicBezTo>
                    <a:pt x="19" y="6"/>
                    <a:pt x="14" y="2"/>
                    <a:pt x="8" y="5"/>
                  </a:cubicBezTo>
                  <a:cubicBezTo>
                    <a:pt x="8" y="5"/>
                    <a:pt x="8" y="5"/>
                    <a:pt x="8" y="5"/>
                  </a:cubicBezTo>
                  <a:cubicBezTo>
                    <a:pt x="7" y="6"/>
                    <a:pt x="6" y="8"/>
                    <a:pt x="4" y="9"/>
                  </a:cubicBezTo>
                  <a:cubicBezTo>
                    <a:pt x="0" y="12"/>
                    <a:pt x="1" y="15"/>
                    <a:pt x="0" y="16"/>
                  </a:cubicBezTo>
                  <a:cubicBezTo>
                    <a:pt x="1" y="16"/>
                    <a:pt x="3" y="17"/>
                    <a:pt x="4" y="18"/>
                  </a:cubicBezTo>
                  <a:cubicBezTo>
                    <a:pt x="8" y="20"/>
                    <a:pt x="11" y="18"/>
                    <a:pt x="13" y="20"/>
                  </a:cubicBezTo>
                  <a:cubicBezTo>
                    <a:pt x="13" y="21"/>
                    <a:pt x="13" y="23"/>
                    <a:pt x="13" y="26"/>
                  </a:cubicBezTo>
                  <a:cubicBezTo>
                    <a:pt x="13" y="25"/>
                    <a:pt x="14" y="25"/>
                    <a:pt x="15" y="26"/>
                  </a:cubicBezTo>
                  <a:cubicBezTo>
                    <a:pt x="16" y="26"/>
                    <a:pt x="16" y="28"/>
                    <a:pt x="16" y="29"/>
                  </a:cubicBezTo>
                  <a:cubicBezTo>
                    <a:pt x="19" y="28"/>
                    <a:pt x="19" y="28"/>
                    <a:pt x="19" y="28"/>
                  </a:cubicBezTo>
                  <a:cubicBezTo>
                    <a:pt x="19" y="28"/>
                    <a:pt x="21" y="26"/>
                    <a:pt x="22" y="2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199" name="Freeform 197">
              <a:extLst>
                <a:ext uri="{FF2B5EF4-FFF2-40B4-BE49-F238E27FC236}">
                  <a16:creationId xmlns:a16="http://schemas.microsoft.com/office/drawing/2014/main" id="{48F46B3E-658D-F458-20F0-B4BB6C3CA869}"/>
                </a:ext>
              </a:extLst>
            </p:cNvPr>
            <p:cNvSpPr>
              <a:spLocks/>
            </p:cNvSpPr>
            <p:nvPr/>
          </p:nvSpPr>
          <p:spPr bwMode="auto">
            <a:xfrm>
              <a:off x="2555876" y="4030663"/>
              <a:ext cx="144463" cy="82550"/>
            </a:xfrm>
            <a:custGeom>
              <a:avLst/>
              <a:gdLst>
                <a:gd name="T0" fmla="*/ 22 w 51"/>
                <a:gd name="T1" fmla="*/ 26 h 29"/>
                <a:gd name="T2" fmla="*/ 24 w 51"/>
                <a:gd name="T3" fmla="*/ 20 h 29"/>
                <a:gd name="T4" fmla="*/ 33 w 51"/>
                <a:gd name="T5" fmla="*/ 16 h 29"/>
                <a:gd name="T6" fmla="*/ 42 w 51"/>
                <a:gd name="T7" fmla="*/ 15 h 29"/>
                <a:gd name="T8" fmla="*/ 51 w 51"/>
                <a:gd name="T9" fmla="*/ 11 h 29"/>
                <a:gd name="T10" fmla="*/ 42 w 51"/>
                <a:gd name="T11" fmla="*/ 4 h 29"/>
                <a:gd name="T12" fmla="*/ 24 w 51"/>
                <a:gd name="T13" fmla="*/ 4 h 29"/>
                <a:gd name="T14" fmla="*/ 8 w 51"/>
                <a:gd name="T15" fmla="*/ 5 h 29"/>
                <a:gd name="T16" fmla="*/ 8 w 51"/>
                <a:gd name="T17" fmla="*/ 5 h 29"/>
                <a:gd name="T18" fmla="*/ 4 w 51"/>
                <a:gd name="T19" fmla="*/ 9 h 29"/>
                <a:gd name="T20" fmla="*/ 0 w 51"/>
                <a:gd name="T21" fmla="*/ 16 h 29"/>
                <a:gd name="T22" fmla="*/ 4 w 51"/>
                <a:gd name="T23" fmla="*/ 18 h 29"/>
                <a:gd name="T24" fmla="*/ 13 w 51"/>
                <a:gd name="T25" fmla="*/ 20 h 29"/>
                <a:gd name="T26" fmla="*/ 13 w 51"/>
                <a:gd name="T27" fmla="*/ 26 h 29"/>
                <a:gd name="T28" fmla="*/ 15 w 51"/>
                <a:gd name="T29" fmla="*/ 26 h 29"/>
                <a:gd name="T30" fmla="*/ 16 w 51"/>
                <a:gd name="T31" fmla="*/ 29 h 29"/>
                <a:gd name="T32" fmla="*/ 19 w 51"/>
                <a:gd name="T33" fmla="*/ 28 h 29"/>
                <a:gd name="T34" fmla="*/ 22 w 51"/>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9">
                  <a:moveTo>
                    <a:pt x="22" y="26"/>
                  </a:moveTo>
                  <a:cubicBezTo>
                    <a:pt x="22" y="25"/>
                    <a:pt x="19" y="21"/>
                    <a:pt x="24" y="20"/>
                  </a:cubicBezTo>
                  <a:cubicBezTo>
                    <a:pt x="29" y="20"/>
                    <a:pt x="33" y="20"/>
                    <a:pt x="33" y="16"/>
                  </a:cubicBezTo>
                  <a:cubicBezTo>
                    <a:pt x="34" y="13"/>
                    <a:pt x="40" y="15"/>
                    <a:pt x="42" y="15"/>
                  </a:cubicBezTo>
                  <a:cubicBezTo>
                    <a:pt x="43" y="15"/>
                    <a:pt x="47" y="11"/>
                    <a:pt x="51" y="11"/>
                  </a:cubicBezTo>
                  <a:cubicBezTo>
                    <a:pt x="51" y="7"/>
                    <a:pt x="46" y="8"/>
                    <a:pt x="42" y="4"/>
                  </a:cubicBezTo>
                  <a:cubicBezTo>
                    <a:pt x="38" y="0"/>
                    <a:pt x="29" y="2"/>
                    <a:pt x="24" y="4"/>
                  </a:cubicBezTo>
                  <a:cubicBezTo>
                    <a:pt x="19" y="6"/>
                    <a:pt x="14" y="2"/>
                    <a:pt x="8" y="5"/>
                  </a:cubicBezTo>
                  <a:cubicBezTo>
                    <a:pt x="8" y="5"/>
                    <a:pt x="8" y="5"/>
                    <a:pt x="8" y="5"/>
                  </a:cubicBezTo>
                  <a:cubicBezTo>
                    <a:pt x="7" y="6"/>
                    <a:pt x="6" y="8"/>
                    <a:pt x="4" y="9"/>
                  </a:cubicBezTo>
                  <a:cubicBezTo>
                    <a:pt x="0" y="12"/>
                    <a:pt x="1" y="15"/>
                    <a:pt x="0" y="16"/>
                  </a:cubicBezTo>
                  <a:cubicBezTo>
                    <a:pt x="1" y="16"/>
                    <a:pt x="3" y="17"/>
                    <a:pt x="4" y="18"/>
                  </a:cubicBezTo>
                  <a:cubicBezTo>
                    <a:pt x="8" y="20"/>
                    <a:pt x="11" y="18"/>
                    <a:pt x="13" y="20"/>
                  </a:cubicBezTo>
                  <a:cubicBezTo>
                    <a:pt x="13" y="21"/>
                    <a:pt x="13" y="23"/>
                    <a:pt x="13" y="26"/>
                  </a:cubicBezTo>
                  <a:cubicBezTo>
                    <a:pt x="13" y="25"/>
                    <a:pt x="14" y="25"/>
                    <a:pt x="15" y="26"/>
                  </a:cubicBezTo>
                  <a:cubicBezTo>
                    <a:pt x="16" y="26"/>
                    <a:pt x="16" y="28"/>
                    <a:pt x="16" y="29"/>
                  </a:cubicBezTo>
                  <a:cubicBezTo>
                    <a:pt x="19" y="28"/>
                    <a:pt x="19" y="28"/>
                    <a:pt x="19" y="28"/>
                  </a:cubicBezTo>
                  <a:cubicBezTo>
                    <a:pt x="19" y="28"/>
                    <a:pt x="21" y="26"/>
                    <a:pt x="22" y="2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0" name="Freeform 198">
              <a:extLst>
                <a:ext uri="{FF2B5EF4-FFF2-40B4-BE49-F238E27FC236}">
                  <a16:creationId xmlns:a16="http://schemas.microsoft.com/office/drawing/2014/main" id="{6451177A-FDFA-8688-AEF9-649B7C03C47D}"/>
                </a:ext>
              </a:extLst>
            </p:cNvPr>
            <p:cNvSpPr>
              <a:spLocks/>
            </p:cNvSpPr>
            <p:nvPr/>
          </p:nvSpPr>
          <p:spPr bwMode="auto">
            <a:xfrm>
              <a:off x="1897063" y="3614738"/>
              <a:ext cx="720725" cy="447675"/>
            </a:xfrm>
            <a:custGeom>
              <a:avLst/>
              <a:gdLst>
                <a:gd name="T0" fmla="*/ 224 w 256"/>
                <a:gd name="T1" fmla="*/ 149 h 159"/>
                <a:gd name="T2" fmla="*/ 221 w 256"/>
                <a:gd name="T3" fmla="*/ 134 h 159"/>
                <a:gd name="T4" fmla="*/ 242 w 256"/>
                <a:gd name="T5" fmla="*/ 129 h 159"/>
                <a:gd name="T6" fmla="*/ 249 w 256"/>
                <a:gd name="T7" fmla="*/ 120 h 159"/>
                <a:gd name="T8" fmla="*/ 256 w 256"/>
                <a:gd name="T9" fmla="*/ 104 h 159"/>
                <a:gd name="T10" fmla="*/ 235 w 256"/>
                <a:gd name="T11" fmla="*/ 102 h 159"/>
                <a:gd name="T12" fmla="*/ 222 w 256"/>
                <a:gd name="T13" fmla="*/ 120 h 159"/>
                <a:gd name="T14" fmla="*/ 210 w 256"/>
                <a:gd name="T15" fmla="*/ 126 h 159"/>
                <a:gd name="T16" fmla="*/ 180 w 256"/>
                <a:gd name="T17" fmla="*/ 126 h 159"/>
                <a:gd name="T18" fmla="*/ 167 w 256"/>
                <a:gd name="T19" fmla="*/ 107 h 159"/>
                <a:gd name="T20" fmla="*/ 166 w 256"/>
                <a:gd name="T21" fmla="*/ 67 h 159"/>
                <a:gd name="T22" fmla="*/ 164 w 256"/>
                <a:gd name="T23" fmla="*/ 62 h 159"/>
                <a:gd name="T24" fmla="*/ 149 w 256"/>
                <a:gd name="T25" fmla="*/ 52 h 159"/>
                <a:gd name="T26" fmla="*/ 139 w 256"/>
                <a:gd name="T27" fmla="*/ 35 h 159"/>
                <a:gd name="T28" fmla="*/ 118 w 256"/>
                <a:gd name="T29" fmla="*/ 34 h 159"/>
                <a:gd name="T30" fmla="*/ 105 w 256"/>
                <a:gd name="T31" fmla="*/ 23 h 159"/>
                <a:gd name="T32" fmla="*/ 90 w 256"/>
                <a:gd name="T33" fmla="*/ 8 h 159"/>
                <a:gd name="T34" fmla="*/ 74 w 256"/>
                <a:gd name="T35" fmla="*/ 12 h 159"/>
                <a:gd name="T36" fmla="*/ 28 w 256"/>
                <a:gd name="T37" fmla="*/ 4 h 159"/>
                <a:gd name="T38" fmla="*/ 0 w 256"/>
                <a:gd name="T39" fmla="*/ 2 h 159"/>
                <a:gd name="T40" fmla="*/ 11 w 256"/>
                <a:gd name="T41" fmla="*/ 25 h 159"/>
                <a:gd name="T42" fmla="*/ 26 w 256"/>
                <a:gd name="T43" fmla="*/ 45 h 159"/>
                <a:gd name="T44" fmla="*/ 30 w 256"/>
                <a:gd name="T45" fmla="*/ 53 h 159"/>
                <a:gd name="T46" fmla="*/ 41 w 256"/>
                <a:gd name="T47" fmla="*/ 70 h 159"/>
                <a:gd name="T48" fmla="*/ 60 w 256"/>
                <a:gd name="T49" fmla="*/ 89 h 159"/>
                <a:gd name="T50" fmla="*/ 62 w 256"/>
                <a:gd name="T51" fmla="*/ 80 h 159"/>
                <a:gd name="T52" fmla="*/ 53 w 256"/>
                <a:gd name="T53" fmla="*/ 69 h 159"/>
                <a:gd name="T54" fmla="*/ 38 w 256"/>
                <a:gd name="T55" fmla="*/ 45 h 159"/>
                <a:gd name="T56" fmla="*/ 32 w 256"/>
                <a:gd name="T57" fmla="*/ 31 h 159"/>
                <a:gd name="T58" fmla="*/ 21 w 256"/>
                <a:gd name="T59" fmla="*/ 22 h 159"/>
                <a:gd name="T60" fmla="*/ 21 w 256"/>
                <a:gd name="T61" fmla="*/ 8 h 159"/>
                <a:gd name="T62" fmla="*/ 29 w 256"/>
                <a:gd name="T63" fmla="*/ 11 h 159"/>
                <a:gd name="T64" fmla="*/ 36 w 256"/>
                <a:gd name="T65" fmla="*/ 23 h 159"/>
                <a:gd name="T66" fmla="*/ 41 w 256"/>
                <a:gd name="T67" fmla="*/ 35 h 159"/>
                <a:gd name="T68" fmla="*/ 54 w 256"/>
                <a:gd name="T69" fmla="*/ 45 h 159"/>
                <a:gd name="T70" fmla="*/ 64 w 256"/>
                <a:gd name="T71" fmla="*/ 55 h 159"/>
                <a:gd name="T72" fmla="*/ 71 w 256"/>
                <a:gd name="T73" fmla="*/ 66 h 159"/>
                <a:gd name="T74" fmla="*/ 96 w 256"/>
                <a:gd name="T75" fmla="*/ 93 h 159"/>
                <a:gd name="T76" fmla="*/ 100 w 256"/>
                <a:gd name="T77" fmla="*/ 108 h 159"/>
                <a:gd name="T78" fmla="*/ 104 w 256"/>
                <a:gd name="T79" fmla="*/ 122 h 159"/>
                <a:gd name="T80" fmla="*/ 129 w 256"/>
                <a:gd name="T81" fmla="*/ 134 h 159"/>
                <a:gd name="T82" fmla="*/ 165 w 256"/>
                <a:gd name="T83" fmla="*/ 151 h 159"/>
                <a:gd name="T84" fmla="*/ 197 w 256"/>
                <a:gd name="T85" fmla="*/ 152 h 159"/>
                <a:gd name="T86" fmla="*/ 213 w 256"/>
                <a:gd name="T87" fmla="*/ 15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159">
                  <a:moveTo>
                    <a:pt x="213" y="150"/>
                  </a:moveTo>
                  <a:cubicBezTo>
                    <a:pt x="214" y="150"/>
                    <a:pt x="223" y="151"/>
                    <a:pt x="224" y="149"/>
                  </a:cubicBezTo>
                  <a:cubicBezTo>
                    <a:pt x="225" y="146"/>
                    <a:pt x="217" y="141"/>
                    <a:pt x="218" y="140"/>
                  </a:cubicBezTo>
                  <a:cubicBezTo>
                    <a:pt x="219" y="140"/>
                    <a:pt x="220" y="134"/>
                    <a:pt x="221" y="134"/>
                  </a:cubicBezTo>
                  <a:cubicBezTo>
                    <a:pt x="222" y="134"/>
                    <a:pt x="236" y="135"/>
                    <a:pt x="236" y="134"/>
                  </a:cubicBezTo>
                  <a:cubicBezTo>
                    <a:pt x="237" y="134"/>
                    <a:pt x="240" y="129"/>
                    <a:pt x="242" y="129"/>
                  </a:cubicBezTo>
                  <a:cubicBezTo>
                    <a:pt x="243" y="129"/>
                    <a:pt x="244" y="130"/>
                    <a:pt x="246" y="131"/>
                  </a:cubicBezTo>
                  <a:cubicBezTo>
                    <a:pt x="248" y="129"/>
                    <a:pt x="249" y="124"/>
                    <a:pt x="249" y="120"/>
                  </a:cubicBezTo>
                  <a:cubicBezTo>
                    <a:pt x="250" y="115"/>
                    <a:pt x="248" y="113"/>
                    <a:pt x="251" y="110"/>
                  </a:cubicBezTo>
                  <a:cubicBezTo>
                    <a:pt x="253" y="108"/>
                    <a:pt x="256" y="107"/>
                    <a:pt x="256" y="104"/>
                  </a:cubicBezTo>
                  <a:cubicBezTo>
                    <a:pt x="255" y="100"/>
                    <a:pt x="251" y="104"/>
                    <a:pt x="248" y="102"/>
                  </a:cubicBezTo>
                  <a:cubicBezTo>
                    <a:pt x="245" y="100"/>
                    <a:pt x="243" y="101"/>
                    <a:pt x="235" y="102"/>
                  </a:cubicBezTo>
                  <a:cubicBezTo>
                    <a:pt x="227" y="103"/>
                    <a:pt x="224" y="107"/>
                    <a:pt x="224" y="112"/>
                  </a:cubicBezTo>
                  <a:cubicBezTo>
                    <a:pt x="225" y="117"/>
                    <a:pt x="222" y="115"/>
                    <a:pt x="222" y="120"/>
                  </a:cubicBezTo>
                  <a:cubicBezTo>
                    <a:pt x="222" y="124"/>
                    <a:pt x="216" y="124"/>
                    <a:pt x="216" y="127"/>
                  </a:cubicBezTo>
                  <a:cubicBezTo>
                    <a:pt x="216" y="130"/>
                    <a:pt x="211" y="127"/>
                    <a:pt x="210" y="126"/>
                  </a:cubicBezTo>
                  <a:cubicBezTo>
                    <a:pt x="208" y="125"/>
                    <a:pt x="192" y="130"/>
                    <a:pt x="190" y="131"/>
                  </a:cubicBezTo>
                  <a:cubicBezTo>
                    <a:pt x="188" y="131"/>
                    <a:pt x="184" y="126"/>
                    <a:pt x="180" y="126"/>
                  </a:cubicBezTo>
                  <a:cubicBezTo>
                    <a:pt x="177" y="126"/>
                    <a:pt x="176" y="121"/>
                    <a:pt x="176" y="118"/>
                  </a:cubicBezTo>
                  <a:cubicBezTo>
                    <a:pt x="175" y="114"/>
                    <a:pt x="169" y="110"/>
                    <a:pt x="167" y="107"/>
                  </a:cubicBezTo>
                  <a:cubicBezTo>
                    <a:pt x="164" y="103"/>
                    <a:pt x="164" y="95"/>
                    <a:pt x="163" y="90"/>
                  </a:cubicBezTo>
                  <a:cubicBezTo>
                    <a:pt x="163" y="85"/>
                    <a:pt x="163" y="76"/>
                    <a:pt x="166" y="67"/>
                  </a:cubicBezTo>
                  <a:cubicBezTo>
                    <a:pt x="167" y="65"/>
                    <a:pt x="167" y="64"/>
                    <a:pt x="167" y="63"/>
                  </a:cubicBezTo>
                  <a:cubicBezTo>
                    <a:pt x="166" y="62"/>
                    <a:pt x="164" y="62"/>
                    <a:pt x="164" y="62"/>
                  </a:cubicBezTo>
                  <a:cubicBezTo>
                    <a:pt x="160" y="62"/>
                    <a:pt x="153" y="58"/>
                    <a:pt x="152" y="58"/>
                  </a:cubicBezTo>
                  <a:cubicBezTo>
                    <a:pt x="150" y="58"/>
                    <a:pt x="151" y="54"/>
                    <a:pt x="149" y="52"/>
                  </a:cubicBezTo>
                  <a:cubicBezTo>
                    <a:pt x="148" y="51"/>
                    <a:pt x="149" y="47"/>
                    <a:pt x="147" y="46"/>
                  </a:cubicBezTo>
                  <a:cubicBezTo>
                    <a:pt x="146" y="45"/>
                    <a:pt x="141" y="40"/>
                    <a:pt x="139" y="35"/>
                  </a:cubicBezTo>
                  <a:cubicBezTo>
                    <a:pt x="138" y="29"/>
                    <a:pt x="128" y="26"/>
                    <a:pt x="124" y="26"/>
                  </a:cubicBezTo>
                  <a:cubicBezTo>
                    <a:pt x="121" y="26"/>
                    <a:pt x="119" y="33"/>
                    <a:pt x="118" y="34"/>
                  </a:cubicBezTo>
                  <a:cubicBezTo>
                    <a:pt x="117" y="34"/>
                    <a:pt x="110" y="30"/>
                    <a:pt x="108" y="29"/>
                  </a:cubicBezTo>
                  <a:cubicBezTo>
                    <a:pt x="106" y="28"/>
                    <a:pt x="105" y="26"/>
                    <a:pt x="105" y="23"/>
                  </a:cubicBezTo>
                  <a:cubicBezTo>
                    <a:pt x="105" y="21"/>
                    <a:pt x="101" y="17"/>
                    <a:pt x="100" y="17"/>
                  </a:cubicBezTo>
                  <a:cubicBezTo>
                    <a:pt x="98" y="16"/>
                    <a:pt x="90" y="8"/>
                    <a:pt x="90" y="8"/>
                  </a:cubicBezTo>
                  <a:cubicBezTo>
                    <a:pt x="77" y="8"/>
                    <a:pt x="77" y="8"/>
                    <a:pt x="77" y="8"/>
                  </a:cubicBezTo>
                  <a:cubicBezTo>
                    <a:pt x="74" y="12"/>
                    <a:pt x="74" y="12"/>
                    <a:pt x="74" y="12"/>
                  </a:cubicBezTo>
                  <a:cubicBezTo>
                    <a:pt x="50" y="12"/>
                    <a:pt x="50" y="12"/>
                    <a:pt x="50" y="12"/>
                  </a:cubicBezTo>
                  <a:cubicBezTo>
                    <a:pt x="50" y="12"/>
                    <a:pt x="32" y="5"/>
                    <a:pt x="28" y="4"/>
                  </a:cubicBezTo>
                  <a:cubicBezTo>
                    <a:pt x="25" y="4"/>
                    <a:pt x="19" y="0"/>
                    <a:pt x="19" y="0"/>
                  </a:cubicBezTo>
                  <a:cubicBezTo>
                    <a:pt x="0" y="2"/>
                    <a:pt x="0" y="2"/>
                    <a:pt x="0" y="2"/>
                  </a:cubicBezTo>
                  <a:cubicBezTo>
                    <a:pt x="1" y="4"/>
                    <a:pt x="2" y="6"/>
                    <a:pt x="4" y="9"/>
                  </a:cubicBezTo>
                  <a:cubicBezTo>
                    <a:pt x="8" y="14"/>
                    <a:pt x="11" y="22"/>
                    <a:pt x="11" y="25"/>
                  </a:cubicBezTo>
                  <a:cubicBezTo>
                    <a:pt x="12" y="28"/>
                    <a:pt x="17" y="31"/>
                    <a:pt x="22" y="34"/>
                  </a:cubicBezTo>
                  <a:cubicBezTo>
                    <a:pt x="26" y="37"/>
                    <a:pt x="26" y="43"/>
                    <a:pt x="26" y="45"/>
                  </a:cubicBezTo>
                  <a:cubicBezTo>
                    <a:pt x="25" y="47"/>
                    <a:pt x="20" y="44"/>
                    <a:pt x="19" y="46"/>
                  </a:cubicBezTo>
                  <a:cubicBezTo>
                    <a:pt x="19" y="47"/>
                    <a:pt x="27" y="54"/>
                    <a:pt x="30" y="53"/>
                  </a:cubicBezTo>
                  <a:cubicBezTo>
                    <a:pt x="33" y="53"/>
                    <a:pt x="34" y="55"/>
                    <a:pt x="39" y="59"/>
                  </a:cubicBezTo>
                  <a:cubicBezTo>
                    <a:pt x="43" y="63"/>
                    <a:pt x="43" y="68"/>
                    <a:pt x="41" y="70"/>
                  </a:cubicBezTo>
                  <a:cubicBezTo>
                    <a:pt x="39" y="71"/>
                    <a:pt x="45" y="74"/>
                    <a:pt x="51" y="78"/>
                  </a:cubicBezTo>
                  <a:cubicBezTo>
                    <a:pt x="57" y="82"/>
                    <a:pt x="59" y="87"/>
                    <a:pt x="60" y="89"/>
                  </a:cubicBezTo>
                  <a:cubicBezTo>
                    <a:pt x="60" y="91"/>
                    <a:pt x="63" y="89"/>
                    <a:pt x="64" y="86"/>
                  </a:cubicBezTo>
                  <a:cubicBezTo>
                    <a:pt x="65" y="84"/>
                    <a:pt x="62" y="83"/>
                    <a:pt x="62" y="80"/>
                  </a:cubicBezTo>
                  <a:cubicBezTo>
                    <a:pt x="62" y="76"/>
                    <a:pt x="57" y="77"/>
                    <a:pt x="55" y="77"/>
                  </a:cubicBezTo>
                  <a:cubicBezTo>
                    <a:pt x="53" y="76"/>
                    <a:pt x="55" y="71"/>
                    <a:pt x="53" y="69"/>
                  </a:cubicBezTo>
                  <a:cubicBezTo>
                    <a:pt x="51" y="67"/>
                    <a:pt x="49" y="61"/>
                    <a:pt x="48" y="57"/>
                  </a:cubicBezTo>
                  <a:cubicBezTo>
                    <a:pt x="46" y="53"/>
                    <a:pt x="41" y="49"/>
                    <a:pt x="38" y="45"/>
                  </a:cubicBezTo>
                  <a:cubicBezTo>
                    <a:pt x="36" y="40"/>
                    <a:pt x="33" y="37"/>
                    <a:pt x="31" y="35"/>
                  </a:cubicBezTo>
                  <a:cubicBezTo>
                    <a:pt x="30" y="34"/>
                    <a:pt x="34" y="33"/>
                    <a:pt x="32" y="31"/>
                  </a:cubicBezTo>
                  <a:cubicBezTo>
                    <a:pt x="31" y="29"/>
                    <a:pt x="29" y="29"/>
                    <a:pt x="26" y="28"/>
                  </a:cubicBezTo>
                  <a:cubicBezTo>
                    <a:pt x="23" y="27"/>
                    <a:pt x="21" y="25"/>
                    <a:pt x="21" y="22"/>
                  </a:cubicBezTo>
                  <a:cubicBezTo>
                    <a:pt x="21" y="19"/>
                    <a:pt x="19" y="11"/>
                    <a:pt x="18" y="9"/>
                  </a:cubicBezTo>
                  <a:cubicBezTo>
                    <a:pt x="17" y="7"/>
                    <a:pt x="20" y="7"/>
                    <a:pt x="21" y="8"/>
                  </a:cubicBezTo>
                  <a:cubicBezTo>
                    <a:pt x="22" y="9"/>
                    <a:pt x="23" y="10"/>
                    <a:pt x="24" y="10"/>
                  </a:cubicBezTo>
                  <a:cubicBezTo>
                    <a:pt x="26" y="9"/>
                    <a:pt x="28" y="9"/>
                    <a:pt x="29" y="11"/>
                  </a:cubicBezTo>
                  <a:cubicBezTo>
                    <a:pt x="30" y="14"/>
                    <a:pt x="33" y="12"/>
                    <a:pt x="34" y="13"/>
                  </a:cubicBezTo>
                  <a:cubicBezTo>
                    <a:pt x="36" y="14"/>
                    <a:pt x="31" y="15"/>
                    <a:pt x="36" y="23"/>
                  </a:cubicBezTo>
                  <a:cubicBezTo>
                    <a:pt x="41" y="32"/>
                    <a:pt x="37" y="27"/>
                    <a:pt x="37" y="33"/>
                  </a:cubicBezTo>
                  <a:cubicBezTo>
                    <a:pt x="37" y="39"/>
                    <a:pt x="40" y="36"/>
                    <a:pt x="41" y="35"/>
                  </a:cubicBezTo>
                  <a:cubicBezTo>
                    <a:pt x="42" y="34"/>
                    <a:pt x="45" y="37"/>
                    <a:pt x="47" y="40"/>
                  </a:cubicBezTo>
                  <a:cubicBezTo>
                    <a:pt x="50" y="43"/>
                    <a:pt x="54" y="43"/>
                    <a:pt x="54" y="45"/>
                  </a:cubicBezTo>
                  <a:cubicBezTo>
                    <a:pt x="54" y="46"/>
                    <a:pt x="55" y="50"/>
                    <a:pt x="59" y="50"/>
                  </a:cubicBezTo>
                  <a:cubicBezTo>
                    <a:pt x="62" y="51"/>
                    <a:pt x="62" y="54"/>
                    <a:pt x="64" y="55"/>
                  </a:cubicBezTo>
                  <a:cubicBezTo>
                    <a:pt x="66" y="55"/>
                    <a:pt x="67" y="57"/>
                    <a:pt x="66" y="60"/>
                  </a:cubicBezTo>
                  <a:cubicBezTo>
                    <a:pt x="65" y="62"/>
                    <a:pt x="66" y="64"/>
                    <a:pt x="71" y="66"/>
                  </a:cubicBezTo>
                  <a:cubicBezTo>
                    <a:pt x="76" y="68"/>
                    <a:pt x="74" y="69"/>
                    <a:pt x="78" y="73"/>
                  </a:cubicBezTo>
                  <a:cubicBezTo>
                    <a:pt x="82" y="77"/>
                    <a:pt x="93" y="89"/>
                    <a:pt x="96" y="93"/>
                  </a:cubicBezTo>
                  <a:cubicBezTo>
                    <a:pt x="98" y="96"/>
                    <a:pt x="99" y="99"/>
                    <a:pt x="100" y="102"/>
                  </a:cubicBezTo>
                  <a:cubicBezTo>
                    <a:pt x="101" y="105"/>
                    <a:pt x="98" y="106"/>
                    <a:pt x="100" y="108"/>
                  </a:cubicBezTo>
                  <a:cubicBezTo>
                    <a:pt x="101" y="110"/>
                    <a:pt x="97" y="110"/>
                    <a:pt x="97" y="111"/>
                  </a:cubicBezTo>
                  <a:cubicBezTo>
                    <a:pt x="97" y="113"/>
                    <a:pt x="100" y="121"/>
                    <a:pt x="104" y="122"/>
                  </a:cubicBezTo>
                  <a:cubicBezTo>
                    <a:pt x="108" y="122"/>
                    <a:pt x="112" y="127"/>
                    <a:pt x="116" y="130"/>
                  </a:cubicBezTo>
                  <a:cubicBezTo>
                    <a:pt x="119" y="133"/>
                    <a:pt x="124" y="132"/>
                    <a:pt x="129" y="134"/>
                  </a:cubicBezTo>
                  <a:cubicBezTo>
                    <a:pt x="134" y="136"/>
                    <a:pt x="139" y="140"/>
                    <a:pt x="146" y="142"/>
                  </a:cubicBezTo>
                  <a:cubicBezTo>
                    <a:pt x="153" y="144"/>
                    <a:pt x="160" y="148"/>
                    <a:pt x="165" y="151"/>
                  </a:cubicBezTo>
                  <a:cubicBezTo>
                    <a:pt x="170" y="154"/>
                    <a:pt x="175" y="152"/>
                    <a:pt x="182" y="150"/>
                  </a:cubicBezTo>
                  <a:cubicBezTo>
                    <a:pt x="188" y="147"/>
                    <a:pt x="194" y="150"/>
                    <a:pt x="197" y="152"/>
                  </a:cubicBezTo>
                  <a:cubicBezTo>
                    <a:pt x="199" y="153"/>
                    <a:pt x="203" y="156"/>
                    <a:pt x="206" y="159"/>
                  </a:cubicBezTo>
                  <a:cubicBezTo>
                    <a:pt x="210" y="154"/>
                    <a:pt x="213" y="150"/>
                    <a:pt x="213" y="15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1" name="Freeform 199">
              <a:extLst>
                <a:ext uri="{FF2B5EF4-FFF2-40B4-BE49-F238E27FC236}">
                  <a16:creationId xmlns:a16="http://schemas.microsoft.com/office/drawing/2014/main" id="{99A56440-C69F-B446-7C20-F4DE5828F416}"/>
                </a:ext>
              </a:extLst>
            </p:cNvPr>
            <p:cNvSpPr>
              <a:spLocks/>
            </p:cNvSpPr>
            <p:nvPr/>
          </p:nvSpPr>
          <p:spPr bwMode="auto">
            <a:xfrm>
              <a:off x="1897063" y="3614738"/>
              <a:ext cx="720725" cy="447675"/>
            </a:xfrm>
            <a:custGeom>
              <a:avLst/>
              <a:gdLst>
                <a:gd name="T0" fmla="*/ 224 w 256"/>
                <a:gd name="T1" fmla="*/ 149 h 159"/>
                <a:gd name="T2" fmla="*/ 221 w 256"/>
                <a:gd name="T3" fmla="*/ 134 h 159"/>
                <a:gd name="T4" fmla="*/ 242 w 256"/>
                <a:gd name="T5" fmla="*/ 129 h 159"/>
                <a:gd name="T6" fmla="*/ 249 w 256"/>
                <a:gd name="T7" fmla="*/ 120 h 159"/>
                <a:gd name="T8" fmla="*/ 256 w 256"/>
                <a:gd name="T9" fmla="*/ 104 h 159"/>
                <a:gd name="T10" fmla="*/ 235 w 256"/>
                <a:gd name="T11" fmla="*/ 102 h 159"/>
                <a:gd name="T12" fmla="*/ 222 w 256"/>
                <a:gd name="T13" fmla="*/ 120 h 159"/>
                <a:gd name="T14" fmla="*/ 210 w 256"/>
                <a:gd name="T15" fmla="*/ 126 h 159"/>
                <a:gd name="T16" fmla="*/ 180 w 256"/>
                <a:gd name="T17" fmla="*/ 126 h 159"/>
                <a:gd name="T18" fmla="*/ 167 w 256"/>
                <a:gd name="T19" fmla="*/ 107 h 159"/>
                <a:gd name="T20" fmla="*/ 166 w 256"/>
                <a:gd name="T21" fmla="*/ 67 h 159"/>
                <a:gd name="T22" fmla="*/ 164 w 256"/>
                <a:gd name="T23" fmla="*/ 62 h 159"/>
                <a:gd name="T24" fmla="*/ 149 w 256"/>
                <a:gd name="T25" fmla="*/ 52 h 159"/>
                <a:gd name="T26" fmla="*/ 139 w 256"/>
                <a:gd name="T27" fmla="*/ 35 h 159"/>
                <a:gd name="T28" fmla="*/ 118 w 256"/>
                <a:gd name="T29" fmla="*/ 34 h 159"/>
                <a:gd name="T30" fmla="*/ 105 w 256"/>
                <a:gd name="T31" fmla="*/ 23 h 159"/>
                <a:gd name="T32" fmla="*/ 90 w 256"/>
                <a:gd name="T33" fmla="*/ 8 h 159"/>
                <a:gd name="T34" fmla="*/ 74 w 256"/>
                <a:gd name="T35" fmla="*/ 12 h 159"/>
                <a:gd name="T36" fmla="*/ 28 w 256"/>
                <a:gd name="T37" fmla="*/ 4 h 159"/>
                <a:gd name="T38" fmla="*/ 0 w 256"/>
                <a:gd name="T39" fmla="*/ 2 h 159"/>
                <a:gd name="T40" fmla="*/ 11 w 256"/>
                <a:gd name="T41" fmla="*/ 25 h 159"/>
                <a:gd name="T42" fmla="*/ 26 w 256"/>
                <a:gd name="T43" fmla="*/ 45 h 159"/>
                <a:gd name="T44" fmla="*/ 30 w 256"/>
                <a:gd name="T45" fmla="*/ 53 h 159"/>
                <a:gd name="T46" fmla="*/ 41 w 256"/>
                <a:gd name="T47" fmla="*/ 70 h 159"/>
                <a:gd name="T48" fmla="*/ 60 w 256"/>
                <a:gd name="T49" fmla="*/ 89 h 159"/>
                <a:gd name="T50" fmla="*/ 62 w 256"/>
                <a:gd name="T51" fmla="*/ 80 h 159"/>
                <a:gd name="T52" fmla="*/ 53 w 256"/>
                <a:gd name="T53" fmla="*/ 69 h 159"/>
                <a:gd name="T54" fmla="*/ 38 w 256"/>
                <a:gd name="T55" fmla="*/ 45 h 159"/>
                <a:gd name="T56" fmla="*/ 32 w 256"/>
                <a:gd name="T57" fmla="*/ 31 h 159"/>
                <a:gd name="T58" fmla="*/ 21 w 256"/>
                <a:gd name="T59" fmla="*/ 22 h 159"/>
                <a:gd name="T60" fmla="*/ 21 w 256"/>
                <a:gd name="T61" fmla="*/ 8 h 159"/>
                <a:gd name="T62" fmla="*/ 29 w 256"/>
                <a:gd name="T63" fmla="*/ 11 h 159"/>
                <a:gd name="T64" fmla="*/ 36 w 256"/>
                <a:gd name="T65" fmla="*/ 23 h 159"/>
                <a:gd name="T66" fmla="*/ 41 w 256"/>
                <a:gd name="T67" fmla="*/ 35 h 159"/>
                <a:gd name="T68" fmla="*/ 54 w 256"/>
                <a:gd name="T69" fmla="*/ 45 h 159"/>
                <a:gd name="T70" fmla="*/ 64 w 256"/>
                <a:gd name="T71" fmla="*/ 55 h 159"/>
                <a:gd name="T72" fmla="*/ 71 w 256"/>
                <a:gd name="T73" fmla="*/ 66 h 159"/>
                <a:gd name="T74" fmla="*/ 96 w 256"/>
                <a:gd name="T75" fmla="*/ 93 h 159"/>
                <a:gd name="T76" fmla="*/ 100 w 256"/>
                <a:gd name="T77" fmla="*/ 108 h 159"/>
                <a:gd name="T78" fmla="*/ 104 w 256"/>
                <a:gd name="T79" fmla="*/ 122 h 159"/>
                <a:gd name="T80" fmla="*/ 129 w 256"/>
                <a:gd name="T81" fmla="*/ 134 h 159"/>
                <a:gd name="T82" fmla="*/ 165 w 256"/>
                <a:gd name="T83" fmla="*/ 151 h 159"/>
                <a:gd name="T84" fmla="*/ 197 w 256"/>
                <a:gd name="T85" fmla="*/ 152 h 159"/>
                <a:gd name="T86" fmla="*/ 213 w 256"/>
                <a:gd name="T87" fmla="*/ 15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159">
                  <a:moveTo>
                    <a:pt x="213" y="150"/>
                  </a:moveTo>
                  <a:cubicBezTo>
                    <a:pt x="214" y="150"/>
                    <a:pt x="223" y="151"/>
                    <a:pt x="224" y="149"/>
                  </a:cubicBezTo>
                  <a:cubicBezTo>
                    <a:pt x="225" y="146"/>
                    <a:pt x="217" y="141"/>
                    <a:pt x="218" y="140"/>
                  </a:cubicBezTo>
                  <a:cubicBezTo>
                    <a:pt x="219" y="140"/>
                    <a:pt x="220" y="134"/>
                    <a:pt x="221" y="134"/>
                  </a:cubicBezTo>
                  <a:cubicBezTo>
                    <a:pt x="222" y="134"/>
                    <a:pt x="236" y="135"/>
                    <a:pt x="236" y="134"/>
                  </a:cubicBezTo>
                  <a:cubicBezTo>
                    <a:pt x="237" y="134"/>
                    <a:pt x="240" y="129"/>
                    <a:pt x="242" y="129"/>
                  </a:cubicBezTo>
                  <a:cubicBezTo>
                    <a:pt x="243" y="129"/>
                    <a:pt x="244" y="130"/>
                    <a:pt x="246" y="131"/>
                  </a:cubicBezTo>
                  <a:cubicBezTo>
                    <a:pt x="248" y="129"/>
                    <a:pt x="249" y="124"/>
                    <a:pt x="249" y="120"/>
                  </a:cubicBezTo>
                  <a:cubicBezTo>
                    <a:pt x="250" y="115"/>
                    <a:pt x="248" y="113"/>
                    <a:pt x="251" y="110"/>
                  </a:cubicBezTo>
                  <a:cubicBezTo>
                    <a:pt x="253" y="108"/>
                    <a:pt x="256" y="107"/>
                    <a:pt x="256" y="104"/>
                  </a:cubicBezTo>
                  <a:cubicBezTo>
                    <a:pt x="255" y="100"/>
                    <a:pt x="251" y="104"/>
                    <a:pt x="248" y="102"/>
                  </a:cubicBezTo>
                  <a:cubicBezTo>
                    <a:pt x="245" y="100"/>
                    <a:pt x="243" y="101"/>
                    <a:pt x="235" y="102"/>
                  </a:cubicBezTo>
                  <a:cubicBezTo>
                    <a:pt x="227" y="103"/>
                    <a:pt x="224" y="107"/>
                    <a:pt x="224" y="112"/>
                  </a:cubicBezTo>
                  <a:cubicBezTo>
                    <a:pt x="225" y="117"/>
                    <a:pt x="222" y="115"/>
                    <a:pt x="222" y="120"/>
                  </a:cubicBezTo>
                  <a:cubicBezTo>
                    <a:pt x="222" y="124"/>
                    <a:pt x="216" y="124"/>
                    <a:pt x="216" y="127"/>
                  </a:cubicBezTo>
                  <a:cubicBezTo>
                    <a:pt x="216" y="130"/>
                    <a:pt x="211" y="127"/>
                    <a:pt x="210" y="126"/>
                  </a:cubicBezTo>
                  <a:cubicBezTo>
                    <a:pt x="208" y="125"/>
                    <a:pt x="192" y="130"/>
                    <a:pt x="190" y="131"/>
                  </a:cubicBezTo>
                  <a:cubicBezTo>
                    <a:pt x="188" y="131"/>
                    <a:pt x="184" y="126"/>
                    <a:pt x="180" y="126"/>
                  </a:cubicBezTo>
                  <a:cubicBezTo>
                    <a:pt x="177" y="126"/>
                    <a:pt x="176" y="121"/>
                    <a:pt x="176" y="118"/>
                  </a:cubicBezTo>
                  <a:cubicBezTo>
                    <a:pt x="175" y="114"/>
                    <a:pt x="169" y="110"/>
                    <a:pt x="167" y="107"/>
                  </a:cubicBezTo>
                  <a:cubicBezTo>
                    <a:pt x="164" y="103"/>
                    <a:pt x="164" y="95"/>
                    <a:pt x="163" y="90"/>
                  </a:cubicBezTo>
                  <a:cubicBezTo>
                    <a:pt x="163" y="85"/>
                    <a:pt x="163" y="76"/>
                    <a:pt x="166" y="67"/>
                  </a:cubicBezTo>
                  <a:cubicBezTo>
                    <a:pt x="167" y="65"/>
                    <a:pt x="167" y="64"/>
                    <a:pt x="167" y="63"/>
                  </a:cubicBezTo>
                  <a:cubicBezTo>
                    <a:pt x="166" y="62"/>
                    <a:pt x="164" y="62"/>
                    <a:pt x="164" y="62"/>
                  </a:cubicBezTo>
                  <a:cubicBezTo>
                    <a:pt x="160" y="62"/>
                    <a:pt x="153" y="58"/>
                    <a:pt x="152" y="58"/>
                  </a:cubicBezTo>
                  <a:cubicBezTo>
                    <a:pt x="150" y="58"/>
                    <a:pt x="151" y="54"/>
                    <a:pt x="149" y="52"/>
                  </a:cubicBezTo>
                  <a:cubicBezTo>
                    <a:pt x="148" y="51"/>
                    <a:pt x="149" y="47"/>
                    <a:pt x="147" y="46"/>
                  </a:cubicBezTo>
                  <a:cubicBezTo>
                    <a:pt x="146" y="45"/>
                    <a:pt x="141" y="40"/>
                    <a:pt x="139" y="35"/>
                  </a:cubicBezTo>
                  <a:cubicBezTo>
                    <a:pt x="138" y="29"/>
                    <a:pt x="128" y="26"/>
                    <a:pt x="124" y="26"/>
                  </a:cubicBezTo>
                  <a:cubicBezTo>
                    <a:pt x="121" y="26"/>
                    <a:pt x="119" y="33"/>
                    <a:pt x="118" y="34"/>
                  </a:cubicBezTo>
                  <a:cubicBezTo>
                    <a:pt x="117" y="34"/>
                    <a:pt x="110" y="30"/>
                    <a:pt x="108" y="29"/>
                  </a:cubicBezTo>
                  <a:cubicBezTo>
                    <a:pt x="106" y="28"/>
                    <a:pt x="105" y="26"/>
                    <a:pt x="105" y="23"/>
                  </a:cubicBezTo>
                  <a:cubicBezTo>
                    <a:pt x="105" y="21"/>
                    <a:pt x="101" y="17"/>
                    <a:pt x="100" y="17"/>
                  </a:cubicBezTo>
                  <a:cubicBezTo>
                    <a:pt x="98" y="16"/>
                    <a:pt x="90" y="8"/>
                    <a:pt x="90" y="8"/>
                  </a:cubicBezTo>
                  <a:cubicBezTo>
                    <a:pt x="77" y="8"/>
                    <a:pt x="77" y="8"/>
                    <a:pt x="77" y="8"/>
                  </a:cubicBezTo>
                  <a:cubicBezTo>
                    <a:pt x="74" y="12"/>
                    <a:pt x="74" y="12"/>
                    <a:pt x="74" y="12"/>
                  </a:cubicBezTo>
                  <a:cubicBezTo>
                    <a:pt x="50" y="12"/>
                    <a:pt x="50" y="12"/>
                    <a:pt x="50" y="12"/>
                  </a:cubicBezTo>
                  <a:cubicBezTo>
                    <a:pt x="50" y="12"/>
                    <a:pt x="32" y="5"/>
                    <a:pt x="28" y="4"/>
                  </a:cubicBezTo>
                  <a:cubicBezTo>
                    <a:pt x="25" y="4"/>
                    <a:pt x="19" y="0"/>
                    <a:pt x="19" y="0"/>
                  </a:cubicBezTo>
                  <a:cubicBezTo>
                    <a:pt x="0" y="2"/>
                    <a:pt x="0" y="2"/>
                    <a:pt x="0" y="2"/>
                  </a:cubicBezTo>
                  <a:cubicBezTo>
                    <a:pt x="1" y="4"/>
                    <a:pt x="2" y="6"/>
                    <a:pt x="4" y="9"/>
                  </a:cubicBezTo>
                  <a:cubicBezTo>
                    <a:pt x="8" y="14"/>
                    <a:pt x="11" y="22"/>
                    <a:pt x="11" y="25"/>
                  </a:cubicBezTo>
                  <a:cubicBezTo>
                    <a:pt x="12" y="28"/>
                    <a:pt x="17" y="31"/>
                    <a:pt x="22" y="34"/>
                  </a:cubicBezTo>
                  <a:cubicBezTo>
                    <a:pt x="26" y="37"/>
                    <a:pt x="26" y="43"/>
                    <a:pt x="26" y="45"/>
                  </a:cubicBezTo>
                  <a:cubicBezTo>
                    <a:pt x="25" y="47"/>
                    <a:pt x="20" y="44"/>
                    <a:pt x="19" y="46"/>
                  </a:cubicBezTo>
                  <a:cubicBezTo>
                    <a:pt x="19" y="47"/>
                    <a:pt x="27" y="54"/>
                    <a:pt x="30" y="53"/>
                  </a:cubicBezTo>
                  <a:cubicBezTo>
                    <a:pt x="33" y="53"/>
                    <a:pt x="34" y="55"/>
                    <a:pt x="39" y="59"/>
                  </a:cubicBezTo>
                  <a:cubicBezTo>
                    <a:pt x="43" y="63"/>
                    <a:pt x="43" y="68"/>
                    <a:pt x="41" y="70"/>
                  </a:cubicBezTo>
                  <a:cubicBezTo>
                    <a:pt x="39" y="71"/>
                    <a:pt x="45" y="74"/>
                    <a:pt x="51" y="78"/>
                  </a:cubicBezTo>
                  <a:cubicBezTo>
                    <a:pt x="57" y="82"/>
                    <a:pt x="59" y="87"/>
                    <a:pt x="60" y="89"/>
                  </a:cubicBezTo>
                  <a:cubicBezTo>
                    <a:pt x="60" y="91"/>
                    <a:pt x="63" y="89"/>
                    <a:pt x="64" y="86"/>
                  </a:cubicBezTo>
                  <a:cubicBezTo>
                    <a:pt x="65" y="84"/>
                    <a:pt x="62" y="83"/>
                    <a:pt x="62" y="80"/>
                  </a:cubicBezTo>
                  <a:cubicBezTo>
                    <a:pt x="62" y="76"/>
                    <a:pt x="57" y="77"/>
                    <a:pt x="55" y="77"/>
                  </a:cubicBezTo>
                  <a:cubicBezTo>
                    <a:pt x="53" y="76"/>
                    <a:pt x="55" y="71"/>
                    <a:pt x="53" y="69"/>
                  </a:cubicBezTo>
                  <a:cubicBezTo>
                    <a:pt x="51" y="67"/>
                    <a:pt x="49" y="61"/>
                    <a:pt x="48" y="57"/>
                  </a:cubicBezTo>
                  <a:cubicBezTo>
                    <a:pt x="46" y="53"/>
                    <a:pt x="41" y="49"/>
                    <a:pt x="38" y="45"/>
                  </a:cubicBezTo>
                  <a:cubicBezTo>
                    <a:pt x="36" y="40"/>
                    <a:pt x="33" y="37"/>
                    <a:pt x="31" y="35"/>
                  </a:cubicBezTo>
                  <a:cubicBezTo>
                    <a:pt x="30" y="34"/>
                    <a:pt x="34" y="33"/>
                    <a:pt x="32" y="31"/>
                  </a:cubicBezTo>
                  <a:cubicBezTo>
                    <a:pt x="31" y="29"/>
                    <a:pt x="29" y="29"/>
                    <a:pt x="26" y="28"/>
                  </a:cubicBezTo>
                  <a:cubicBezTo>
                    <a:pt x="23" y="27"/>
                    <a:pt x="21" y="25"/>
                    <a:pt x="21" y="22"/>
                  </a:cubicBezTo>
                  <a:cubicBezTo>
                    <a:pt x="21" y="19"/>
                    <a:pt x="19" y="11"/>
                    <a:pt x="18" y="9"/>
                  </a:cubicBezTo>
                  <a:cubicBezTo>
                    <a:pt x="17" y="7"/>
                    <a:pt x="20" y="7"/>
                    <a:pt x="21" y="8"/>
                  </a:cubicBezTo>
                  <a:cubicBezTo>
                    <a:pt x="22" y="9"/>
                    <a:pt x="23" y="10"/>
                    <a:pt x="24" y="10"/>
                  </a:cubicBezTo>
                  <a:cubicBezTo>
                    <a:pt x="26" y="9"/>
                    <a:pt x="28" y="9"/>
                    <a:pt x="29" y="11"/>
                  </a:cubicBezTo>
                  <a:cubicBezTo>
                    <a:pt x="30" y="14"/>
                    <a:pt x="33" y="12"/>
                    <a:pt x="34" y="13"/>
                  </a:cubicBezTo>
                  <a:cubicBezTo>
                    <a:pt x="36" y="14"/>
                    <a:pt x="31" y="15"/>
                    <a:pt x="36" y="23"/>
                  </a:cubicBezTo>
                  <a:cubicBezTo>
                    <a:pt x="41" y="32"/>
                    <a:pt x="37" y="27"/>
                    <a:pt x="37" y="33"/>
                  </a:cubicBezTo>
                  <a:cubicBezTo>
                    <a:pt x="37" y="39"/>
                    <a:pt x="40" y="36"/>
                    <a:pt x="41" y="35"/>
                  </a:cubicBezTo>
                  <a:cubicBezTo>
                    <a:pt x="42" y="34"/>
                    <a:pt x="45" y="37"/>
                    <a:pt x="47" y="40"/>
                  </a:cubicBezTo>
                  <a:cubicBezTo>
                    <a:pt x="50" y="43"/>
                    <a:pt x="54" y="43"/>
                    <a:pt x="54" y="45"/>
                  </a:cubicBezTo>
                  <a:cubicBezTo>
                    <a:pt x="54" y="46"/>
                    <a:pt x="55" y="50"/>
                    <a:pt x="59" y="50"/>
                  </a:cubicBezTo>
                  <a:cubicBezTo>
                    <a:pt x="62" y="51"/>
                    <a:pt x="62" y="54"/>
                    <a:pt x="64" y="55"/>
                  </a:cubicBezTo>
                  <a:cubicBezTo>
                    <a:pt x="66" y="55"/>
                    <a:pt x="67" y="57"/>
                    <a:pt x="66" y="60"/>
                  </a:cubicBezTo>
                  <a:cubicBezTo>
                    <a:pt x="65" y="62"/>
                    <a:pt x="66" y="64"/>
                    <a:pt x="71" y="66"/>
                  </a:cubicBezTo>
                  <a:cubicBezTo>
                    <a:pt x="76" y="68"/>
                    <a:pt x="74" y="69"/>
                    <a:pt x="78" y="73"/>
                  </a:cubicBezTo>
                  <a:cubicBezTo>
                    <a:pt x="82" y="77"/>
                    <a:pt x="93" y="89"/>
                    <a:pt x="96" y="93"/>
                  </a:cubicBezTo>
                  <a:cubicBezTo>
                    <a:pt x="98" y="96"/>
                    <a:pt x="99" y="99"/>
                    <a:pt x="100" y="102"/>
                  </a:cubicBezTo>
                  <a:cubicBezTo>
                    <a:pt x="101" y="105"/>
                    <a:pt x="98" y="106"/>
                    <a:pt x="100" y="108"/>
                  </a:cubicBezTo>
                  <a:cubicBezTo>
                    <a:pt x="101" y="110"/>
                    <a:pt x="97" y="110"/>
                    <a:pt x="97" y="111"/>
                  </a:cubicBezTo>
                  <a:cubicBezTo>
                    <a:pt x="97" y="113"/>
                    <a:pt x="100" y="121"/>
                    <a:pt x="104" y="122"/>
                  </a:cubicBezTo>
                  <a:cubicBezTo>
                    <a:pt x="108" y="122"/>
                    <a:pt x="112" y="127"/>
                    <a:pt x="116" y="130"/>
                  </a:cubicBezTo>
                  <a:cubicBezTo>
                    <a:pt x="119" y="133"/>
                    <a:pt x="124" y="132"/>
                    <a:pt x="129" y="134"/>
                  </a:cubicBezTo>
                  <a:cubicBezTo>
                    <a:pt x="134" y="136"/>
                    <a:pt x="139" y="140"/>
                    <a:pt x="146" y="142"/>
                  </a:cubicBezTo>
                  <a:cubicBezTo>
                    <a:pt x="153" y="144"/>
                    <a:pt x="160" y="148"/>
                    <a:pt x="165" y="151"/>
                  </a:cubicBezTo>
                  <a:cubicBezTo>
                    <a:pt x="170" y="154"/>
                    <a:pt x="175" y="152"/>
                    <a:pt x="182" y="150"/>
                  </a:cubicBezTo>
                  <a:cubicBezTo>
                    <a:pt x="188" y="147"/>
                    <a:pt x="194" y="150"/>
                    <a:pt x="197" y="152"/>
                  </a:cubicBezTo>
                  <a:cubicBezTo>
                    <a:pt x="199" y="153"/>
                    <a:pt x="203" y="156"/>
                    <a:pt x="206" y="159"/>
                  </a:cubicBezTo>
                  <a:cubicBezTo>
                    <a:pt x="210" y="154"/>
                    <a:pt x="213" y="150"/>
                    <a:pt x="213" y="15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2" name="Freeform 200">
              <a:extLst>
                <a:ext uri="{FF2B5EF4-FFF2-40B4-BE49-F238E27FC236}">
                  <a16:creationId xmlns:a16="http://schemas.microsoft.com/office/drawing/2014/main" id="{F60744AE-F3A4-BD24-F9D1-6E02C251A778}"/>
                </a:ext>
              </a:extLst>
            </p:cNvPr>
            <p:cNvSpPr>
              <a:spLocks/>
            </p:cNvSpPr>
            <p:nvPr/>
          </p:nvSpPr>
          <p:spPr bwMode="auto">
            <a:xfrm>
              <a:off x="2478088" y="3992563"/>
              <a:ext cx="100013" cy="98425"/>
            </a:xfrm>
            <a:custGeom>
              <a:avLst/>
              <a:gdLst>
                <a:gd name="T0" fmla="*/ 32 w 36"/>
                <a:gd name="T1" fmla="*/ 23 h 35"/>
                <a:gd name="T2" fmla="*/ 36 w 36"/>
                <a:gd name="T3" fmla="*/ 19 h 35"/>
                <a:gd name="T4" fmla="*/ 33 w 36"/>
                <a:gd name="T5" fmla="*/ 17 h 35"/>
                <a:gd name="T6" fmla="*/ 29 w 36"/>
                <a:gd name="T7" fmla="*/ 17 h 35"/>
                <a:gd name="T8" fmla="*/ 29 w 36"/>
                <a:gd name="T9" fmla="*/ 0 h 35"/>
                <a:gd name="T10" fmla="*/ 15 w 36"/>
                <a:gd name="T11" fmla="*/ 0 h 35"/>
                <a:gd name="T12" fmla="*/ 12 w 36"/>
                <a:gd name="T13" fmla="*/ 6 h 35"/>
                <a:gd name="T14" fmla="*/ 18 w 36"/>
                <a:gd name="T15" fmla="*/ 15 h 35"/>
                <a:gd name="T16" fmla="*/ 7 w 36"/>
                <a:gd name="T17" fmla="*/ 16 h 35"/>
                <a:gd name="T18" fmla="*/ 0 w 36"/>
                <a:gd name="T19" fmla="*/ 25 h 35"/>
                <a:gd name="T20" fmla="*/ 10 w 36"/>
                <a:gd name="T21" fmla="*/ 33 h 35"/>
                <a:gd name="T22" fmla="*/ 21 w 36"/>
                <a:gd name="T23" fmla="*/ 35 h 35"/>
                <a:gd name="T24" fmla="*/ 22 w 36"/>
                <a:gd name="T25" fmla="*/ 35 h 35"/>
                <a:gd name="T26" fmla="*/ 28 w 36"/>
                <a:gd name="T27" fmla="*/ 30 h 35"/>
                <a:gd name="T28" fmla="*/ 32 w 36"/>
                <a:gd name="T2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5">
                  <a:moveTo>
                    <a:pt x="32" y="23"/>
                  </a:moveTo>
                  <a:cubicBezTo>
                    <a:pt x="34" y="22"/>
                    <a:pt x="35" y="20"/>
                    <a:pt x="36" y="19"/>
                  </a:cubicBezTo>
                  <a:cubicBezTo>
                    <a:pt x="33" y="20"/>
                    <a:pt x="32" y="19"/>
                    <a:pt x="33" y="17"/>
                  </a:cubicBezTo>
                  <a:cubicBezTo>
                    <a:pt x="29" y="17"/>
                    <a:pt x="29" y="17"/>
                    <a:pt x="29" y="17"/>
                  </a:cubicBezTo>
                  <a:cubicBezTo>
                    <a:pt x="29" y="0"/>
                    <a:pt x="29" y="0"/>
                    <a:pt x="29" y="0"/>
                  </a:cubicBezTo>
                  <a:cubicBezTo>
                    <a:pt x="26" y="0"/>
                    <a:pt x="16" y="0"/>
                    <a:pt x="15" y="0"/>
                  </a:cubicBezTo>
                  <a:cubicBezTo>
                    <a:pt x="14" y="0"/>
                    <a:pt x="13" y="6"/>
                    <a:pt x="12" y="6"/>
                  </a:cubicBezTo>
                  <a:cubicBezTo>
                    <a:pt x="11" y="7"/>
                    <a:pt x="19" y="12"/>
                    <a:pt x="18" y="15"/>
                  </a:cubicBezTo>
                  <a:cubicBezTo>
                    <a:pt x="17" y="17"/>
                    <a:pt x="8" y="16"/>
                    <a:pt x="7" y="16"/>
                  </a:cubicBezTo>
                  <a:cubicBezTo>
                    <a:pt x="7" y="16"/>
                    <a:pt x="4" y="20"/>
                    <a:pt x="0" y="25"/>
                  </a:cubicBezTo>
                  <a:cubicBezTo>
                    <a:pt x="4" y="28"/>
                    <a:pt x="8" y="32"/>
                    <a:pt x="10" y="33"/>
                  </a:cubicBezTo>
                  <a:cubicBezTo>
                    <a:pt x="13" y="35"/>
                    <a:pt x="19" y="33"/>
                    <a:pt x="21" y="35"/>
                  </a:cubicBezTo>
                  <a:cubicBezTo>
                    <a:pt x="21" y="35"/>
                    <a:pt x="22" y="35"/>
                    <a:pt x="22" y="35"/>
                  </a:cubicBezTo>
                  <a:cubicBezTo>
                    <a:pt x="24" y="33"/>
                    <a:pt x="27" y="30"/>
                    <a:pt x="28" y="30"/>
                  </a:cubicBezTo>
                  <a:cubicBezTo>
                    <a:pt x="29" y="30"/>
                    <a:pt x="28" y="26"/>
                    <a:pt x="32" y="2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3" name="Freeform 201">
              <a:extLst>
                <a:ext uri="{FF2B5EF4-FFF2-40B4-BE49-F238E27FC236}">
                  <a16:creationId xmlns:a16="http://schemas.microsoft.com/office/drawing/2014/main" id="{262DAF34-3AC2-3974-FA5B-BE14B0A5A527}"/>
                </a:ext>
              </a:extLst>
            </p:cNvPr>
            <p:cNvSpPr>
              <a:spLocks/>
            </p:cNvSpPr>
            <p:nvPr/>
          </p:nvSpPr>
          <p:spPr bwMode="auto">
            <a:xfrm>
              <a:off x="2478088" y="3992563"/>
              <a:ext cx="100013" cy="98425"/>
            </a:xfrm>
            <a:custGeom>
              <a:avLst/>
              <a:gdLst>
                <a:gd name="T0" fmla="*/ 32 w 36"/>
                <a:gd name="T1" fmla="*/ 23 h 35"/>
                <a:gd name="T2" fmla="*/ 36 w 36"/>
                <a:gd name="T3" fmla="*/ 19 h 35"/>
                <a:gd name="T4" fmla="*/ 33 w 36"/>
                <a:gd name="T5" fmla="*/ 17 h 35"/>
                <a:gd name="T6" fmla="*/ 29 w 36"/>
                <a:gd name="T7" fmla="*/ 17 h 35"/>
                <a:gd name="T8" fmla="*/ 29 w 36"/>
                <a:gd name="T9" fmla="*/ 0 h 35"/>
                <a:gd name="T10" fmla="*/ 15 w 36"/>
                <a:gd name="T11" fmla="*/ 0 h 35"/>
                <a:gd name="T12" fmla="*/ 12 w 36"/>
                <a:gd name="T13" fmla="*/ 6 h 35"/>
                <a:gd name="T14" fmla="*/ 18 w 36"/>
                <a:gd name="T15" fmla="*/ 15 h 35"/>
                <a:gd name="T16" fmla="*/ 7 w 36"/>
                <a:gd name="T17" fmla="*/ 16 h 35"/>
                <a:gd name="T18" fmla="*/ 0 w 36"/>
                <a:gd name="T19" fmla="*/ 25 h 35"/>
                <a:gd name="T20" fmla="*/ 10 w 36"/>
                <a:gd name="T21" fmla="*/ 33 h 35"/>
                <a:gd name="T22" fmla="*/ 21 w 36"/>
                <a:gd name="T23" fmla="*/ 35 h 35"/>
                <a:gd name="T24" fmla="*/ 22 w 36"/>
                <a:gd name="T25" fmla="*/ 35 h 35"/>
                <a:gd name="T26" fmla="*/ 28 w 36"/>
                <a:gd name="T27" fmla="*/ 30 h 35"/>
                <a:gd name="T28" fmla="*/ 32 w 36"/>
                <a:gd name="T2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5">
                  <a:moveTo>
                    <a:pt x="32" y="23"/>
                  </a:moveTo>
                  <a:cubicBezTo>
                    <a:pt x="34" y="22"/>
                    <a:pt x="35" y="20"/>
                    <a:pt x="36" y="19"/>
                  </a:cubicBezTo>
                  <a:cubicBezTo>
                    <a:pt x="33" y="20"/>
                    <a:pt x="32" y="19"/>
                    <a:pt x="33" y="17"/>
                  </a:cubicBezTo>
                  <a:cubicBezTo>
                    <a:pt x="29" y="17"/>
                    <a:pt x="29" y="17"/>
                    <a:pt x="29" y="17"/>
                  </a:cubicBezTo>
                  <a:cubicBezTo>
                    <a:pt x="29" y="0"/>
                    <a:pt x="29" y="0"/>
                    <a:pt x="29" y="0"/>
                  </a:cubicBezTo>
                  <a:cubicBezTo>
                    <a:pt x="26" y="0"/>
                    <a:pt x="16" y="0"/>
                    <a:pt x="15" y="0"/>
                  </a:cubicBezTo>
                  <a:cubicBezTo>
                    <a:pt x="14" y="0"/>
                    <a:pt x="13" y="6"/>
                    <a:pt x="12" y="6"/>
                  </a:cubicBezTo>
                  <a:cubicBezTo>
                    <a:pt x="11" y="7"/>
                    <a:pt x="19" y="12"/>
                    <a:pt x="18" y="15"/>
                  </a:cubicBezTo>
                  <a:cubicBezTo>
                    <a:pt x="17" y="17"/>
                    <a:pt x="8" y="16"/>
                    <a:pt x="7" y="16"/>
                  </a:cubicBezTo>
                  <a:cubicBezTo>
                    <a:pt x="7" y="16"/>
                    <a:pt x="4" y="20"/>
                    <a:pt x="0" y="25"/>
                  </a:cubicBezTo>
                  <a:cubicBezTo>
                    <a:pt x="4" y="28"/>
                    <a:pt x="8" y="32"/>
                    <a:pt x="10" y="33"/>
                  </a:cubicBezTo>
                  <a:cubicBezTo>
                    <a:pt x="13" y="35"/>
                    <a:pt x="19" y="33"/>
                    <a:pt x="21" y="35"/>
                  </a:cubicBezTo>
                  <a:cubicBezTo>
                    <a:pt x="21" y="35"/>
                    <a:pt x="22" y="35"/>
                    <a:pt x="22" y="35"/>
                  </a:cubicBezTo>
                  <a:cubicBezTo>
                    <a:pt x="24" y="33"/>
                    <a:pt x="27" y="30"/>
                    <a:pt x="28" y="30"/>
                  </a:cubicBezTo>
                  <a:cubicBezTo>
                    <a:pt x="29" y="30"/>
                    <a:pt x="28" y="26"/>
                    <a:pt x="32" y="2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4" name="Freeform 202">
              <a:extLst>
                <a:ext uri="{FF2B5EF4-FFF2-40B4-BE49-F238E27FC236}">
                  <a16:creationId xmlns:a16="http://schemas.microsoft.com/office/drawing/2014/main" id="{DA489180-B8FD-BA24-7E0A-4227974D2EEE}"/>
                </a:ext>
              </a:extLst>
            </p:cNvPr>
            <p:cNvSpPr>
              <a:spLocks/>
            </p:cNvSpPr>
            <p:nvPr/>
          </p:nvSpPr>
          <p:spPr bwMode="auto">
            <a:xfrm>
              <a:off x="2559051" y="3978276"/>
              <a:ext cx="30163" cy="61913"/>
            </a:xfrm>
            <a:custGeom>
              <a:avLst/>
              <a:gdLst>
                <a:gd name="T0" fmla="*/ 1 w 11"/>
                <a:gd name="T1" fmla="*/ 5 h 22"/>
                <a:gd name="T2" fmla="*/ 0 w 11"/>
                <a:gd name="T3" fmla="*/ 5 h 22"/>
                <a:gd name="T4" fmla="*/ 0 w 11"/>
                <a:gd name="T5" fmla="*/ 22 h 22"/>
                <a:gd name="T6" fmla="*/ 4 w 11"/>
                <a:gd name="T7" fmla="*/ 22 h 22"/>
                <a:gd name="T8" fmla="*/ 7 w 11"/>
                <a:gd name="T9" fmla="*/ 17 h 22"/>
                <a:gd name="T10" fmla="*/ 9 w 11"/>
                <a:gd name="T11" fmla="*/ 3 h 22"/>
                <a:gd name="T12" fmla="*/ 11 w 11"/>
                <a:gd name="T13" fmla="*/ 2 h 22"/>
                <a:gd name="T14" fmla="*/ 7 w 11"/>
                <a:gd name="T15" fmla="*/ 0 h 22"/>
                <a:gd name="T16" fmla="*/ 1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 y="5"/>
                  </a:moveTo>
                  <a:cubicBezTo>
                    <a:pt x="1" y="5"/>
                    <a:pt x="1" y="5"/>
                    <a:pt x="0" y="5"/>
                  </a:cubicBezTo>
                  <a:cubicBezTo>
                    <a:pt x="0" y="22"/>
                    <a:pt x="0" y="22"/>
                    <a:pt x="0" y="22"/>
                  </a:cubicBezTo>
                  <a:cubicBezTo>
                    <a:pt x="4" y="22"/>
                    <a:pt x="4" y="22"/>
                    <a:pt x="4" y="22"/>
                  </a:cubicBezTo>
                  <a:cubicBezTo>
                    <a:pt x="4" y="20"/>
                    <a:pt x="5" y="19"/>
                    <a:pt x="7" y="17"/>
                  </a:cubicBezTo>
                  <a:cubicBezTo>
                    <a:pt x="10" y="15"/>
                    <a:pt x="5" y="4"/>
                    <a:pt x="9" y="3"/>
                  </a:cubicBezTo>
                  <a:cubicBezTo>
                    <a:pt x="9" y="3"/>
                    <a:pt x="10" y="3"/>
                    <a:pt x="11" y="2"/>
                  </a:cubicBezTo>
                  <a:cubicBezTo>
                    <a:pt x="9" y="1"/>
                    <a:pt x="8" y="0"/>
                    <a:pt x="7" y="0"/>
                  </a:cubicBezTo>
                  <a:cubicBezTo>
                    <a:pt x="5" y="0"/>
                    <a:pt x="2" y="5"/>
                    <a:pt x="1" y="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5" name="Freeform 203">
              <a:extLst>
                <a:ext uri="{FF2B5EF4-FFF2-40B4-BE49-F238E27FC236}">
                  <a16:creationId xmlns:a16="http://schemas.microsoft.com/office/drawing/2014/main" id="{5FCEB1AF-3182-4C65-CC2C-70F1637CE721}"/>
                </a:ext>
              </a:extLst>
            </p:cNvPr>
            <p:cNvSpPr>
              <a:spLocks/>
            </p:cNvSpPr>
            <p:nvPr/>
          </p:nvSpPr>
          <p:spPr bwMode="auto">
            <a:xfrm>
              <a:off x="2559051" y="3978276"/>
              <a:ext cx="30163" cy="61913"/>
            </a:xfrm>
            <a:custGeom>
              <a:avLst/>
              <a:gdLst>
                <a:gd name="T0" fmla="*/ 1 w 11"/>
                <a:gd name="T1" fmla="*/ 5 h 22"/>
                <a:gd name="T2" fmla="*/ 0 w 11"/>
                <a:gd name="T3" fmla="*/ 5 h 22"/>
                <a:gd name="T4" fmla="*/ 0 w 11"/>
                <a:gd name="T5" fmla="*/ 22 h 22"/>
                <a:gd name="T6" fmla="*/ 4 w 11"/>
                <a:gd name="T7" fmla="*/ 22 h 22"/>
                <a:gd name="T8" fmla="*/ 7 w 11"/>
                <a:gd name="T9" fmla="*/ 17 h 22"/>
                <a:gd name="T10" fmla="*/ 9 w 11"/>
                <a:gd name="T11" fmla="*/ 3 h 22"/>
                <a:gd name="T12" fmla="*/ 11 w 11"/>
                <a:gd name="T13" fmla="*/ 2 h 22"/>
                <a:gd name="T14" fmla="*/ 7 w 11"/>
                <a:gd name="T15" fmla="*/ 0 h 22"/>
                <a:gd name="T16" fmla="*/ 1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 y="5"/>
                  </a:moveTo>
                  <a:cubicBezTo>
                    <a:pt x="1" y="5"/>
                    <a:pt x="1" y="5"/>
                    <a:pt x="0" y="5"/>
                  </a:cubicBezTo>
                  <a:cubicBezTo>
                    <a:pt x="0" y="22"/>
                    <a:pt x="0" y="22"/>
                    <a:pt x="0" y="22"/>
                  </a:cubicBezTo>
                  <a:cubicBezTo>
                    <a:pt x="4" y="22"/>
                    <a:pt x="4" y="22"/>
                    <a:pt x="4" y="22"/>
                  </a:cubicBezTo>
                  <a:cubicBezTo>
                    <a:pt x="4" y="20"/>
                    <a:pt x="5" y="19"/>
                    <a:pt x="7" y="17"/>
                  </a:cubicBezTo>
                  <a:cubicBezTo>
                    <a:pt x="10" y="15"/>
                    <a:pt x="5" y="4"/>
                    <a:pt x="9" y="3"/>
                  </a:cubicBezTo>
                  <a:cubicBezTo>
                    <a:pt x="9" y="3"/>
                    <a:pt x="10" y="3"/>
                    <a:pt x="11" y="2"/>
                  </a:cubicBezTo>
                  <a:cubicBezTo>
                    <a:pt x="9" y="1"/>
                    <a:pt x="8" y="0"/>
                    <a:pt x="7" y="0"/>
                  </a:cubicBezTo>
                  <a:cubicBezTo>
                    <a:pt x="5" y="0"/>
                    <a:pt x="2" y="5"/>
                    <a:pt x="1" y="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6" name="Freeform 204">
              <a:extLst>
                <a:ext uri="{FF2B5EF4-FFF2-40B4-BE49-F238E27FC236}">
                  <a16:creationId xmlns:a16="http://schemas.microsoft.com/office/drawing/2014/main" id="{06714C92-4C29-6D6F-110B-B9A19E591958}"/>
                </a:ext>
              </a:extLst>
            </p:cNvPr>
            <p:cNvSpPr>
              <a:spLocks/>
            </p:cNvSpPr>
            <p:nvPr/>
          </p:nvSpPr>
          <p:spPr bwMode="auto">
            <a:xfrm>
              <a:off x="2905126" y="3932238"/>
              <a:ext cx="69850" cy="60325"/>
            </a:xfrm>
            <a:custGeom>
              <a:avLst/>
              <a:gdLst>
                <a:gd name="T0" fmla="*/ 12 w 25"/>
                <a:gd name="T1" fmla="*/ 2 h 21"/>
                <a:gd name="T2" fmla="*/ 18 w 25"/>
                <a:gd name="T3" fmla="*/ 13 h 21"/>
                <a:gd name="T4" fmla="*/ 1 w 25"/>
                <a:gd name="T5" fmla="*/ 16 h 21"/>
                <a:gd name="T6" fmla="*/ 12 w 25"/>
                <a:gd name="T7" fmla="*/ 19 h 21"/>
                <a:gd name="T8" fmla="*/ 24 w 25"/>
                <a:gd name="T9" fmla="*/ 20 h 21"/>
                <a:gd name="T10" fmla="*/ 25 w 25"/>
                <a:gd name="T11" fmla="*/ 4 h 21"/>
                <a:gd name="T12" fmla="*/ 12 w 25"/>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12" y="2"/>
                  </a:moveTo>
                  <a:cubicBezTo>
                    <a:pt x="8" y="4"/>
                    <a:pt x="18" y="10"/>
                    <a:pt x="18" y="13"/>
                  </a:cubicBezTo>
                  <a:cubicBezTo>
                    <a:pt x="18" y="17"/>
                    <a:pt x="3" y="13"/>
                    <a:pt x="1" y="16"/>
                  </a:cubicBezTo>
                  <a:cubicBezTo>
                    <a:pt x="0" y="18"/>
                    <a:pt x="6" y="21"/>
                    <a:pt x="12" y="19"/>
                  </a:cubicBezTo>
                  <a:cubicBezTo>
                    <a:pt x="17" y="17"/>
                    <a:pt x="21" y="19"/>
                    <a:pt x="24" y="20"/>
                  </a:cubicBezTo>
                  <a:cubicBezTo>
                    <a:pt x="24" y="15"/>
                    <a:pt x="25" y="8"/>
                    <a:pt x="25" y="4"/>
                  </a:cubicBezTo>
                  <a:cubicBezTo>
                    <a:pt x="21" y="3"/>
                    <a:pt x="15" y="0"/>
                    <a:pt x="12" y="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7" name="Freeform 205">
              <a:extLst>
                <a:ext uri="{FF2B5EF4-FFF2-40B4-BE49-F238E27FC236}">
                  <a16:creationId xmlns:a16="http://schemas.microsoft.com/office/drawing/2014/main" id="{1C2243F3-74E4-2D0A-AEAE-ECA50DBAFAF2}"/>
                </a:ext>
              </a:extLst>
            </p:cNvPr>
            <p:cNvSpPr>
              <a:spLocks/>
            </p:cNvSpPr>
            <p:nvPr/>
          </p:nvSpPr>
          <p:spPr bwMode="auto">
            <a:xfrm>
              <a:off x="2905126" y="3932238"/>
              <a:ext cx="69850" cy="60325"/>
            </a:xfrm>
            <a:custGeom>
              <a:avLst/>
              <a:gdLst>
                <a:gd name="T0" fmla="*/ 12 w 25"/>
                <a:gd name="T1" fmla="*/ 2 h 21"/>
                <a:gd name="T2" fmla="*/ 18 w 25"/>
                <a:gd name="T3" fmla="*/ 13 h 21"/>
                <a:gd name="T4" fmla="*/ 1 w 25"/>
                <a:gd name="T5" fmla="*/ 16 h 21"/>
                <a:gd name="T6" fmla="*/ 12 w 25"/>
                <a:gd name="T7" fmla="*/ 19 h 21"/>
                <a:gd name="T8" fmla="*/ 24 w 25"/>
                <a:gd name="T9" fmla="*/ 20 h 21"/>
                <a:gd name="T10" fmla="*/ 25 w 25"/>
                <a:gd name="T11" fmla="*/ 4 h 21"/>
                <a:gd name="T12" fmla="*/ 12 w 25"/>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12" y="2"/>
                  </a:moveTo>
                  <a:cubicBezTo>
                    <a:pt x="8" y="4"/>
                    <a:pt x="18" y="10"/>
                    <a:pt x="18" y="13"/>
                  </a:cubicBezTo>
                  <a:cubicBezTo>
                    <a:pt x="18" y="17"/>
                    <a:pt x="3" y="13"/>
                    <a:pt x="1" y="16"/>
                  </a:cubicBezTo>
                  <a:cubicBezTo>
                    <a:pt x="0" y="18"/>
                    <a:pt x="6" y="21"/>
                    <a:pt x="12" y="19"/>
                  </a:cubicBezTo>
                  <a:cubicBezTo>
                    <a:pt x="17" y="17"/>
                    <a:pt x="21" y="19"/>
                    <a:pt x="24" y="20"/>
                  </a:cubicBezTo>
                  <a:cubicBezTo>
                    <a:pt x="24" y="15"/>
                    <a:pt x="25" y="8"/>
                    <a:pt x="25" y="4"/>
                  </a:cubicBezTo>
                  <a:cubicBezTo>
                    <a:pt x="21" y="3"/>
                    <a:pt x="15" y="0"/>
                    <a:pt x="12" y="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8" name="Freeform 207">
              <a:extLst>
                <a:ext uri="{FF2B5EF4-FFF2-40B4-BE49-F238E27FC236}">
                  <a16:creationId xmlns:a16="http://schemas.microsoft.com/office/drawing/2014/main" id="{43FA2DAB-0D4A-BE67-71C9-4CB46FB27BC2}"/>
                </a:ext>
              </a:extLst>
            </p:cNvPr>
            <p:cNvSpPr>
              <a:spLocks/>
            </p:cNvSpPr>
            <p:nvPr/>
          </p:nvSpPr>
          <p:spPr bwMode="auto">
            <a:xfrm>
              <a:off x="2973388" y="3941763"/>
              <a:ext cx="77788" cy="52388"/>
            </a:xfrm>
            <a:custGeom>
              <a:avLst/>
              <a:gdLst>
                <a:gd name="T0" fmla="*/ 11 w 28"/>
                <a:gd name="T1" fmla="*/ 14 h 19"/>
                <a:gd name="T2" fmla="*/ 28 w 28"/>
                <a:gd name="T3" fmla="*/ 11 h 19"/>
                <a:gd name="T4" fmla="*/ 6 w 28"/>
                <a:gd name="T5" fmla="*/ 1 h 19"/>
                <a:gd name="T6" fmla="*/ 1 w 28"/>
                <a:gd name="T7" fmla="*/ 1 h 19"/>
                <a:gd name="T8" fmla="*/ 0 w 28"/>
                <a:gd name="T9" fmla="*/ 17 h 19"/>
                <a:gd name="T10" fmla="*/ 0 w 28"/>
                <a:gd name="T11" fmla="*/ 18 h 19"/>
                <a:gd name="T12" fmla="*/ 11 w 28"/>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11" y="14"/>
                  </a:moveTo>
                  <a:cubicBezTo>
                    <a:pt x="17" y="12"/>
                    <a:pt x="28" y="16"/>
                    <a:pt x="28" y="11"/>
                  </a:cubicBezTo>
                  <a:cubicBezTo>
                    <a:pt x="28" y="5"/>
                    <a:pt x="10" y="0"/>
                    <a:pt x="6" y="1"/>
                  </a:cubicBezTo>
                  <a:cubicBezTo>
                    <a:pt x="5" y="2"/>
                    <a:pt x="3" y="2"/>
                    <a:pt x="1" y="1"/>
                  </a:cubicBezTo>
                  <a:cubicBezTo>
                    <a:pt x="1" y="5"/>
                    <a:pt x="0" y="12"/>
                    <a:pt x="0" y="17"/>
                  </a:cubicBezTo>
                  <a:cubicBezTo>
                    <a:pt x="0" y="18"/>
                    <a:pt x="0" y="18"/>
                    <a:pt x="0" y="18"/>
                  </a:cubicBezTo>
                  <a:cubicBezTo>
                    <a:pt x="3" y="19"/>
                    <a:pt x="4" y="16"/>
                    <a:pt x="11" y="1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09" name="Freeform 208">
              <a:extLst>
                <a:ext uri="{FF2B5EF4-FFF2-40B4-BE49-F238E27FC236}">
                  <a16:creationId xmlns:a16="http://schemas.microsoft.com/office/drawing/2014/main" id="{966BE74D-7A75-23AF-939A-541C1D067C7A}"/>
                </a:ext>
              </a:extLst>
            </p:cNvPr>
            <p:cNvSpPr>
              <a:spLocks/>
            </p:cNvSpPr>
            <p:nvPr/>
          </p:nvSpPr>
          <p:spPr bwMode="auto">
            <a:xfrm>
              <a:off x="2973388" y="3941763"/>
              <a:ext cx="77788" cy="52388"/>
            </a:xfrm>
            <a:custGeom>
              <a:avLst/>
              <a:gdLst>
                <a:gd name="T0" fmla="*/ 11 w 28"/>
                <a:gd name="T1" fmla="*/ 14 h 19"/>
                <a:gd name="T2" fmla="*/ 28 w 28"/>
                <a:gd name="T3" fmla="*/ 11 h 19"/>
                <a:gd name="T4" fmla="*/ 6 w 28"/>
                <a:gd name="T5" fmla="*/ 1 h 19"/>
                <a:gd name="T6" fmla="*/ 1 w 28"/>
                <a:gd name="T7" fmla="*/ 1 h 19"/>
                <a:gd name="T8" fmla="*/ 0 w 28"/>
                <a:gd name="T9" fmla="*/ 17 h 19"/>
                <a:gd name="T10" fmla="*/ 0 w 28"/>
                <a:gd name="T11" fmla="*/ 18 h 19"/>
                <a:gd name="T12" fmla="*/ 11 w 28"/>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11" y="14"/>
                  </a:moveTo>
                  <a:cubicBezTo>
                    <a:pt x="17" y="12"/>
                    <a:pt x="28" y="16"/>
                    <a:pt x="28" y="11"/>
                  </a:cubicBezTo>
                  <a:cubicBezTo>
                    <a:pt x="28" y="5"/>
                    <a:pt x="10" y="0"/>
                    <a:pt x="6" y="1"/>
                  </a:cubicBezTo>
                  <a:cubicBezTo>
                    <a:pt x="5" y="2"/>
                    <a:pt x="3" y="2"/>
                    <a:pt x="1" y="1"/>
                  </a:cubicBezTo>
                  <a:cubicBezTo>
                    <a:pt x="1" y="5"/>
                    <a:pt x="0" y="12"/>
                    <a:pt x="0" y="17"/>
                  </a:cubicBezTo>
                  <a:cubicBezTo>
                    <a:pt x="0" y="18"/>
                    <a:pt x="0" y="18"/>
                    <a:pt x="0" y="18"/>
                  </a:cubicBezTo>
                  <a:cubicBezTo>
                    <a:pt x="3" y="19"/>
                    <a:pt x="4" y="16"/>
                    <a:pt x="11" y="1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0" name="Freeform 209">
              <a:extLst>
                <a:ext uri="{FF2B5EF4-FFF2-40B4-BE49-F238E27FC236}">
                  <a16:creationId xmlns:a16="http://schemas.microsoft.com/office/drawing/2014/main" id="{935E5D5E-E63A-67E6-7B87-EEF466B4A1B0}"/>
                </a:ext>
              </a:extLst>
            </p:cNvPr>
            <p:cNvSpPr>
              <a:spLocks/>
            </p:cNvSpPr>
            <p:nvPr/>
          </p:nvSpPr>
          <p:spPr bwMode="auto">
            <a:xfrm>
              <a:off x="2601913" y="4062413"/>
              <a:ext cx="100013" cy="104775"/>
            </a:xfrm>
            <a:custGeom>
              <a:avLst/>
              <a:gdLst>
                <a:gd name="T0" fmla="*/ 19 w 36"/>
                <a:gd name="T1" fmla="*/ 34 h 37"/>
                <a:gd name="T2" fmla="*/ 27 w 36"/>
                <a:gd name="T3" fmla="*/ 36 h 37"/>
                <a:gd name="T4" fmla="*/ 32 w 36"/>
                <a:gd name="T5" fmla="*/ 36 h 37"/>
                <a:gd name="T6" fmla="*/ 30 w 36"/>
                <a:gd name="T7" fmla="*/ 35 h 37"/>
                <a:gd name="T8" fmla="*/ 32 w 36"/>
                <a:gd name="T9" fmla="*/ 24 h 37"/>
                <a:gd name="T10" fmla="*/ 34 w 36"/>
                <a:gd name="T11" fmla="*/ 9 h 37"/>
                <a:gd name="T12" fmla="*/ 35 w 36"/>
                <a:gd name="T13" fmla="*/ 1 h 37"/>
                <a:gd name="T14" fmla="*/ 35 w 36"/>
                <a:gd name="T15" fmla="*/ 0 h 37"/>
                <a:gd name="T16" fmla="*/ 26 w 36"/>
                <a:gd name="T17" fmla="*/ 4 h 37"/>
                <a:gd name="T18" fmla="*/ 17 w 36"/>
                <a:gd name="T19" fmla="*/ 5 h 37"/>
                <a:gd name="T20" fmla="*/ 8 w 36"/>
                <a:gd name="T21" fmla="*/ 9 h 37"/>
                <a:gd name="T22" fmla="*/ 6 w 36"/>
                <a:gd name="T23" fmla="*/ 15 h 37"/>
                <a:gd name="T24" fmla="*/ 3 w 36"/>
                <a:gd name="T25" fmla="*/ 17 h 37"/>
                <a:gd name="T26" fmla="*/ 0 w 36"/>
                <a:gd name="T27" fmla="*/ 18 h 37"/>
                <a:gd name="T28" fmla="*/ 1 w 36"/>
                <a:gd name="T29" fmla="*/ 21 h 37"/>
                <a:gd name="T30" fmla="*/ 11 w 36"/>
                <a:gd name="T31" fmla="*/ 31 h 37"/>
                <a:gd name="T32" fmla="*/ 14 w 36"/>
                <a:gd name="T33" fmla="*/ 34 h 37"/>
                <a:gd name="T34" fmla="*/ 19 w 36"/>
                <a:gd name="T3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7">
                  <a:moveTo>
                    <a:pt x="19" y="34"/>
                  </a:moveTo>
                  <a:cubicBezTo>
                    <a:pt x="21" y="35"/>
                    <a:pt x="25" y="34"/>
                    <a:pt x="27" y="36"/>
                  </a:cubicBezTo>
                  <a:cubicBezTo>
                    <a:pt x="28" y="37"/>
                    <a:pt x="30" y="37"/>
                    <a:pt x="32" y="36"/>
                  </a:cubicBezTo>
                  <a:cubicBezTo>
                    <a:pt x="31" y="36"/>
                    <a:pt x="31" y="35"/>
                    <a:pt x="30" y="35"/>
                  </a:cubicBezTo>
                  <a:cubicBezTo>
                    <a:pt x="29" y="32"/>
                    <a:pt x="31" y="27"/>
                    <a:pt x="32" y="24"/>
                  </a:cubicBezTo>
                  <a:cubicBezTo>
                    <a:pt x="34" y="20"/>
                    <a:pt x="31" y="12"/>
                    <a:pt x="34" y="9"/>
                  </a:cubicBezTo>
                  <a:cubicBezTo>
                    <a:pt x="36" y="7"/>
                    <a:pt x="34" y="6"/>
                    <a:pt x="35" y="1"/>
                  </a:cubicBezTo>
                  <a:cubicBezTo>
                    <a:pt x="35" y="0"/>
                    <a:pt x="35" y="0"/>
                    <a:pt x="35" y="0"/>
                  </a:cubicBezTo>
                  <a:cubicBezTo>
                    <a:pt x="31" y="0"/>
                    <a:pt x="27" y="4"/>
                    <a:pt x="26" y="4"/>
                  </a:cubicBezTo>
                  <a:cubicBezTo>
                    <a:pt x="24" y="4"/>
                    <a:pt x="18" y="2"/>
                    <a:pt x="17" y="5"/>
                  </a:cubicBezTo>
                  <a:cubicBezTo>
                    <a:pt x="17" y="9"/>
                    <a:pt x="13" y="9"/>
                    <a:pt x="8" y="9"/>
                  </a:cubicBezTo>
                  <a:cubicBezTo>
                    <a:pt x="3" y="10"/>
                    <a:pt x="6" y="14"/>
                    <a:pt x="6" y="15"/>
                  </a:cubicBezTo>
                  <a:cubicBezTo>
                    <a:pt x="5" y="15"/>
                    <a:pt x="3" y="17"/>
                    <a:pt x="3" y="17"/>
                  </a:cubicBezTo>
                  <a:cubicBezTo>
                    <a:pt x="0" y="18"/>
                    <a:pt x="0" y="18"/>
                    <a:pt x="0" y="18"/>
                  </a:cubicBezTo>
                  <a:cubicBezTo>
                    <a:pt x="0" y="19"/>
                    <a:pt x="0" y="20"/>
                    <a:pt x="1" y="21"/>
                  </a:cubicBezTo>
                  <a:cubicBezTo>
                    <a:pt x="4" y="23"/>
                    <a:pt x="8" y="29"/>
                    <a:pt x="11" y="31"/>
                  </a:cubicBezTo>
                  <a:cubicBezTo>
                    <a:pt x="13" y="32"/>
                    <a:pt x="14" y="33"/>
                    <a:pt x="14" y="34"/>
                  </a:cubicBezTo>
                  <a:cubicBezTo>
                    <a:pt x="16" y="34"/>
                    <a:pt x="18" y="34"/>
                    <a:pt x="19" y="3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1" name="Freeform 210">
              <a:extLst>
                <a:ext uri="{FF2B5EF4-FFF2-40B4-BE49-F238E27FC236}">
                  <a16:creationId xmlns:a16="http://schemas.microsoft.com/office/drawing/2014/main" id="{FEE7F2DF-633F-4906-6781-1724B2D2185D}"/>
                </a:ext>
              </a:extLst>
            </p:cNvPr>
            <p:cNvSpPr>
              <a:spLocks/>
            </p:cNvSpPr>
            <p:nvPr/>
          </p:nvSpPr>
          <p:spPr bwMode="auto">
            <a:xfrm>
              <a:off x="2601913" y="4062413"/>
              <a:ext cx="100013" cy="104775"/>
            </a:xfrm>
            <a:custGeom>
              <a:avLst/>
              <a:gdLst>
                <a:gd name="T0" fmla="*/ 19 w 36"/>
                <a:gd name="T1" fmla="*/ 34 h 37"/>
                <a:gd name="T2" fmla="*/ 27 w 36"/>
                <a:gd name="T3" fmla="*/ 36 h 37"/>
                <a:gd name="T4" fmla="*/ 32 w 36"/>
                <a:gd name="T5" fmla="*/ 36 h 37"/>
                <a:gd name="T6" fmla="*/ 30 w 36"/>
                <a:gd name="T7" fmla="*/ 35 h 37"/>
                <a:gd name="T8" fmla="*/ 32 w 36"/>
                <a:gd name="T9" fmla="*/ 24 h 37"/>
                <a:gd name="T10" fmla="*/ 34 w 36"/>
                <a:gd name="T11" fmla="*/ 9 h 37"/>
                <a:gd name="T12" fmla="*/ 35 w 36"/>
                <a:gd name="T13" fmla="*/ 1 h 37"/>
                <a:gd name="T14" fmla="*/ 35 w 36"/>
                <a:gd name="T15" fmla="*/ 0 h 37"/>
                <a:gd name="T16" fmla="*/ 26 w 36"/>
                <a:gd name="T17" fmla="*/ 4 h 37"/>
                <a:gd name="T18" fmla="*/ 17 w 36"/>
                <a:gd name="T19" fmla="*/ 5 h 37"/>
                <a:gd name="T20" fmla="*/ 8 w 36"/>
                <a:gd name="T21" fmla="*/ 9 h 37"/>
                <a:gd name="T22" fmla="*/ 6 w 36"/>
                <a:gd name="T23" fmla="*/ 15 h 37"/>
                <a:gd name="T24" fmla="*/ 3 w 36"/>
                <a:gd name="T25" fmla="*/ 17 h 37"/>
                <a:gd name="T26" fmla="*/ 0 w 36"/>
                <a:gd name="T27" fmla="*/ 18 h 37"/>
                <a:gd name="T28" fmla="*/ 1 w 36"/>
                <a:gd name="T29" fmla="*/ 21 h 37"/>
                <a:gd name="T30" fmla="*/ 11 w 36"/>
                <a:gd name="T31" fmla="*/ 31 h 37"/>
                <a:gd name="T32" fmla="*/ 14 w 36"/>
                <a:gd name="T33" fmla="*/ 34 h 37"/>
                <a:gd name="T34" fmla="*/ 19 w 36"/>
                <a:gd name="T3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7">
                  <a:moveTo>
                    <a:pt x="19" y="34"/>
                  </a:moveTo>
                  <a:cubicBezTo>
                    <a:pt x="21" y="35"/>
                    <a:pt x="25" y="34"/>
                    <a:pt x="27" y="36"/>
                  </a:cubicBezTo>
                  <a:cubicBezTo>
                    <a:pt x="28" y="37"/>
                    <a:pt x="30" y="37"/>
                    <a:pt x="32" y="36"/>
                  </a:cubicBezTo>
                  <a:cubicBezTo>
                    <a:pt x="31" y="36"/>
                    <a:pt x="31" y="35"/>
                    <a:pt x="30" y="35"/>
                  </a:cubicBezTo>
                  <a:cubicBezTo>
                    <a:pt x="29" y="32"/>
                    <a:pt x="31" y="27"/>
                    <a:pt x="32" y="24"/>
                  </a:cubicBezTo>
                  <a:cubicBezTo>
                    <a:pt x="34" y="20"/>
                    <a:pt x="31" y="12"/>
                    <a:pt x="34" y="9"/>
                  </a:cubicBezTo>
                  <a:cubicBezTo>
                    <a:pt x="36" y="7"/>
                    <a:pt x="34" y="6"/>
                    <a:pt x="35" y="1"/>
                  </a:cubicBezTo>
                  <a:cubicBezTo>
                    <a:pt x="35" y="0"/>
                    <a:pt x="35" y="0"/>
                    <a:pt x="35" y="0"/>
                  </a:cubicBezTo>
                  <a:cubicBezTo>
                    <a:pt x="31" y="0"/>
                    <a:pt x="27" y="4"/>
                    <a:pt x="26" y="4"/>
                  </a:cubicBezTo>
                  <a:cubicBezTo>
                    <a:pt x="24" y="4"/>
                    <a:pt x="18" y="2"/>
                    <a:pt x="17" y="5"/>
                  </a:cubicBezTo>
                  <a:cubicBezTo>
                    <a:pt x="17" y="9"/>
                    <a:pt x="13" y="9"/>
                    <a:pt x="8" y="9"/>
                  </a:cubicBezTo>
                  <a:cubicBezTo>
                    <a:pt x="3" y="10"/>
                    <a:pt x="6" y="14"/>
                    <a:pt x="6" y="15"/>
                  </a:cubicBezTo>
                  <a:cubicBezTo>
                    <a:pt x="5" y="15"/>
                    <a:pt x="3" y="17"/>
                    <a:pt x="3" y="17"/>
                  </a:cubicBezTo>
                  <a:cubicBezTo>
                    <a:pt x="0" y="18"/>
                    <a:pt x="0" y="18"/>
                    <a:pt x="0" y="18"/>
                  </a:cubicBezTo>
                  <a:cubicBezTo>
                    <a:pt x="0" y="19"/>
                    <a:pt x="0" y="20"/>
                    <a:pt x="1" y="21"/>
                  </a:cubicBezTo>
                  <a:cubicBezTo>
                    <a:pt x="4" y="23"/>
                    <a:pt x="8" y="29"/>
                    <a:pt x="11" y="31"/>
                  </a:cubicBezTo>
                  <a:cubicBezTo>
                    <a:pt x="13" y="32"/>
                    <a:pt x="14" y="33"/>
                    <a:pt x="14" y="34"/>
                  </a:cubicBezTo>
                  <a:cubicBezTo>
                    <a:pt x="16" y="34"/>
                    <a:pt x="18" y="34"/>
                    <a:pt x="19" y="3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2" name="Freeform 211">
              <a:extLst>
                <a:ext uri="{FF2B5EF4-FFF2-40B4-BE49-F238E27FC236}">
                  <a16:creationId xmlns:a16="http://schemas.microsoft.com/office/drawing/2014/main" id="{3A4F4E38-C8CA-4C91-E72A-E3D3D777584C}"/>
                </a:ext>
              </a:extLst>
            </p:cNvPr>
            <p:cNvSpPr>
              <a:spLocks/>
            </p:cNvSpPr>
            <p:nvPr/>
          </p:nvSpPr>
          <p:spPr bwMode="auto">
            <a:xfrm>
              <a:off x="2919413" y="4298951"/>
              <a:ext cx="946150" cy="966788"/>
            </a:xfrm>
            <a:custGeom>
              <a:avLst/>
              <a:gdLst>
                <a:gd name="T0" fmla="*/ 189 w 336"/>
                <a:gd name="T1" fmla="*/ 318 h 343"/>
                <a:gd name="T2" fmla="*/ 194 w 336"/>
                <a:gd name="T3" fmla="*/ 320 h 343"/>
                <a:gd name="T4" fmla="*/ 216 w 336"/>
                <a:gd name="T5" fmla="*/ 282 h 343"/>
                <a:gd name="T6" fmla="*/ 230 w 336"/>
                <a:gd name="T7" fmla="*/ 255 h 343"/>
                <a:gd name="T8" fmla="*/ 252 w 336"/>
                <a:gd name="T9" fmla="*/ 243 h 343"/>
                <a:gd name="T10" fmla="*/ 278 w 336"/>
                <a:gd name="T11" fmla="*/ 236 h 343"/>
                <a:gd name="T12" fmla="*/ 288 w 336"/>
                <a:gd name="T13" fmla="*/ 216 h 343"/>
                <a:gd name="T14" fmla="*/ 297 w 336"/>
                <a:gd name="T15" fmla="*/ 196 h 343"/>
                <a:gd name="T16" fmla="*/ 300 w 336"/>
                <a:gd name="T17" fmla="*/ 157 h 343"/>
                <a:gd name="T18" fmla="*/ 306 w 336"/>
                <a:gd name="T19" fmla="*/ 153 h 343"/>
                <a:gd name="T20" fmla="*/ 333 w 336"/>
                <a:gd name="T21" fmla="*/ 117 h 343"/>
                <a:gd name="T22" fmla="*/ 303 w 336"/>
                <a:gd name="T23" fmla="*/ 77 h 343"/>
                <a:gd name="T24" fmla="*/ 251 w 336"/>
                <a:gd name="T25" fmla="*/ 71 h 343"/>
                <a:gd name="T26" fmla="*/ 221 w 336"/>
                <a:gd name="T27" fmla="*/ 55 h 343"/>
                <a:gd name="T28" fmla="*/ 218 w 336"/>
                <a:gd name="T29" fmla="*/ 49 h 343"/>
                <a:gd name="T30" fmla="*/ 198 w 336"/>
                <a:gd name="T31" fmla="*/ 44 h 343"/>
                <a:gd name="T32" fmla="*/ 193 w 336"/>
                <a:gd name="T33" fmla="*/ 9 h 343"/>
                <a:gd name="T34" fmla="*/ 166 w 336"/>
                <a:gd name="T35" fmla="*/ 24 h 343"/>
                <a:gd name="T36" fmla="*/ 143 w 336"/>
                <a:gd name="T37" fmla="*/ 28 h 343"/>
                <a:gd name="T38" fmla="*/ 124 w 336"/>
                <a:gd name="T39" fmla="*/ 29 h 343"/>
                <a:gd name="T40" fmla="*/ 118 w 336"/>
                <a:gd name="T41" fmla="*/ 0 h 343"/>
                <a:gd name="T42" fmla="*/ 96 w 336"/>
                <a:gd name="T43" fmla="*/ 12 h 343"/>
                <a:gd name="T44" fmla="*/ 80 w 336"/>
                <a:gd name="T45" fmla="*/ 11 h 343"/>
                <a:gd name="T46" fmla="*/ 90 w 336"/>
                <a:gd name="T47" fmla="*/ 23 h 343"/>
                <a:gd name="T48" fmla="*/ 79 w 336"/>
                <a:gd name="T49" fmla="*/ 34 h 343"/>
                <a:gd name="T50" fmla="*/ 63 w 336"/>
                <a:gd name="T51" fmla="*/ 36 h 343"/>
                <a:gd name="T52" fmla="*/ 36 w 336"/>
                <a:gd name="T53" fmla="*/ 31 h 343"/>
                <a:gd name="T54" fmla="*/ 34 w 336"/>
                <a:gd name="T55" fmla="*/ 43 h 343"/>
                <a:gd name="T56" fmla="*/ 34 w 336"/>
                <a:gd name="T57" fmla="*/ 80 h 343"/>
                <a:gd name="T58" fmla="*/ 10 w 336"/>
                <a:gd name="T59" fmla="*/ 89 h 343"/>
                <a:gd name="T60" fmla="*/ 2 w 336"/>
                <a:gd name="T61" fmla="*/ 107 h 343"/>
                <a:gd name="T62" fmla="*/ 12 w 336"/>
                <a:gd name="T63" fmla="*/ 125 h 343"/>
                <a:gd name="T64" fmla="*/ 29 w 336"/>
                <a:gd name="T65" fmla="*/ 128 h 343"/>
                <a:gd name="T66" fmla="*/ 49 w 336"/>
                <a:gd name="T67" fmla="*/ 137 h 343"/>
                <a:gd name="T68" fmla="*/ 74 w 336"/>
                <a:gd name="T69" fmla="*/ 129 h 343"/>
                <a:gd name="T70" fmla="*/ 93 w 336"/>
                <a:gd name="T71" fmla="*/ 153 h 343"/>
                <a:gd name="T72" fmla="*/ 113 w 336"/>
                <a:gd name="T73" fmla="*/ 161 h 343"/>
                <a:gd name="T74" fmla="*/ 118 w 336"/>
                <a:gd name="T75" fmla="*/ 180 h 343"/>
                <a:gd name="T76" fmla="*/ 139 w 336"/>
                <a:gd name="T77" fmla="*/ 197 h 343"/>
                <a:gd name="T78" fmla="*/ 136 w 336"/>
                <a:gd name="T79" fmla="*/ 218 h 343"/>
                <a:gd name="T80" fmla="*/ 149 w 336"/>
                <a:gd name="T81" fmla="*/ 236 h 343"/>
                <a:gd name="T82" fmla="*/ 166 w 336"/>
                <a:gd name="T83" fmla="*/ 251 h 343"/>
                <a:gd name="T84" fmla="*/ 172 w 336"/>
                <a:gd name="T85" fmla="*/ 279 h 343"/>
                <a:gd name="T86" fmla="*/ 140 w 336"/>
                <a:gd name="T87" fmla="*/ 309 h 343"/>
                <a:gd name="T88" fmla="*/ 154 w 336"/>
                <a:gd name="T89" fmla="*/ 318 h 343"/>
                <a:gd name="T90" fmla="*/ 174 w 336"/>
                <a:gd name="T91" fmla="*/ 3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6" h="343">
                  <a:moveTo>
                    <a:pt x="178" y="339"/>
                  </a:moveTo>
                  <a:cubicBezTo>
                    <a:pt x="184" y="335"/>
                    <a:pt x="182" y="333"/>
                    <a:pt x="185" y="328"/>
                  </a:cubicBezTo>
                  <a:cubicBezTo>
                    <a:pt x="187" y="324"/>
                    <a:pt x="185" y="322"/>
                    <a:pt x="189" y="318"/>
                  </a:cubicBezTo>
                  <a:cubicBezTo>
                    <a:pt x="193" y="314"/>
                    <a:pt x="188" y="312"/>
                    <a:pt x="194" y="309"/>
                  </a:cubicBezTo>
                  <a:cubicBezTo>
                    <a:pt x="199" y="307"/>
                    <a:pt x="198" y="311"/>
                    <a:pt x="194" y="317"/>
                  </a:cubicBezTo>
                  <a:cubicBezTo>
                    <a:pt x="190" y="322"/>
                    <a:pt x="189" y="324"/>
                    <a:pt x="194" y="320"/>
                  </a:cubicBezTo>
                  <a:cubicBezTo>
                    <a:pt x="200" y="316"/>
                    <a:pt x="202" y="310"/>
                    <a:pt x="205" y="303"/>
                  </a:cubicBezTo>
                  <a:cubicBezTo>
                    <a:pt x="208" y="297"/>
                    <a:pt x="211" y="295"/>
                    <a:pt x="214" y="294"/>
                  </a:cubicBezTo>
                  <a:cubicBezTo>
                    <a:pt x="216" y="294"/>
                    <a:pt x="216" y="287"/>
                    <a:pt x="216" y="282"/>
                  </a:cubicBezTo>
                  <a:cubicBezTo>
                    <a:pt x="216" y="277"/>
                    <a:pt x="214" y="273"/>
                    <a:pt x="216" y="270"/>
                  </a:cubicBezTo>
                  <a:cubicBezTo>
                    <a:pt x="218" y="266"/>
                    <a:pt x="216" y="263"/>
                    <a:pt x="219" y="263"/>
                  </a:cubicBezTo>
                  <a:cubicBezTo>
                    <a:pt x="222" y="263"/>
                    <a:pt x="225" y="260"/>
                    <a:pt x="230" y="255"/>
                  </a:cubicBezTo>
                  <a:cubicBezTo>
                    <a:pt x="234" y="251"/>
                    <a:pt x="236" y="251"/>
                    <a:pt x="241" y="251"/>
                  </a:cubicBezTo>
                  <a:cubicBezTo>
                    <a:pt x="245" y="250"/>
                    <a:pt x="242" y="249"/>
                    <a:pt x="245" y="248"/>
                  </a:cubicBezTo>
                  <a:cubicBezTo>
                    <a:pt x="248" y="247"/>
                    <a:pt x="250" y="245"/>
                    <a:pt x="252" y="243"/>
                  </a:cubicBezTo>
                  <a:cubicBezTo>
                    <a:pt x="254" y="241"/>
                    <a:pt x="261" y="243"/>
                    <a:pt x="266" y="243"/>
                  </a:cubicBezTo>
                  <a:cubicBezTo>
                    <a:pt x="270" y="243"/>
                    <a:pt x="273" y="243"/>
                    <a:pt x="273" y="241"/>
                  </a:cubicBezTo>
                  <a:cubicBezTo>
                    <a:pt x="273" y="238"/>
                    <a:pt x="275" y="236"/>
                    <a:pt x="278" y="236"/>
                  </a:cubicBezTo>
                  <a:cubicBezTo>
                    <a:pt x="281" y="236"/>
                    <a:pt x="282" y="235"/>
                    <a:pt x="282" y="231"/>
                  </a:cubicBezTo>
                  <a:cubicBezTo>
                    <a:pt x="282" y="227"/>
                    <a:pt x="283" y="225"/>
                    <a:pt x="285" y="224"/>
                  </a:cubicBezTo>
                  <a:cubicBezTo>
                    <a:pt x="287" y="222"/>
                    <a:pt x="288" y="218"/>
                    <a:pt x="288" y="216"/>
                  </a:cubicBezTo>
                  <a:cubicBezTo>
                    <a:pt x="289" y="213"/>
                    <a:pt x="292" y="215"/>
                    <a:pt x="292" y="211"/>
                  </a:cubicBezTo>
                  <a:cubicBezTo>
                    <a:pt x="292" y="208"/>
                    <a:pt x="293" y="204"/>
                    <a:pt x="293" y="201"/>
                  </a:cubicBezTo>
                  <a:cubicBezTo>
                    <a:pt x="293" y="198"/>
                    <a:pt x="296" y="198"/>
                    <a:pt x="297" y="196"/>
                  </a:cubicBezTo>
                  <a:cubicBezTo>
                    <a:pt x="298" y="194"/>
                    <a:pt x="296" y="192"/>
                    <a:pt x="298" y="186"/>
                  </a:cubicBezTo>
                  <a:cubicBezTo>
                    <a:pt x="300" y="180"/>
                    <a:pt x="298" y="175"/>
                    <a:pt x="298" y="170"/>
                  </a:cubicBezTo>
                  <a:cubicBezTo>
                    <a:pt x="298" y="164"/>
                    <a:pt x="298" y="159"/>
                    <a:pt x="300" y="157"/>
                  </a:cubicBezTo>
                  <a:cubicBezTo>
                    <a:pt x="302" y="156"/>
                    <a:pt x="301" y="155"/>
                    <a:pt x="299" y="154"/>
                  </a:cubicBezTo>
                  <a:cubicBezTo>
                    <a:pt x="298" y="153"/>
                    <a:pt x="300" y="151"/>
                    <a:pt x="301" y="151"/>
                  </a:cubicBezTo>
                  <a:cubicBezTo>
                    <a:pt x="302" y="152"/>
                    <a:pt x="304" y="155"/>
                    <a:pt x="306" y="153"/>
                  </a:cubicBezTo>
                  <a:cubicBezTo>
                    <a:pt x="309" y="152"/>
                    <a:pt x="311" y="145"/>
                    <a:pt x="313" y="140"/>
                  </a:cubicBezTo>
                  <a:cubicBezTo>
                    <a:pt x="315" y="135"/>
                    <a:pt x="318" y="135"/>
                    <a:pt x="321" y="134"/>
                  </a:cubicBezTo>
                  <a:cubicBezTo>
                    <a:pt x="323" y="133"/>
                    <a:pt x="329" y="126"/>
                    <a:pt x="333" y="117"/>
                  </a:cubicBezTo>
                  <a:cubicBezTo>
                    <a:pt x="336" y="108"/>
                    <a:pt x="332" y="99"/>
                    <a:pt x="331" y="93"/>
                  </a:cubicBezTo>
                  <a:cubicBezTo>
                    <a:pt x="329" y="86"/>
                    <a:pt x="327" y="88"/>
                    <a:pt x="324" y="88"/>
                  </a:cubicBezTo>
                  <a:cubicBezTo>
                    <a:pt x="320" y="88"/>
                    <a:pt x="313" y="87"/>
                    <a:pt x="303" y="77"/>
                  </a:cubicBezTo>
                  <a:cubicBezTo>
                    <a:pt x="294" y="67"/>
                    <a:pt x="285" y="68"/>
                    <a:pt x="279" y="69"/>
                  </a:cubicBezTo>
                  <a:cubicBezTo>
                    <a:pt x="273" y="71"/>
                    <a:pt x="266" y="66"/>
                    <a:pt x="262" y="66"/>
                  </a:cubicBezTo>
                  <a:cubicBezTo>
                    <a:pt x="258" y="65"/>
                    <a:pt x="254" y="70"/>
                    <a:pt x="251" y="71"/>
                  </a:cubicBezTo>
                  <a:cubicBezTo>
                    <a:pt x="248" y="72"/>
                    <a:pt x="253" y="66"/>
                    <a:pt x="253" y="63"/>
                  </a:cubicBezTo>
                  <a:cubicBezTo>
                    <a:pt x="253" y="59"/>
                    <a:pt x="242" y="54"/>
                    <a:pt x="233" y="51"/>
                  </a:cubicBezTo>
                  <a:cubicBezTo>
                    <a:pt x="225" y="48"/>
                    <a:pt x="221" y="49"/>
                    <a:pt x="221" y="55"/>
                  </a:cubicBezTo>
                  <a:cubicBezTo>
                    <a:pt x="221" y="60"/>
                    <a:pt x="217" y="53"/>
                    <a:pt x="215" y="59"/>
                  </a:cubicBezTo>
                  <a:cubicBezTo>
                    <a:pt x="212" y="65"/>
                    <a:pt x="207" y="61"/>
                    <a:pt x="211" y="59"/>
                  </a:cubicBezTo>
                  <a:cubicBezTo>
                    <a:pt x="214" y="57"/>
                    <a:pt x="217" y="53"/>
                    <a:pt x="218" y="49"/>
                  </a:cubicBezTo>
                  <a:cubicBezTo>
                    <a:pt x="219" y="46"/>
                    <a:pt x="205" y="43"/>
                    <a:pt x="201" y="45"/>
                  </a:cubicBezTo>
                  <a:cubicBezTo>
                    <a:pt x="196" y="47"/>
                    <a:pt x="199" y="53"/>
                    <a:pt x="195" y="51"/>
                  </a:cubicBezTo>
                  <a:cubicBezTo>
                    <a:pt x="192" y="49"/>
                    <a:pt x="195" y="44"/>
                    <a:pt x="198" y="44"/>
                  </a:cubicBezTo>
                  <a:cubicBezTo>
                    <a:pt x="201" y="45"/>
                    <a:pt x="204" y="38"/>
                    <a:pt x="206" y="34"/>
                  </a:cubicBezTo>
                  <a:cubicBezTo>
                    <a:pt x="208" y="30"/>
                    <a:pt x="202" y="29"/>
                    <a:pt x="199" y="25"/>
                  </a:cubicBezTo>
                  <a:cubicBezTo>
                    <a:pt x="196" y="21"/>
                    <a:pt x="196" y="11"/>
                    <a:pt x="193" y="9"/>
                  </a:cubicBezTo>
                  <a:cubicBezTo>
                    <a:pt x="189" y="12"/>
                    <a:pt x="184" y="18"/>
                    <a:pt x="183" y="22"/>
                  </a:cubicBezTo>
                  <a:cubicBezTo>
                    <a:pt x="181" y="28"/>
                    <a:pt x="179" y="25"/>
                    <a:pt x="174" y="26"/>
                  </a:cubicBezTo>
                  <a:cubicBezTo>
                    <a:pt x="169" y="28"/>
                    <a:pt x="167" y="26"/>
                    <a:pt x="166" y="24"/>
                  </a:cubicBezTo>
                  <a:cubicBezTo>
                    <a:pt x="165" y="22"/>
                    <a:pt x="160" y="24"/>
                    <a:pt x="157" y="23"/>
                  </a:cubicBezTo>
                  <a:cubicBezTo>
                    <a:pt x="153" y="23"/>
                    <a:pt x="155" y="27"/>
                    <a:pt x="153" y="29"/>
                  </a:cubicBezTo>
                  <a:cubicBezTo>
                    <a:pt x="151" y="30"/>
                    <a:pt x="145" y="26"/>
                    <a:pt x="143" y="28"/>
                  </a:cubicBezTo>
                  <a:cubicBezTo>
                    <a:pt x="141" y="31"/>
                    <a:pt x="140" y="28"/>
                    <a:pt x="139" y="30"/>
                  </a:cubicBezTo>
                  <a:cubicBezTo>
                    <a:pt x="138" y="32"/>
                    <a:pt x="134" y="31"/>
                    <a:pt x="133" y="32"/>
                  </a:cubicBezTo>
                  <a:cubicBezTo>
                    <a:pt x="132" y="34"/>
                    <a:pt x="129" y="34"/>
                    <a:pt x="124" y="29"/>
                  </a:cubicBezTo>
                  <a:cubicBezTo>
                    <a:pt x="119" y="24"/>
                    <a:pt x="120" y="16"/>
                    <a:pt x="122" y="14"/>
                  </a:cubicBezTo>
                  <a:cubicBezTo>
                    <a:pt x="124" y="13"/>
                    <a:pt x="124" y="9"/>
                    <a:pt x="121" y="7"/>
                  </a:cubicBezTo>
                  <a:cubicBezTo>
                    <a:pt x="119" y="6"/>
                    <a:pt x="121" y="1"/>
                    <a:pt x="118" y="0"/>
                  </a:cubicBezTo>
                  <a:cubicBezTo>
                    <a:pt x="114" y="0"/>
                    <a:pt x="115" y="4"/>
                    <a:pt x="113" y="5"/>
                  </a:cubicBezTo>
                  <a:cubicBezTo>
                    <a:pt x="110" y="6"/>
                    <a:pt x="105" y="10"/>
                    <a:pt x="102" y="9"/>
                  </a:cubicBezTo>
                  <a:cubicBezTo>
                    <a:pt x="100" y="9"/>
                    <a:pt x="96" y="10"/>
                    <a:pt x="96" y="12"/>
                  </a:cubicBezTo>
                  <a:cubicBezTo>
                    <a:pt x="96" y="15"/>
                    <a:pt x="94" y="14"/>
                    <a:pt x="93" y="12"/>
                  </a:cubicBezTo>
                  <a:cubicBezTo>
                    <a:pt x="93" y="10"/>
                    <a:pt x="87" y="11"/>
                    <a:pt x="86" y="10"/>
                  </a:cubicBezTo>
                  <a:cubicBezTo>
                    <a:pt x="84" y="8"/>
                    <a:pt x="77" y="9"/>
                    <a:pt x="80" y="11"/>
                  </a:cubicBezTo>
                  <a:cubicBezTo>
                    <a:pt x="83" y="12"/>
                    <a:pt x="84" y="14"/>
                    <a:pt x="84" y="17"/>
                  </a:cubicBezTo>
                  <a:cubicBezTo>
                    <a:pt x="84" y="20"/>
                    <a:pt x="86" y="19"/>
                    <a:pt x="86" y="22"/>
                  </a:cubicBezTo>
                  <a:cubicBezTo>
                    <a:pt x="86" y="26"/>
                    <a:pt x="88" y="23"/>
                    <a:pt x="90" y="23"/>
                  </a:cubicBezTo>
                  <a:cubicBezTo>
                    <a:pt x="92" y="23"/>
                    <a:pt x="92" y="26"/>
                    <a:pt x="89" y="27"/>
                  </a:cubicBezTo>
                  <a:cubicBezTo>
                    <a:pt x="86" y="27"/>
                    <a:pt x="85" y="29"/>
                    <a:pt x="84" y="31"/>
                  </a:cubicBezTo>
                  <a:cubicBezTo>
                    <a:pt x="84" y="34"/>
                    <a:pt x="81" y="32"/>
                    <a:pt x="79" y="34"/>
                  </a:cubicBezTo>
                  <a:cubicBezTo>
                    <a:pt x="76" y="36"/>
                    <a:pt x="74" y="38"/>
                    <a:pt x="73" y="37"/>
                  </a:cubicBezTo>
                  <a:cubicBezTo>
                    <a:pt x="71" y="36"/>
                    <a:pt x="70" y="37"/>
                    <a:pt x="68" y="38"/>
                  </a:cubicBezTo>
                  <a:cubicBezTo>
                    <a:pt x="67" y="39"/>
                    <a:pt x="66" y="38"/>
                    <a:pt x="63" y="36"/>
                  </a:cubicBezTo>
                  <a:cubicBezTo>
                    <a:pt x="61" y="34"/>
                    <a:pt x="60" y="31"/>
                    <a:pt x="57" y="27"/>
                  </a:cubicBezTo>
                  <a:cubicBezTo>
                    <a:pt x="55" y="28"/>
                    <a:pt x="51" y="30"/>
                    <a:pt x="49" y="30"/>
                  </a:cubicBezTo>
                  <a:cubicBezTo>
                    <a:pt x="46" y="30"/>
                    <a:pt x="36" y="29"/>
                    <a:pt x="36" y="31"/>
                  </a:cubicBezTo>
                  <a:cubicBezTo>
                    <a:pt x="35" y="32"/>
                    <a:pt x="37" y="35"/>
                    <a:pt x="38" y="35"/>
                  </a:cubicBezTo>
                  <a:cubicBezTo>
                    <a:pt x="40" y="36"/>
                    <a:pt x="43" y="37"/>
                    <a:pt x="40" y="39"/>
                  </a:cubicBezTo>
                  <a:cubicBezTo>
                    <a:pt x="37" y="41"/>
                    <a:pt x="34" y="38"/>
                    <a:pt x="34" y="43"/>
                  </a:cubicBezTo>
                  <a:cubicBezTo>
                    <a:pt x="34" y="49"/>
                    <a:pt x="41" y="52"/>
                    <a:pt x="39" y="57"/>
                  </a:cubicBezTo>
                  <a:cubicBezTo>
                    <a:pt x="39" y="60"/>
                    <a:pt x="38" y="66"/>
                    <a:pt x="38" y="69"/>
                  </a:cubicBezTo>
                  <a:cubicBezTo>
                    <a:pt x="38" y="71"/>
                    <a:pt x="37" y="79"/>
                    <a:pt x="34" y="80"/>
                  </a:cubicBezTo>
                  <a:cubicBezTo>
                    <a:pt x="32" y="80"/>
                    <a:pt x="30" y="78"/>
                    <a:pt x="27" y="80"/>
                  </a:cubicBezTo>
                  <a:cubicBezTo>
                    <a:pt x="24" y="83"/>
                    <a:pt x="21" y="81"/>
                    <a:pt x="17" y="84"/>
                  </a:cubicBezTo>
                  <a:cubicBezTo>
                    <a:pt x="14" y="87"/>
                    <a:pt x="10" y="86"/>
                    <a:pt x="10" y="89"/>
                  </a:cubicBezTo>
                  <a:cubicBezTo>
                    <a:pt x="9" y="92"/>
                    <a:pt x="6" y="94"/>
                    <a:pt x="7" y="97"/>
                  </a:cubicBezTo>
                  <a:cubicBezTo>
                    <a:pt x="8" y="100"/>
                    <a:pt x="5" y="99"/>
                    <a:pt x="3" y="102"/>
                  </a:cubicBezTo>
                  <a:cubicBezTo>
                    <a:pt x="1" y="104"/>
                    <a:pt x="3" y="105"/>
                    <a:pt x="2" y="107"/>
                  </a:cubicBezTo>
                  <a:cubicBezTo>
                    <a:pt x="0" y="109"/>
                    <a:pt x="2" y="112"/>
                    <a:pt x="4" y="114"/>
                  </a:cubicBezTo>
                  <a:cubicBezTo>
                    <a:pt x="6" y="117"/>
                    <a:pt x="8" y="119"/>
                    <a:pt x="8" y="122"/>
                  </a:cubicBezTo>
                  <a:cubicBezTo>
                    <a:pt x="7" y="124"/>
                    <a:pt x="9" y="125"/>
                    <a:pt x="12" y="125"/>
                  </a:cubicBezTo>
                  <a:cubicBezTo>
                    <a:pt x="14" y="125"/>
                    <a:pt x="12" y="130"/>
                    <a:pt x="16" y="130"/>
                  </a:cubicBezTo>
                  <a:cubicBezTo>
                    <a:pt x="20" y="130"/>
                    <a:pt x="24" y="131"/>
                    <a:pt x="25" y="128"/>
                  </a:cubicBezTo>
                  <a:cubicBezTo>
                    <a:pt x="26" y="126"/>
                    <a:pt x="29" y="124"/>
                    <a:pt x="29" y="128"/>
                  </a:cubicBezTo>
                  <a:cubicBezTo>
                    <a:pt x="29" y="131"/>
                    <a:pt x="28" y="139"/>
                    <a:pt x="31" y="138"/>
                  </a:cubicBezTo>
                  <a:cubicBezTo>
                    <a:pt x="34" y="137"/>
                    <a:pt x="39" y="138"/>
                    <a:pt x="42" y="139"/>
                  </a:cubicBezTo>
                  <a:cubicBezTo>
                    <a:pt x="45" y="140"/>
                    <a:pt x="47" y="139"/>
                    <a:pt x="49" y="137"/>
                  </a:cubicBezTo>
                  <a:cubicBezTo>
                    <a:pt x="51" y="135"/>
                    <a:pt x="53" y="135"/>
                    <a:pt x="56" y="133"/>
                  </a:cubicBezTo>
                  <a:cubicBezTo>
                    <a:pt x="60" y="131"/>
                    <a:pt x="63" y="129"/>
                    <a:pt x="66" y="129"/>
                  </a:cubicBezTo>
                  <a:cubicBezTo>
                    <a:pt x="70" y="129"/>
                    <a:pt x="75" y="127"/>
                    <a:pt x="74" y="129"/>
                  </a:cubicBezTo>
                  <a:cubicBezTo>
                    <a:pt x="74" y="132"/>
                    <a:pt x="73" y="141"/>
                    <a:pt x="77" y="146"/>
                  </a:cubicBezTo>
                  <a:cubicBezTo>
                    <a:pt x="81" y="150"/>
                    <a:pt x="83" y="152"/>
                    <a:pt x="87" y="152"/>
                  </a:cubicBezTo>
                  <a:cubicBezTo>
                    <a:pt x="91" y="151"/>
                    <a:pt x="90" y="153"/>
                    <a:pt x="93" y="153"/>
                  </a:cubicBezTo>
                  <a:cubicBezTo>
                    <a:pt x="96" y="153"/>
                    <a:pt x="94" y="156"/>
                    <a:pt x="96" y="156"/>
                  </a:cubicBezTo>
                  <a:cubicBezTo>
                    <a:pt x="99" y="156"/>
                    <a:pt x="103" y="156"/>
                    <a:pt x="103" y="159"/>
                  </a:cubicBezTo>
                  <a:cubicBezTo>
                    <a:pt x="103" y="162"/>
                    <a:pt x="111" y="160"/>
                    <a:pt x="113" y="161"/>
                  </a:cubicBezTo>
                  <a:cubicBezTo>
                    <a:pt x="114" y="163"/>
                    <a:pt x="116" y="164"/>
                    <a:pt x="116" y="167"/>
                  </a:cubicBezTo>
                  <a:cubicBezTo>
                    <a:pt x="115" y="170"/>
                    <a:pt x="120" y="172"/>
                    <a:pt x="117" y="173"/>
                  </a:cubicBezTo>
                  <a:cubicBezTo>
                    <a:pt x="115" y="175"/>
                    <a:pt x="118" y="177"/>
                    <a:pt x="118" y="180"/>
                  </a:cubicBezTo>
                  <a:cubicBezTo>
                    <a:pt x="118" y="184"/>
                    <a:pt x="122" y="185"/>
                    <a:pt x="127" y="185"/>
                  </a:cubicBezTo>
                  <a:cubicBezTo>
                    <a:pt x="133" y="184"/>
                    <a:pt x="134" y="185"/>
                    <a:pt x="134" y="189"/>
                  </a:cubicBezTo>
                  <a:cubicBezTo>
                    <a:pt x="134" y="193"/>
                    <a:pt x="138" y="193"/>
                    <a:pt x="139" y="197"/>
                  </a:cubicBezTo>
                  <a:cubicBezTo>
                    <a:pt x="141" y="201"/>
                    <a:pt x="138" y="205"/>
                    <a:pt x="138" y="208"/>
                  </a:cubicBezTo>
                  <a:cubicBezTo>
                    <a:pt x="139" y="210"/>
                    <a:pt x="137" y="213"/>
                    <a:pt x="136" y="214"/>
                  </a:cubicBezTo>
                  <a:cubicBezTo>
                    <a:pt x="138" y="216"/>
                    <a:pt x="138" y="217"/>
                    <a:pt x="136" y="218"/>
                  </a:cubicBezTo>
                  <a:cubicBezTo>
                    <a:pt x="134" y="219"/>
                    <a:pt x="139" y="223"/>
                    <a:pt x="138" y="229"/>
                  </a:cubicBezTo>
                  <a:cubicBezTo>
                    <a:pt x="136" y="234"/>
                    <a:pt x="136" y="235"/>
                    <a:pt x="142" y="235"/>
                  </a:cubicBezTo>
                  <a:cubicBezTo>
                    <a:pt x="148" y="236"/>
                    <a:pt x="147" y="237"/>
                    <a:pt x="149" y="236"/>
                  </a:cubicBezTo>
                  <a:cubicBezTo>
                    <a:pt x="151" y="235"/>
                    <a:pt x="154" y="240"/>
                    <a:pt x="155" y="243"/>
                  </a:cubicBezTo>
                  <a:cubicBezTo>
                    <a:pt x="156" y="246"/>
                    <a:pt x="158" y="253"/>
                    <a:pt x="159" y="253"/>
                  </a:cubicBezTo>
                  <a:cubicBezTo>
                    <a:pt x="160" y="253"/>
                    <a:pt x="163" y="250"/>
                    <a:pt x="166" y="251"/>
                  </a:cubicBezTo>
                  <a:cubicBezTo>
                    <a:pt x="169" y="252"/>
                    <a:pt x="165" y="262"/>
                    <a:pt x="165" y="266"/>
                  </a:cubicBezTo>
                  <a:cubicBezTo>
                    <a:pt x="167" y="266"/>
                    <a:pt x="170" y="266"/>
                    <a:pt x="171" y="266"/>
                  </a:cubicBezTo>
                  <a:cubicBezTo>
                    <a:pt x="172" y="267"/>
                    <a:pt x="173" y="277"/>
                    <a:pt x="172" y="279"/>
                  </a:cubicBezTo>
                  <a:cubicBezTo>
                    <a:pt x="172" y="281"/>
                    <a:pt x="165" y="283"/>
                    <a:pt x="162" y="285"/>
                  </a:cubicBezTo>
                  <a:cubicBezTo>
                    <a:pt x="159" y="287"/>
                    <a:pt x="151" y="294"/>
                    <a:pt x="148" y="300"/>
                  </a:cubicBezTo>
                  <a:cubicBezTo>
                    <a:pt x="146" y="304"/>
                    <a:pt x="142" y="307"/>
                    <a:pt x="140" y="309"/>
                  </a:cubicBezTo>
                  <a:cubicBezTo>
                    <a:pt x="141" y="309"/>
                    <a:pt x="142" y="309"/>
                    <a:pt x="143" y="309"/>
                  </a:cubicBezTo>
                  <a:cubicBezTo>
                    <a:pt x="144" y="308"/>
                    <a:pt x="147" y="308"/>
                    <a:pt x="150" y="312"/>
                  </a:cubicBezTo>
                  <a:cubicBezTo>
                    <a:pt x="153" y="315"/>
                    <a:pt x="153" y="318"/>
                    <a:pt x="154" y="318"/>
                  </a:cubicBezTo>
                  <a:cubicBezTo>
                    <a:pt x="155" y="317"/>
                    <a:pt x="156" y="313"/>
                    <a:pt x="158" y="316"/>
                  </a:cubicBezTo>
                  <a:cubicBezTo>
                    <a:pt x="161" y="319"/>
                    <a:pt x="167" y="322"/>
                    <a:pt x="168" y="323"/>
                  </a:cubicBezTo>
                  <a:cubicBezTo>
                    <a:pt x="169" y="325"/>
                    <a:pt x="174" y="326"/>
                    <a:pt x="174" y="330"/>
                  </a:cubicBezTo>
                  <a:cubicBezTo>
                    <a:pt x="174" y="333"/>
                    <a:pt x="172" y="338"/>
                    <a:pt x="174" y="343"/>
                  </a:cubicBezTo>
                  <a:cubicBezTo>
                    <a:pt x="176" y="341"/>
                    <a:pt x="177" y="340"/>
                    <a:pt x="178" y="33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3" name="Freeform 212">
              <a:extLst>
                <a:ext uri="{FF2B5EF4-FFF2-40B4-BE49-F238E27FC236}">
                  <a16:creationId xmlns:a16="http://schemas.microsoft.com/office/drawing/2014/main" id="{F92B82AB-B300-9CAB-C246-E18878EB9549}"/>
                </a:ext>
              </a:extLst>
            </p:cNvPr>
            <p:cNvSpPr>
              <a:spLocks/>
            </p:cNvSpPr>
            <p:nvPr/>
          </p:nvSpPr>
          <p:spPr bwMode="auto">
            <a:xfrm>
              <a:off x="2919413" y="4298951"/>
              <a:ext cx="946150" cy="966788"/>
            </a:xfrm>
            <a:custGeom>
              <a:avLst/>
              <a:gdLst>
                <a:gd name="T0" fmla="*/ 189 w 336"/>
                <a:gd name="T1" fmla="*/ 318 h 343"/>
                <a:gd name="T2" fmla="*/ 194 w 336"/>
                <a:gd name="T3" fmla="*/ 320 h 343"/>
                <a:gd name="T4" fmla="*/ 216 w 336"/>
                <a:gd name="T5" fmla="*/ 282 h 343"/>
                <a:gd name="T6" fmla="*/ 230 w 336"/>
                <a:gd name="T7" fmla="*/ 255 h 343"/>
                <a:gd name="T8" fmla="*/ 252 w 336"/>
                <a:gd name="T9" fmla="*/ 243 h 343"/>
                <a:gd name="T10" fmla="*/ 278 w 336"/>
                <a:gd name="T11" fmla="*/ 236 h 343"/>
                <a:gd name="T12" fmla="*/ 288 w 336"/>
                <a:gd name="T13" fmla="*/ 216 h 343"/>
                <a:gd name="T14" fmla="*/ 297 w 336"/>
                <a:gd name="T15" fmla="*/ 196 h 343"/>
                <a:gd name="T16" fmla="*/ 300 w 336"/>
                <a:gd name="T17" fmla="*/ 157 h 343"/>
                <a:gd name="T18" fmla="*/ 306 w 336"/>
                <a:gd name="T19" fmla="*/ 153 h 343"/>
                <a:gd name="T20" fmla="*/ 333 w 336"/>
                <a:gd name="T21" fmla="*/ 117 h 343"/>
                <a:gd name="T22" fmla="*/ 303 w 336"/>
                <a:gd name="T23" fmla="*/ 77 h 343"/>
                <a:gd name="T24" fmla="*/ 251 w 336"/>
                <a:gd name="T25" fmla="*/ 71 h 343"/>
                <a:gd name="T26" fmla="*/ 221 w 336"/>
                <a:gd name="T27" fmla="*/ 55 h 343"/>
                <a:gd name="T28" fmla="*/ 218 w 336"/>
                <a:gd name="T29" fmla="*/ 49 h 343"/>
                <a:gd name="T30" fmla="*/ 198 w 336"/>
                <a:gd name="T31" fmla="*/ 44 h 343"/>
                <a:gd name="T32" fmla="*/ 193 w 336"/>
                <a:gd name="T33" fmla="*/ 9 h 343"/>
                <a:gd name="T34" fmla="*/ 166 w 336"/>
                <a:gd name="T35" fmla="*/ 24 h 343"/>
                <a:gd name="T36" fmla="*/ 143 w 336"/>
                <a:gd name="T37" fmla="*/ 28 h 343"/>
                <a:gd name="T38" fmla="*/ 124 w 336"/>
                <a:gd name="T39" fmla="*/ 29 h 343"/>
                <a:gd name="T40" fmla="*/ 118 w 336"/>
                <a:gd name="T41" fmla="*/ 0 h 343"/>
                <a:gd name="T42" fmla="*/ 96 w 336"/>
                <a:gd name="T43" fmla="*/ 12 h 343"/>
                <a:gd name="T44" fmla="*/ 80 w 336"/>
                <a:gd name="T45" fmla="*/ 11 h 343"/>
                <a:gd name="T46" fmla="*/ 90 w 336"/>
                <a:gd name="T47" fmla="*/ 23 h 343"/>
                <a:gd name="T48" fmla="*/ 79 w 336"/>
                <a:gd name="T49" fmla="*/ 34 h 343"/>
                <a:gd name="T50" fmla="*/ 63 w 336"/>
                <a:gd name="T51" fmla="*/ 36 h 343"/>
                <a:gd name="T52" fmla="*/ 36 w 336"/>
                <a:gd name="T53" fmla="*/ 31 h 343"/>
                <a:gd name="T54" fmla="*/ 34 w 336"/>
                <a:gd name="T55" fmla="*/ 43 h 343"/>
                <a:gd name="T56" fmla="*/ 34 w 336"/>
                <a:gd name="T57" fmla="*/ 80 h 343"/>
                <a:gd name="T58" fmla="*/ 10 w 336"/>
                <a:gd name="T59" fmla="*/ 89 h 343"/>
                <a:gd name="T60" fmla="*/ 2 w 336"/>
                <a:gd name="T61" fmla="*/ 107 h 343"/>
                <a:gd name="T62" fmla="*/ 12 w 336"/>
                <a:gd name="T63" fmla="*/ 125 h 343"/>
                <a:gd name="T64" fmla="*/ 29 w 336"/>
                <a:gd name="T65" fmla="*/ 128 h 343"/>
                <a:gd name="T66" fmla="*/ 49 w 336"/>
                <a:gd name="T67" fmla="*/ 137 h 343"/>
                <a:gd name="T68" fmla="*/ 74 w 336"/>
                <a:gd name="T69" fmla="*/ 129 h 343"/>
                <a:gd name="T70" fmla="*/ 93 w 336"/>
                <a:gd name="T71" fmla="*/ 153 h 343"/>
                <a:gd name="T72" fmla="*/ 113 w 336"/>
                <a:gd name="T73" fmla="*/ 161 h 343"/>
                <a:gd name="T74" fmla="*/ 118 w 336"/>
                <a:gd name="T75" fmla="*/ 180 h 343"/>
                <a:gd name="T76" fmla="*/ 139 w 336"/>
                <a:gd name="T77" fmla="*/ 197 h 343"/>
                <a:gd name="T78" fmla="*/ 136 w 336"/>
                <a:gd name="T79" fmla="*/ 218 h 343"/>
                <a:gd name="T80" fmla="*/ 149 w 336"/>
                <a:gd name="T81" fmla="*/ 236 h 343"/>
                <a:gd name="T82" fmla="*/ 166 w 336"/>
                <a:gd name="T83" fmla="*/ 251 h 343"/>
                <a:gd name="T84" fmla="*/ 172 w 336"/>
                <a:gd name="T85" fmla="*/ 279 h 343"/>
                <a:gd name="T86" fmla="*/ 140 w 336"/>
                <a:gd name="T87" fmla="*/ 309 h 343"/>
                <a:gd name="T88" fmla="*/ 154 w 336"/>
                <a:gd name="T89" fmla="*/ 318 h 343"/>
                <a:gd name="T90" fmla="*/ 174 w 336"/>
                <a:gd name="T91" fmla="*/ 3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6" h="343">
                  <a:moveTo>
                    <a:pt x="178" y="339"/>
                  </a:moveTo>
                  <a:cubicBezTo>
                    <a:pt x="184" y="335"/>
                    <a:pt x="182" y="333"/>
                    <a:pt x="185" y="328"/>
                  </a:cubicBezTo>
                  <a:cubicBezTo>
                    <a:pt x="187" y="324"/>
                    <a:pt x="185" y="322"/>
                    <a:pt x="189" y="318"/>
                  </a:cubicBezTo>
                  <a:cubicBezTo>
                    <a:pt x="193" y="314"/>
                    <a:pt x="188" y="312"/>
                    <a:pt x="194" y="309"/>
                  </a:cubicBezTo>
                  <a:cubicBezTo>
                    <a:pt x="199" y="307"/>
                    <a:pt x="198" y="311"/>
                    <a:pt x="194" y="317"/>
                  </a:cubicBezTo>
                  <a:cubicBezTo>
                    <a:pt x="190" y="322"/>
                    <a:pt x="189" y="324"/>
                    <a:pt x="194" y="320"/>
                  </a:cubicBezTo>
                  <a:cubicBezTo>
                    <a:pt x="200" y="316"/>
                    <a:pt x="202" y="310"/>
                    <a:pt x="205" y="303"/>
                  </a:cubicBezTo>
                  <a:cubicBezTo>
                    <a:pt x="208" y="297"/>
                    <a:pt x="211" y="295"/>
                    <a:pt x="214" y="294"/>
                  </a:cubicBezTo>
                  <a:cubicBezTo>
                    <a:pt x="216" y="294"/>
                    <a:pt x="216" y="287"/>
                    <a:pt x="216" y="282"/>
                  </a:cubicBezTo>
                  <a:cubicBezTo>
                    <a:pt x="216" y="277"/>
                    <a:pt x="214" y="273"/>
                    <a:pt x="216" y="270"/>
                  </a:cubicBezTo>
                  <a:cubicBezTo>
                    <a:pt x="218" y="266"/>
                    <a:pt x="216" y="263"/>
                    <a:pt x="219" y="263"/>
                  </a:cubicBezTo>
                  <a:cubicBezTo>
                    <a:pt x="222" y="263"/>
                    <a:pt x="225" y="260"/>
                    <a:pt x="230" y="255"/>
                  </a:cubicBezTo>
                  <a:cubicBezTo>
                    <a:pt x="234" y="251"/>
                    <a:pt x="236" y="251"/>
                    <a:pt x="241" y="251"/>
                  </a:cubicBezTo>
                  <a:cubicBezTo>
                    <a:pt x="245" y="250"/>
                    <a:pt x="242" y="249"/>
                    <a:pt x="245" y="248"/>
                  </a:cubicBezTo>
                  <a:cubicBezTo>
                    <a:pt x="248" y="247"/>
                    <a:pt x="250" y="245"/>
                    <a:pt x="252" y="243"/>
                  </a:cubicBezTo>
                  <a:cubicBezTo>
                    <a:pt x="254" y="241"/>
                    <a:pt x="261" y="243"/>
                    <a:pt x="266" y="243"/>
                  </a:cubicBezTo>
                  <a:cubicBezTo>
                    <a:pt x="270" y="243"/>
                    <a:pt x="273" y="243"/>
                    <a:pt x="273" y="241"/>
                  </a:cubicBezTo>
                  <a:cubicBezTo>
                    <a:pt x="273" y="238"/>
                    <a:pt x="275" y="236"/>
                    <a:pt x="278" y="236"/>
                  </a:cubicBezTo>
                  <a:cubicBezTo>
                    <a:pt x="281" y="236"/>
                    <a:pt x="282" y="235"/>
                    <a:pt x="282" y="231"/>
                  </a:cubicBezTo>
                  <a:cubicBezTo>
                    <a:pt x="282" y="227"/>
                    <a:pt x="283" y="225"/>
                    <a:pt x="285" y="224"/>
                  </a:cubicBezTo>
                  <a:cubicBezTo>
                    <a:pt x="287" y="222"/>
                    <a:pt x="288" y="218"/>
                    <a:pt x="288" y="216"/>
                  </a:cubicBezTo>
                  <a:cubicBezTo>
                    <a:pt x="289" y="213"/>
                    <a:pt x="292" y="215"/>
                    <a:pt x="292" y="211"/>
                  </a:cubicBezTo>
                  <a:cubicBezTo>
                    <a:pt x="292" y="208"/>
                    <a:pt x="293" y="204"/>
                    <a:pt x="293" y="201"/>
                  </a:cubicBezTo>
                  <a:cubicBezTo>
                    <a:pt x="293" y="198"/>
                    <a:pt x="296" y="198"/>
                    <a:pt x="297" y="196"/>
                  </a:cubicBezTo>
                  <a:cubicBezTo>
                    <a:pt x="298" y="194"/>
                    <a:pt x="296" y="192"/>
                    <a:pt x="298" y="186"/>
                  </a:cubicBezTo>
                  <a:cubicBezTo>
                    <a:pt x="300" y="180"/>
                    <a:pt x="298" y="175"/>
                    <a:pt x="298" y="170"/>
                  </a:cubicBezTo>
                  <a:cubicBezTo>
                    <a:pt x="298" y="164"/>
                    <a:pt x="298" y="159"/>
                    <a:pt x="300" y="157"/>
                  </a:cubicBezTo>
                  <a:cubicBezTo>
                    <a:pt x="302" y="156"/>
                    <a:pt x="301" y="155"/>
                    <a:pt x="299" y="154"/>
                  </a:cubicBezTo>
                  <a:cubicBezTo>
                    <a:pt x="298" y="153"/>
                    <a:pt x="300" y="151"/>
                    <a:pt x="301" y="151"/>
                  </a:cubicBezTo>
                  <a:cubicBezTo>
                    <a:pt x="302" y="152"/>
                    <a:pt x="304" y="155"/>
                    <a:pt x="306" y="153"/>
                  </a:cubicBezTo>
                  <a:cubicBezTo>
                    <a:pt x="309" y="152"/>
                    <a:pt x="311" y="145"/>
                    <a:pt x="313" y="140"/>
                  </a:cubicBezTo>
                  <a:cubicBezTo>
                    <a:pt x="315" y="135"/>
                    <a:pt x="318" y="135"/>
                    <a:pt x="321" y="134"/>
                  </a:cubicBezTo>
                  <a:cubicBezTo>
                    <a:pt x="323" y="133"/>
                    <a:pt x="329" y="126"/>
                    <a:pt x="333" y="117"/>
                  </a:cubicBezTo>
                  <a:cubicBezTo>
                    <a:pt x="336" y="108"/>
                    <a:pt x="332" y="99"/>
                    <a:pt x="331" y="93"/>
                  </a:cubicBezTo>
                  <a:cubicBezTo>
                    <a:pt x="329" y="86"/>
                    <a:pt x="327" y="88"/>
                    <a:pt x="324" y="88"/>
                  </a:cubicBezTo>
                  <a:cubicBezTo>
                    <a:pt x="320" y="88"/>
                    <a:pt x="313" y="87"/>
                    <a:pt x="303" y="77"/>
                  </a:cubicBezTo>
                  <a:cubicBezTo>
                    <a:pt x="294" y="67"/>
                    <a:pt x="285" y="68"/>
                    <a:pt x="279" y="69"/>
                  </a:cubicBezTo>
                  <a:cubicBezTo>
                    <a:pt x="273" y="71"/>
                    <a:pt x="266" y="66"/>
                    <a:pt x="262" y="66"/>
                  </a:cubicBezTo>
                  <a:cubicBezTo>
                    <a:pt x="258" y="65"/>
                    <a:pt x="254" y="70"/>
                    <a:pt x="251" y="71"/>
                  </a:cubicBezTo>
                  <a:cubicBezTo>
                    <a:pt x="248" y="72"/>
                    <a:pt x="253" y="66"/>
                    <a:pt x="253" y="63"/>
                  </a:cubicBezTo>
                  <a:cubicBezTo>
                    <a:pt x="253" y="59"/>
                    <a:pt x="242" y="54"/>
                    <a:pt x="233" y="51"/>
                  </a:cubicBezTo>
                  <a:cubicBezTo>
                    <a:pt x="225" y="48"/>
                    <a:pt x="221" y="49"/>
                    <a:pt x="221" y="55"/>
                  </a:cubicBezTo>
                  <a:cubicBezTo>
                    <a:pt x="221" y="60"/>
                    <a:pt x="217" y="53"/>
                    <a:pt x="215" y="59"/>
                  </a:cubicBezTo>
                  <a:cubicBezTo>
                    <a:pt x="212" y="65"/>
                    <a:pt x="207" y="61"/>
                    <a:pt x="211" y="59"/>
                  </a:cubicBezTo>
                  <a:cubicBezTo>
                    <a:pt x="214" y="57"/>
                    <a:pt x="217" y="53"/>
                    <a:pt x="218" y="49"/>
                  </a:cubicBezTo>
                  <a:cubicBezTo>
                    <a:pt x="219" y="46"/>
                    <a:pt x="205" y="43"/>
                    <a:pt x="201" y="45"/>
                  </a:cubicBezTo>
                  <a:cubicBezTo>
                    <a:pt x="196" y="47"/>
                    <a:pt x="199" y="53"/>
                    <a:pt x="195" y="51"/>
                  </a:cubicBezTo>
                  <a:cubicBezTo>
                    <a:pt x="192" y="49"/>
                    <a:pt x="195" y="44"/>
                    <a:pt x="198" y="44"/>
                  </a:cubicBezTo>
                  <a:cubicBezTo>
                    <a:pt x="201" y="45"/>
                    <a:pt x="204" y="38"/>
                    <a:pt x="206" y="34"/>
                  </a:cubicBezTo>
                  <a:cubicBezTo>
                    <a:pt x="208" y="30"/>
                    <a:pt x="202" y="29"/>
                    <a:pt x="199" y="25"/>
                  </a:cubicBezTo>
                  <a:cubicBezTo>
                    <a:pt x="196" y="21"/>
                    <a:pt x="196" y="11"/>
                    <a:pt x="193" y="9"/>
                  </a:cubicBezTo>
                  <a:cubicBezTo>
                    <a:pt x="189" y="12"/>
                    <a:pt x="184" y="18"/>
                    <a:pt x="183" y="22"/>
                  </a:cubicBezTo>
                  <a:cubicBezTo>
                    <a:pt x="181" y="28"/>
                    <a:pt x="179" y="25"/>
                    <a:pt x="174" y="26"/>
                  </a:cubicBezTo>
                  <a:cubicBezTo>
                    <a:pt x="169" y="28"/>
                    <a:pt x="167" y="26"/>
                    <a:pt x="166" y="24"/>
                  </a:cubicBezTo>
                  <a:cubicBezTo>
                    <a:pt x="165" y="22"/>
                    <a:pt x="160" y="24"/>
                    <a:pt x="157" y="23"/>
                  </a:cubicBezTo>
                  <a:cubicBezTo>
                    <a:pt x="153" y="23"/>
                    <a:pt x="155" y="27"/>
                    <a:pt x="153" y="29"/>
                  </a:cubicBezTo>
                  <a:cubicBezTo>
                    <a:pt x="151" y="30"/>
                    <a:pt x="145" y="26"/>
                    <a:pt x="143" y="28"/>
                  </a:cubicBezTo>
                  <a:cubicBezTo>
                    <a:pt x="141" y="31"/>
                    <a:pt x="140" y="28"/>
                    <a:pt x="139" y="30"/>
                  </a:cubicBezTo>
                  <a:cubicBezTo>
                    <a:pt x="138" y="32"/>
                    <a:pt x="134" y="31"/>
                    <a:pt x="133" y="32"/>
                  </a:cubicBezTo>
                  <a:cubicBezTo>
                    <a:pt x="132" y="34"/>
                    <a:pt x="129" y="34"/>
                    <a:pt x="124" y="29"/>
                  </a:cubicBezTo>
                  <a:cubicBezTo>
                    <a:pt x="119" y="24"/>
                    <a:pt x="120" y="16"/>
                    <a:pt x="122" y="14"/>
                  </a:cubicBezTo>
                  <a:cubicBezTo>
                    <a:pt x="124" y="13"/>
                    <a:pt x="124" y="9"/>
                    <a:pt x="121" y="7"/>
                  </a:cubicBezTo>
                  <a:cubicBezTo>
                    <a:pt x="119" y="6"/>
                    <a:pt x="121" y="1"/>
                    <a:pt x="118" y="0"/>
                  </a:cubicBezTo>
                  <a:cubicBezTo>
                    <a:pt x="114" y="0"/>
                    <a:pt x="115" y="4"/>
                    <a:pt x="113" y="5"/>
                  </a:cubicBezTo>
                  <a:cubicBezTo>
                    <a:pt x="110" y="6"/>
                    <a:pt x="105" y="10"/>
                    <a:pt x="102" y="9"/>
                  </a:cubicBezTo>
                  <a:cubicBezTo>
                    <a:pt x="100" y="9"/>
                    <a:pt x="96" y="10"/>
                    <a:pt x="96" y="12"/>
                  </a:cubicBezTo>
                  <a:cubicBezTo>
                    <a:pt x="96" y="15"/>
                    <a:pt x="94" y="14"/>
                    <a:pt x="93" y="12"/>
                  </a:cubicBezTo>
                  <a:cubicBezTo>
                    <a:pt x="93" y="10"/>
                    <a:pt x="87" y="11"/>
                    <a:pt x="86" y="10"/>
                  </a:cubicBezTo>
                  <a:cubicBezTo>
                    <a:pt x="84" y="8"/>
                    <a:pt x="77" y="9"/>
                    <a:pt x="80" y="11"/>
                  </a:cubicBezTo>
                  <a:cubicBezTo>
                    <a:pt x="83" y="12"/>
                    <a:pt x="84" y="14"/>
                    <a:pt x="84" y="17"/>
                  </a:cubicBezTo>
                  <a:cubicBezTo>
                    <a:pt x="84" y="20"/>
                    <a:pt x="86" y="19"/>
                    <a:pt x="86" y="22"/>
                  </a:cubicBezTo>
                  <a:cubicBezTo>
                    <a:pt x="86" y="26"/>
                    <a:pt x="88" y="23"/>
                    <a:pt x="90" y="23"/>
                  </a:cubicBezTo>
                  <a:cubicBezTo>
                    <a:pt x="92" y="23"/>
                    <a:pt x="92" y="26"/>
                    <a:pt x="89" y="27"/>
                  </a:cubicBezTo>
                  <a:cubicBezTo>
                    <a:pt x="86" y="27"/>
                    <a:pt x="85" y="29"/>
                    <a:pt x="84" y="31"/>
                  </a:cubicBezTo>
                  <a:cubicBezTo>
                    <a:pt x="84" y="34"/>
                    <a:pt x="81" y="32"/>
                    <a:pt x="79" y="34"/>
                  </a:cubicBezTo>
                  <a:cubicBezTo>
                    <a:pt x="76" y="36"/>
                    <a:pt x="74" y="38"/>
                    <a:pt x="73" y="37"/>
                  </a:cubicBezTo>
                  <a:cubicBezTo>
                    <a:pt x="71" y="36"/>
                    <a:pt x="70" y="37"/>
                    <a:pt x="68" y="38"/>
                  </a:cubicBezTo>
                  <a:cubicBezTo>
                    <a:pt x="67" y="39"/>
                    <a:pt x="66" y="38"/>
                    <a:pt x="63" y="36"/>
                  </a:cubicBezTo>
                  <a:cubicBezTo>
                    <a:pt x="61" y="34"/>
                    <a:pt x="60" y="31"/>
                    <a:pt x="57" y="27"/>
                  </a:cubicBezTo>
                  <a:cubicBezTo>
                    <a:pt x="55" y="28"/>
                    <a:pt x="51" y="30"/>
                    <a:pt x="49" y="30"/>
                  </a:cubicBezTo>
                  <a:cubicBezTo>
                    <a:pt x="46" y="30"/>
                    <a:pt x="36" y="29"/>
                    <a:pt x="36" y="31"/>
                  </a:cubicBezTo>
                  <a:cubicBezTo>
                    <a:pt x="35" y="32"/>
                    <a:pt x="37" y="35"/>
                    <a:pt x="38" y="35"/>
                  </a:cubicBezTo>
                  <a:cubicBezTo>
                    <a:pt x="40" y="36"/>
                    <a:pt x="43" y="37"/>
                    <a:pt x="40" y="39"/>
                  </a:cubicBezTo>
                  <a:cubicBezTo>
                    <a:pt x="37" y="41"/>
                    <a:pt x="34" y="38"/>
                    <a:pt x="34" y="43"/>
                  </a:cubicBezTo>
                  <a:cubicBezTo>
                    <a:pt x="34" y="49"/>
                    <a:pt x="41" y="52"/>
                    <a:pt x="39" y="57"/>
                  </a:cubicBezTo>
                  <a:cubicBezTo>
                    <a:pt x="39" y="60"/>
                    <a:pt x="38" y="66"/>
                    <a:pt x="38" y="69"/>
                  </a:cubicBezTo>
                  <a:cubicBezTo>
                    <a:pt x="38" y="71"/>
                    <a:pt x="37" y="79"/>
                    <a:pt x="34" y="80"/>
                  </a:cubicBezTo>
                  <a:cubicBezTo>
                    <a:pt x="32" y="80"/>
                    <a:pt x="30" y="78"/>
                    <a:pt x="27" y="80"/>
                  </a:cubicBezTo>
                  <a:cubicBezTo>
                    <a:pt x="24" y="83"/>
                    <a:pt x="21" y="81"/>
                    <a:pt x="17" y="84"/>
                  </a:cubicBezTo>
                  <a:cubicBezTo>
                    <a:pt x="14" y="87"/>
                    <a:pt x="10" y="86"/>
                    <a:pt x="10" y="89"/>
                  </a:cubicBezTo>
                  <a:cubicBezTo>
                    <a:pt x="9" y="92"/>
                    <a:pt x="6" y="94"/>
                    <a:pt x="7" y="97"/>
                  </a:cubicBezTo>
                  <a:cubicBezTo>
                    <a:pt x="8" y="100"/>
                    <a:pt x="5" y="99"/>
                    <a:pt x="3" y="102"/>
                  </a:cubicBezTo>
                  <a:cubicBezTo>
                    <a:pt x="1" y="104"/>
                    <a:pt x="3" y="105"/>
                    <a:pt x="2" y="107"/>
                  </a:cubicBezTo>
                  <a:cubicBezTo>
                    <a:pt x="0" y="109"/>
                    <a:pt x="2" y="112"/>
                    <a:pt x="4" y="114"/>
                  </a:cubicBezTo>
                  <a:cubicBezTo>
                    <a:pt x="6" y="117"/>
                    <a:pt x="8" y="119"/>
                    <a:pt x="8" y="122"/>
                  </a:cubicBezTo>
                  <a:cubicBezTo>
                    <a:pt x="7" y="124"/>
                    <a:pt x="9" y="125"/>
                    <a:pt x="12" y="125"/>
                  </a:cubicBezTo>
                  <a:cubicBezTo>
                    <a:pt x="14" y="125"/>
                    <a:pt x="12" y="130"/>
                    <a:pt x="16" y="130"/>
                  </a:cubicBezTo>
                  <a:cubicBezTo>
                    <a:pt x="20" y="130"/>
                    <a:pt x="24" y="131"/>
                    <a:pt x="25" y="128"/>
                  </a:cubicBezTo>
                  <a:cubicBezTo>
                    <a:pt x="26" y="126"/>
                    <a:pt x="29" y="124"/>
                    <a:pt x="29" y="128"/>
                  </a:cubicBezTo>
                  <a:cubicBezTo>
                    <a:pt x="29" y="131"/>
                    <a:pt x="28" y="139"/>
                    <a:pt x="31" y="138"/>
                  </a:cubicBezTo>
                  <a:cubicBezTo>
                    <a:pt x="34" y="137"/>
                    <a:pt x="39" y="138"/>
                    <a:pt x="42" y="139"/>
                  </a:cubicBezTo>
                  <a:cubicBezTo>
                    <a:pt x="45" y="140"/>
                    <a:pt x="47" y="139"/>
                    <a:pt x="49" y="137"/>
                  </a:cubicBezTo>
                  <a:cubicBezTo>
                    <a:pt x="51" y="135"/>
                    <a:pt x="53" y="135"/>
                    <a:pt x="56" y="133"/>
                  </a:cubicBezTo>
                  <a:cubicBezTo>
                    <a:pt x="60" y="131"/>
                    <a:pt x="63" y="129"/>
                    <a:pt x="66" y="129"/>
                  </a:cubicBezTo>
                  <a:cubicBezTo>
                    <a:pt x="70" y="129"/>
                    <a:pt x="75" y="127"/>
                    <a:pt x="74" y="129"/>
                  </a:cubicBezTo>
                  <a:cubicBezTo>
                    <a:pt x="74" y="132"/>
                    <a:pt x="73" y="141"/>
                    <a:pt x="77" y="146"/>
                  </a:cubicBezTo>
                  <a:cubicBezTo>
                    <a:pt x="81" y="150"/>
                    <a:pt x="83" y="152"/>
                    <a:pt x="87" y="152"/>
                  </a:cubicBezTo>
                  <a:cubicBezTo>
                    <a:pt x="91" y="151"/>
                    <a:pt x="90" y="153"/>
                    <a:pt x="93" y="153"/>
                  </a:cubicBezTo>
                  <a:cubicBezTo>
                    <a:pt x="96" y="153"/>
                    <a:pt x="94" y="156"/>
                    <a:pt x="96" y="156"/>
                  </a:cubicBezTo>
                  <a:cubicBezTo>
                    <a:pt x="99" y="156"/>
                    <a:pt x="103" y="156"/>
                    <a:pt x="103" y="159"/>
                  </a:cubicBezTo>
                  <a:cubicBezTo>
                    <a:pt x="103" y="162"/>
                    <a:pt x="111" y="160"/>
                    <a:pt x="113" y="161"/>
                  </a:cubicBezTo>
                  <a:cubicBezTo>
                    <a:pt x="114" y="163"/>
                    <a:pt x="116" y="164"/>
                    <a:pt x="116" y="167"/>
                  </a:cubicBezTo>
                  <a:cubicBezTo>
                    <a:pt x="115" y="170"/>
                    <a:pt x="120" y="172"/>
                    <a:pt x="117" y="173"/>
                  </a:cubicBezTo>
                  <a:cubicBezTo>
                    <a:pt x="115" y="175"/>
                    <a:pt x="118" y="177"/>
                    <a:pt x="118" y="180"/>
                  </a:cubicBezTo>
                  <a:cubicBezTo>
                    <a:pt x="118" y="184"/>
                    <a:pt x="122" y="185"/>
                    <a:pt x="127" y="185"/>
                  </a:cubicBezTo>
                  <a:cubicBezTo>
                    <a:pt x="133" y="184"/>
                    <a:pt x="134" y="185"/>
                    <a:pt x="134" y="189"/>
                  </a:cubicBezTo>
                  <a:cubicBezTo>
                    <a:pt x="134" y="193"/>
                    <a:pt x="138" y="193"/>
                    <a:pt x="139" y="197"/>
                  </a:cubicBezTo>
                  <a:cubicBezTo>
                    <a:pt x="141" y="201"/>
                    <a:pt x="138" y="205"/>
                    <a:pt x="138" y="208"/>
                  </a:cubicBezTo>
                  <a:cubicBezTo>
                    <a:pt x="139" y="210"/>
                    <a:pt x="137" y="213"/>
                    <a:pt x="136" y="214"/>
                  </a:cubicBezTo>
                  <a:cubicBezTo>
                    <a:pt x="138" y="216"/>
                    <a:pt x="138" y="217"/>
                    <a:pt x="136" y="218"/>
                  </a:cubicBezTo>
                  <a:cubicBezTo>
                    <a:pt x="134" y="219"/>
                    <a:pt x="139" y="223"/>
                    <a:pt x="138" y="229"/>
                  </a:cubicBezTo>
                  <a:cubicBezTo>
                    <a:pt x="136" y="234"/>
                    <a:pt x="136" y="235"/>
                    <a:pt x="142" y="235"/>
                  </a:cubicBezTo>
                  <a:cubicBezTo>
                    <a:pt x="148" y="236"/>
                    <a:pt x="147" y="237"/>
                    <a:pt x="149" y="236"/>
                  </a:cubicBezTo>
                  <a:cubicBezTo>
                    <a:pt x="151" y="235"/>
                    <a:pt x="154" y="240"/>
                    <a:pt x="155" y="243"/>
                  </a:cubicBezTo>
                  <a:cubicBezTo>
                    <a:pt x="156" y="246"/>
                    <a:pt x="158" y="253"/>
                    <a:pt x="159" y="253"/>
                  </a:cubicBezTo>
                  <a:cubicBezTo>
                    <a:pt x="160" y="253"/>
                    <a:pt x="163" y="250"/>
                    <a:pt x="166" y="251"/>
                  </a:cubicBezTo>
                  <a:cubicBezTo>
                    <a:pt x="169" y="252"/>
                    <a:pt x="165" y="262"/>
                    <a:pt x="165" y="266"/>
                  </a:cubicBezTo>
                  <a:cubicBezTo>
                    <a:pt x="167" y="266"/>
                    <a:pt x="170" y="266"/>
                    <a:pt x="171" y="266"/>
                  </a:cubicBezTo>
                  <a:cubicBezTo>
                    <a:pt x="172" y="267"/>
                    <a:pt x="173" y="277"/>
                    <a:pt x="172" y="279"/>
                  </a:cubicBezTo>
                  <a:cubicBezTo>
                    <a:pt x="172" y="281"/>
                    <a:pt x="165" y="283"/>
                    <a:pt x="162" y="285"/>
                  </a:cubicBezTo>
                  <a:cubicBezTo>
                    <a:pt x="159" y="287"/>
                    <a:pt x="151" y="294"/>
                    <a:pt x="148" y="300"/>
                  </a:cubicBezTo>
                  <a:cubicBezTo>
                    <a:pt x="146" y="304"/>
                    <a:pt x="142" y="307"/>
                    <a:pt x="140" y="309"/>
                  </a:cubicBezTo>
                  <a:cubicBezTo>
                    <a:pt x="141" y="309"/>
                    <a:pt x="142" y="309"/>
                    <a:pt x="143" y="309"/>
                  </a:cubicBezTo>
                  <a:cubicBezTo>
                    <a:pt x="144" y="308"/>
                    <a:pt x="147" y="308"/>
                    <a:pt x="150" y="312"/>
                  </a:cubicBezTo>
                  <a:cubicBezTo>
                    <a:pt x="153" y="315"/>
                    <a:pt x="153" y="318"/>
                    <a:pt x="154" y="318"/>
                  </a:cubicBezTo>
                  <a:cubicBezTo>
                    <a:pt x="155" y="317"/>
                    <a:pt x="156" y="313"/>
                    <a:pt x="158" y="316"/>
                  </a:cubicBezTo>
                  <a:cubicBezTo>
                    <a:pt x="161" y="319"/>
                    <a:pt x="167" y="322"/>
                    <a:pt x="168" y="323"/>
                  </a:cubicBezTo>
                  <a:cubicBezTo>
                    <a:pt x="169" y="325"/>
                    <a:pt x="174" y="326"/>
                    <a:pt x="174" y="330"/>
                  </a:cubicBezTo>
                  <a:cubicBezTo>
                    <a:pt x="174" y="333"/>
                    <a:pt x="172" y="338"/>
                    <a:pt x="174" y="343"/>
                  </a:cubicBezTo>
                  <a:cubicBezTo>
                    <a:pt x="176" y="341"/>
                    <a:pt x="177" y="340"/>
                    <a:pt x="178" y="33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4" name="Freeform 213">
              <a:extLst>
                <a:ext uri="{FF2B5EF4-FFF2-40B4-BE49-F238E27FC236}">
                  <a16:creationId xmlns:a16="http://schemas.microsoft.com/office/drawing/2014/main" id="{99D3057F-6239-5E06-ADE8-3908E2928B6C}"/>
                </a:ext>
              </a:extLst>
            </p:cNvPr>
            <p:cNvSpPr>
              <a:spLocks/>
            </p:cNvSpPr>
            <p:nvPr/>
          </p:nvSpPr>
          <p:spPr bwMode="auto">
            <a:xfrm>
              <a:off x="3290888" y="5167313"/>
              <a:ext cx="117475" cy="130175"/>
            </a:xfrm>
            <a:custGeom>
              <a:avLst/>
              <a:gdLst>
                <a:gd name="T0" fmla="*/ 42 w 42"/>
                <a:gd name="T1" fmla="*/ 22 h 46"/>
                <a:gd name="T2" fmla="*/ 36 w 42"/>
                <a:gd name="T3" fmla="*/ 15 h 46"/>
                <a:gd name="T4" fmla="*/ 26 w 42"/>
                <a:gd name="T5" fmla="*/ 8 h 46"/>
                <a:gd name="T6" fmla="*/ 22 w 42"/>
                <a:gd name="T7" fmla="*/ 10 h 46"/>
                <a:gd name="T8" fmla="*/ 18 w 42"/>
                <a:gd name="T9" fmla="*/ 4 h 46"/>
                <a:gd name="T10" fmla="*/ 11 w 42"/>
                <a:gd name="T11" fmla="*/ 1 h 46"/>
                <a:gd name="T12" fmla="*/ 8 w 42"/>
                <a:gd name="T13" fmla="*/ 1 h 46"/>
                <a:gd name="T14" fmla="*/ 6 w 42"/>
                <a:gd name="T15" fmla="*/ 6 h 46"/>
                <a:gd name="T16" fmla="*/ 3 w 42"/>
                <a:gd name="T17" fmla="*/ 20 h 46"/>
                <a:gd name="T18" fmla="*/ 1 w 42"/>
                <a:gd name="T19" fmla="*/ 31 h 46"/>
                <a:gd name="T20" fmla="*/ 3 w 42"/>
                <a:gd name="T21" fmla="*/ 36 h 46"/>
                <a:gd name="T22" fmla="*/ 2 w 42"/>
                <a:gd name="T23" fmla="*/ 40 h 46"/>
                <a:gd name="T24" fmla="*/ 6 w 42"/>
                <a:gd name="T25" fmla="*/ 42 h 46"/>
                <a:gd name="T26" fmla="*/ 17 w 42"/>
                <a:gd name="T27" fmla="*/ 44 h 46"/>
                <a:gd name="T28" fmla="*/ 23 w 42"/>
                <a:gd name="T29" fmla="*/ 44 h 46"/>
                <a:gd name="T30" fmla="*/ 36 w 42"/>
                <a:gd name="T31" fmla="*/ 43 h 46"/>
                <a:gd name="T32" fmla="*/ 42 w 42"/>
                <a:gd name="T33" fmla="*/ 35 h 46"/>
                <a:gd name="T34" fmla="*/ 42 w 42"/>
                <a:gd name="T35"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6">
                  <a:moveTo>
                    <a:pt x="42" y="22"/>
                  </a:moveTo>
                  <a:cubicBezTo>
                    <a:pt x="42" y="18"/>
                    <a:pt x="37" y="17"/>
                    <a:pt x="36" y="15"/>
                  </a:cubicBezTo>
                  <a:cubicBezTo>
                    <a:pt x="35" y="14"/>
                    <a:pt x="29" y="11"/>
                    <a:pt x="26" y="8"/>
                  </a:cubicBezTo>
                  <a:cubicBezTo>
                    <a:pt x="24" y="5"/>
                    <a:pt x="23" y="9"/>
                    <a:pt x="22" y="10"/>
                  </a:cubicBezTo>
                  <a:cubicBezTo>
                    <a:pt x="21" y="10"/>
                    <a:pt x="21" y="7"/>
                    <a:pt x="18" y="4"/>
                  </a:cubicBezTo>
                  <a:cubicBezTo>
                    <a:pt x="15" y="0"/>
                    <a:pt x="12" y="0"/>
                    <a:pt x="11" y="1"/>
                  </a:cubicBezTo>
                  <a:cubicBezTo>
                    <a:pt x="10" y="1"/>
                    <a:pt x="9" y="1"/>
                    <a:pt x="8" y="1"/>
                  </a:cubicBezTo>
                  <a:cubicBezTo>
                    <a:pt x="7" y="3"/>
                    <a:pt x="6" y="4"/>
                    <a:pt x="6" y="6"/>
                  </a:cubicBezTo>
                  <a:cubicBezTo>
                    <a:pt x="6" y="10"/>
                    <a:pt x="3" y="14"/>
                    <a:pt x="3" y="20"/>
                  </a:cubicBezTo>
                  <a:cubicBezTo>
                    <a:pt x="3" y="27"/>
                    <a:pt x="1" y="26"/>
                    <a:pt x="1" y="31"/>
                  </a:cubicBezTo>
                  <a:cubicBezTo>
                    <a:pt x="0" y="37"/>
                    <a:pt x="2" y="36"/>
                    <a:pt x="3" y="36"/>
                  </a:cubicBezTo>
                  <a:cubicBezTo>
                    <a:pt x="3" y="37"/>
                    <a:pt x="3" y="39"/>
                    <a:pt x="2" y="40"/>
                  </a:cubicBezTo>
                  <a:cubicBezTo>
                    <a:pt x="3" y="41"/>
                    <a:pt x="4" y="42"/>
                    <a:pt x="6" y="42"/>
                  </a:cubicBezTo>
                  <a:cubicBezTo>
                    <a:pt x="9" y="41"/>
                    <a:pt x="12" y="42"/>
                    <a:pt x="17" y="44"/>
                  </a:cubicBezTo>
                  <a:cubicBezTo>
                    <a:pt x="21" y="46"/>
                    <a:pt x="19" y="44"/>
                    <a:pt x="23" y="44"/>
                  </a:cubicBezTo>
                  <a:cubicBezTo>
                    <a:pt x="27" y="45"/>
                    <a:pt x="31" y="45"/>
                    <a:pt x="36" y="43"/>
                  </a:cubicBezTo>
                  <a:cubicBezTo>
                    <a:pt x="39" y="41"/>
                    <a:pt x="40" y="38"/>
                    <a:pt x="42" y="35"/>
                  </a:cubicBezTo>
                  <a:cubicBezTo>
                    <a:pt x="40" y="30"/>
                    <a:pt x="42" y="25"/>
                    <a:pt x="42" y="2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5" name="Freeform 214">
              <a:extLst>
                <a:ext uri="{FF2B5EF4-FFF2-40B4-BE49-F238E27FC236}">
                  <a16:creationId xmlns:a16="http://schemas.microsoft.com/office/drawing/2014/main" id="{566C0748-0317-B51E-D3C5-9774C33C4A77}"/>
                </a:ext>
              </a:extLst>
            </p:cNvPr>
            <p:cNvSpPr>
              <a:spLocks/>
            </p:cNvSpPr>
            <p:nvPr/>
          </p:nvSpPr>
          <p:spPr bwMode="auto">
            <a:xfrm>
              <a:off x="3290888" y="5167313"/>
              <a:ext cx="117475" cy="130175"/>
            </a:xfrm>
            <a:custGeom>
              <a:avLst/>
              <a:gdLst>
                <a:gd name="T0" fmla="*/ 42 w 42"/>
                <a:gd name="T1" fmla="*/ 22 h 46"/>
                <a:gd name="T2" fmla="*/ 36 w 42"/>
                <a:gd name="T3" fmla="*/ 15 h 46"/>
                <a:gd name="T4" fmla="*/ 26 w 42"/>
                <a:gd name="T5" fmla="*/ 8 h 46"/>
                <a:gd name="T6" fmla="*/ 22 w 42"/>
                <a:gd name="T7" fmla="*/ 10 h 46"/>
                <a:gd name="T8" fmla="*/ 18 w 42"/>
                <a:gd name="T9" fmla="*/ 4 h 46"/>
                <a:gd name="T10" fmla="*/ 11 w 42"/>
                <a:gd name="T11" fmla="*/ 1 h 46"/>
                <a:gd name="T12" fmla="*/ 8 w 42"/>
                <a:gd name="T13" fmla="*/ 1 h 46"/>
                <a:gd name="T14" fmla="*/ 6 w 42"/>
                <a:gd name="T15" fmla="*/ 6 h 46"/>
                <a:gd name="T16" fmla="*/ 3 w 42"/>
                <a:gd name="T17" fmla="*/ 20 h 46"/>
                <a:gd name="T18" fmla="*/ 1 w 42"/>
                <a:gd name="T19" fmla="*/ 31 h 46"/>
                <a:gd name="T20" fmla="*/ 3 w 42"/>
                <a:gd name="T21" fmla="*/ 36 h 46"/>
                <a:gd name="T22" fmla="*/ 2 w 42"/>
                <a:gd name="T23" fmla="*/ 40 h 46"/>
                <a:gd name="T24" fmla="*/ 6 w 42"/>
                <a:gd name="T25" fmla="*/ 42 h 46"/>
                <a:gd name="T26" fmla="*/ 17 w 42"/>
                <a:gd name="T27" fmla="*/ 44 h 46"/>
                <a:gd name="T28" fmla="*/ 23 w 42"/>
                <a:gd name="T29" fmla="*/ 44 h 46"/>
                <a:gd name="T30" fmla="*/ 36 w 42"/>
                <a:gd name="T31" fmla="*/ 43 h 46"/>
                <a:gd name="T32" fmla="*/ 42 w 42"/>
                <a:gd name="T33" fmla="*/ 35 h 46"/>
                <a:gd name="T34" fmla="*/ 42 w 42"/>
                <a:gd name="T35"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6">
                  <a:moveTo>
                    <a:pt x="42" y="22"/>
                  </a:moveTo>
                  <a:cubicBezTo>
                    <a:pt x="42" y="18"/>
                    <a:pt x="37" y="17"/>
                    <a:pt x="36" y="15"/>
                  </a:cubicBezTo>
                  <a:cubicBezTo>
                    <a:pt x="35" y="14"/>
                    <a:pt x="29" y="11"/>
                    <a:pt x="26" y="8"/>
                  </a:cubicBezTo>
                  <a:cubicBezTo>
                    <a:pt x="24" y="5"/>
                    <a:pt x="23" y="9"/>
                    <a:pt x="22" y="10"/>
                  </a:cubicBezTo>
                  <a:cubicBezTo>
                    <a:pt x="21" y="10"/>
                    <a:pt x="21" y="7"/>
                    <a:pt x="18" y="4"/>
                  </a:cubicBezTo>
                  <a:cubicBezTo>
                    <a:pt x="15" y="0"/>
                    <a:pt x="12" y="0"/>
                    <a:pt x="11" y="1"/>
                  </a:cubicBezTo>
                  <a:cubicBezTo>
                    <a:pt x="10" y="1"/>
                    <a:pt x="9" y="1"/>
                    <a:pt x="8" y="1"/>
                  </a:cubicBezTo>
                  <a:cubicBezTo>
                    <a:pt x="7" y="3"/>
                    <a:pt x="6" y="4"/>
                    <a:pt x="6" y="6"/>
                  </a:cubicBezTo>
                  <a:cubicBezTo>
                    <a:pt x="6" y="10"/>
                    <a:pt x="3" y="14"/>
                    <a:pt x="3" y="20"/>
                  </a:cubicBezTo>
                  <a:cubicBezTo>
                    <a:pt x="3" y="27"/>
                    <a:pt x="1" y="26"/>
                    <a:pt x="1" y="31"/>
                  </a:cubicBezTo>
                  <a:cubicBezTo>
                    <a:pt x="0" y="37"/>
                    <a:pt x="2" y="36"/>
                    <a:pt x="3" y="36"/>
                  </a:cubicBezTo>
                  <a:cubicBezTo>
                    <a:pt x="3" y="37"/>
                    <a:pt x="3" y="39"/>
                    <a:pt x="2" y="40"/>
                  </a:cubicBezTo>
                  <a:cubicBezTo>
                    <a:pt x="3" y="41"/>
                    <a:pt x="4" y="42"/>
                    <a:pt x="6" y="42"/>
                  </a:cubicBezTo>
                  <a:cubicBezTo>
                    <a:pt x="9" y="41"/>
                    <a:pt x="12" y="42"/>
                    <a:pt x="17" y="44"/>
                  </a:cubicBezTo>
                  <a:cubicBezTo>
                    <a:pt x="21" y="46"/>
                    <a:pt x="19" y="44"/>
                    <a:pt x="23" y="44"/>
                  </a:cubicBezTo>
                  <a:cubicBezTo>
                    <a:pt x="27" y="45"/>
                    <a:pt x="31" y="45"/>
                    <a:pt x="36" y="43"/>
                  </a:cubicBezTo>
                  <a:cubicBezTo>
                    <a:pt x="39" y="41"/>
                    <a:pt x="40" y="38"/>
                    <a:pt x="42" y="35"/>
                  </a:cubicBezTo>
                  <a:cubicBezTo>
                    <a:pt x="40" y="30"/>
                    <a:pt x="42" y="25"/>
                    <a:pt x="42" y="2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6" name="Freeform 215">
              <a:extLst>
                <a:ext uri="{FF2B5EF4-FFF2-40B4-BE49-F238E27FC236}">
                  <a16:creationId xmlns:a16="http://schemas.microsoft.com/office/drawing/2014/main" id="{2934FFDC-6FE5-D2AF-ACCF-CD5C06D288BE}"/>
                </a:ext>
              </a:extLst>
            </p:cNvPr>
            <p:cNvSpPr>
              <a:spLocks noEditPoints="1"/>
            </p:cNvSpPr>
            <p:nvPr/>
          </p:nvSpPr>
          <p:spPr bwMode="auto">
            <a:xfrm>
              <a:off x="2924176" y="4949826"/>
              <a:ext cx="482600" cy="950913"/>
            </a:xfrm>
            <a:custGeom>
              <a:avLst/>
              <a:gdLst>
                <a:gd name="T0" fmla="*/ 49 w 171"/>
                <a:gd name="T1" fmla="*/ 319 h 337"/>
                <a:gd name="T2" fmla="*/ 45 w 171"/>
                <a:gd name="T3" fmla="*/ 312 h 337"/>
                <a:gd name="T4" fmla="*/ 43 w 171"/>
                <a:gd name="T5" fmla="*/ 335 h 337"/>
                <a:gd name="T6" fmla="*/ 61 w 171"/>
                <a:gd name="T7" fmla="*/ 336 h 337"/>
                <a:gd name="T8" fmla="*/ 65 w 171"/>
                <a:gd name="T9" fmla="*/ 330 h 337"/>
                <a:gd name="T10" fmla="*/ 163 w 171"/>
                <a:gd name="T11" fmla="*/ 35 h 337"/>
                <a:gd name="T12" fmla="*/ 159 w 171"/>
                <a:gd name="T13" fmla="*/ 48 h 337"/>
                <a:gd name="T14" fmla="*/ 145 w 171"/>
                <a:gd name="T15" fmla="*/ 53 h 337"/>
                <a:gd name="T16" fmla="*/ 129 w 171"/>
                <a:gd name="T17" fmla="*/ 51 h 337"/>
                <a:gd name="T18" fmla="*/ 139 w 171"/>
                <a:gd name="T19" fmla="*/ 34 h 337"/>
                <a:gd name="T20" fmla="*/ 114 w 171"/>
                <a:gd name="T21" fmla="*/ 21 h 337"/>
                <a:gd name="T22" fmla="*/ 93 w 171"/>
                <a:gd name="T23" fmla="*/ 3 h 337"/>
                <a:gd name="T24" fmla="*/ 79 w 171"/>
                <a:gd name="T25" fmla="*/ 8 h 337"/>
                <a:gd name="T26" fmla="*/ 62 w 171"/>
                <a:gd name="T27" fmla="*/ 5 h 337"/>
                <a:gd name="T28" fmla="*/ 54 w 171"/>
                <a:gd name="T29" fmla="*/ 20 h 337"/>
                <a:gd name="T30" fmla="*/ 44 w 171"/>
                <a:gd name="T31" fmla="*/ 33 h 337"/>
                <a:gd name="T32" fmla="*/ 45 w 171"/>
                <a:gd name="T33" fmla="*/ 48 h 337"/>
                <a:gd name="T34" fmla="*/ 38 w 171"/>
                <a:gd name="T35" fmla="*/ 59 h 337"/>
                <a:gd name="T36" fmla="*/ 31 w 171"/>
                <a:gd name="T37" fmla="*/ 71 h 337"/>
                <a:gd name="T38" fmla="*/ 28 w 171"/>
                <a:gd name="T39" fmla="*/ 86 h 337"/>
                <a:gd name="T40" fmla="*/ 31 w 171"/>
                <a:gd name="T41" fmla="*/ 104 h 337"/>
                <a:gd name="T42" fmla="*/ 30 w 171"/>
                <a:gd name="T43" fmla="*/ 118 h 337"/>
                <a:gd name="T44" fmla="*/ 28 w 171"/>
                <a:gd name="T45" fmla="*/ 135 h 337"/>
                <a:gd name="T46" fmla="*/ 22 w 171"/>
                <a:gd name="T47" fmla="*/ 154 h 337"/>
                <a:gd name="T48" fmla="*/ 19 w 171"/>
                <a:gd name="T49" fmla="*/ 162 h 337"/>
                <a:gd name="T50" fmla="*/ 16 w 171"/>
                <a:gd name="T51" fmla="*/ 174 h 337"/>
                <a:gd name="T52" fmla="*/ 16 w 171"/>
                <a:gd name="T53" fmla="*/ 186 h 337"/>
                <a:gd name="T54" fmla="*/ 14 w 171"/>
                <a:gd name="T55" fmla="*/ 204 h 337"/>
                <a:gd name="T56" fmla="*/ 16 w 171"/>
                <a:gd name="T57" fmla="*/ 213 h 337"/>
                <a:gd name="T58" fmla="*/ 20 w 171"/>
                <a:gd name="T59" fmla="*/ 221 h 337"/>
                <a:gd name="T60" fmla="*/ 18 w 171"/>
                <a:gd name="T61" fmla="*/ 229 h 337"/>
                <a:gd name="T62" fmla="*/ 16 w 171"/>
                <a:gd name="T63" fmla="*/ 242 h 337"/>
                <a:gd name="T64" fmla="*/ 10 w 171"/>
                <a:gd name="T65" fmla="*/ 253 h 337"/>
                <a:gd name="T66" fmla="*/ 7 w 171"/>
                <a:gd name="T67" fmla="*/ 266 h 337"/>
                <a:gd name="T68" fmla="*/ 3 w 171"/>
                <a:gd name="T69" fmla="*/ 279 h 337"/>
                <a:gd name="T70" fmla="*/ 12 w 171"/>
                <a:gd name="T71" fmla="*/ 287 h 337"/>
                <a:gd name="T72" fmla="*/ 17 w 171"/>
                <a:gd name="T73" fmla="*/ 300 h 337"/>
                <a:gd name="T74" fmla="*/ 36 w 171"/>
                <a:gd name="T75" fmla="*/ 303 h 337"/>
                <a:gd name="T76" fmla="*/ 40 w 171"/>
                <a:gd name="T77" fmla="*/ 296 h 337"/>
                <a:gd name="T78" fmla="*/ 40 w 171"/>
                <a:gd name="T79" fmla="*/ 282 h 337"/>
                <a:gd name="T80" fmla="*/ 50 w 171"/>
                <a:gd name="T81" fmla="*/ 272 h 337"/>
                <a:gd name="T82" fmla="*/ 66 w 171"/>
                <a:gd name="T83" fmla="*/ 255 h 337"/>
                <a:gd name="T84" fmla="*/ 59 w 171"/>
                <a:gd name="T85" fmla="*/ 244 h 337"/>
                <a:gd name="T86" fmla="*/ 67 w 171"/>
                <a:gd name="T87" fmla="*/ 224 h 337"/>
                <a:gd name="T88" fmla="*/ 71 w 171"/>
                <a:gd name="T89" fmla="*/ 213 h 337"/>
                <a:gd name="T90" fmla="*/ 77 w 171"/>
                <a:gd name="T91" fmla="*/ 202 h 337"/>
                <a:gd name="T92" fmla="*/ 82 w 171"/>
                <a:gd name="T93" fmla="*/ 201 h 337"/>
                <a:gd name="T94" fmla="*/ 79 w 171"/>
                <a:gd name="T95" fmla="*/ 196 h 337"/>
                <a:gd name="T96" fmla="*/ 74 w 171"/>
                <a:gd name="T97" fmla="*/ 188 h 337"/>
                <a:gd name="T98" fmla="*/ 87 w 171"/>
                <a:gd name="T99" fmla="*/ 184 h 337"/>
                <a:gd name="T100" fmla="*/ 97 w 171"/>
                <a:gd name="T101" fmla="*/ 171 h 337"/>
                <a:gd name="T102" fmla="*/ 100 w 171"/>
                <a:gd name="T103" fmla="*/ 161 h 337"/>
                <a:gd name="T104" fmla="*/ 137 w 171"/>
                <a:gd name="T105" fmla="*/ 152 h 337"/>
                <a:gd name="T106" fmla="*/ 141 w 171"/>
                <a:gd name="T107" fmla="*/ 136 h 337"/>
                <a:gd name="T108" fmla="*/ 135 w 171"/>
                <a:gd name="T109" fmla="*/ 123 h 337"/>
                <a:gd name="T110" fmla="*/ 132 w 171"/>
                <a:gd name="T111" fmla="*/ 117 h 337"/>
                <a:gd name="T112" fmla="*/ 131 w 171"/>
                <a:gd name="T113" fmla="*/ 108 h 337"/>
                <a:gd name="T114" fmla="*/ 136 w 171"/>
                <a:gd name="T115" fmla="*/ 83 h 337"/>
                <a:gd name="T116" fmla="*/ 160 w 171"/>
                <a:gd name="T117" fmla="*/ 54 h 337"/>
                <a:gd name="T118" fmla="*/ 169 w 171"/>
                <a:gd name="T119" fmla="*/ 3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337">
                  <a:moveTo>
                    <a:pt x="65" y="330"/>
                  </a:moveTo>
                  <a:cubicBezTo>
                    <a:pt x="61" y="330"/>
                    <a:pt x="52" y="322"/>
                    <a:pt x="49" y="319"/>
                  </a:cubicBezTo>
                  <a:cubicBezTo>
                    <a:pt x="46" y="317"/>
                    <a:pt x="48" y="315"/>
                    <a:pt x="45" y="315"/>
                  </a:cubicBezTo>
                  <a:cubicBezTo>
                    <a:pt x="41" y="316"/>
                    <a:pt x="44" y="313"/>
                    <a:pt x="45" y="312"/>
                  </a:cubicBezTo>
                  <a:cubicBezTo>
                    <a:pt x="47" y="311"/>
                    <a:pt x="45" y="308"/>
                    <a:pt x="43" y="307"/>
                  </a:cubicBezTo>
                  <a:cubicBezTo>
                    <a:pt x="42" y="312"/>
                    <a:pt x="41" y="335"/>
                    <a:pt x="43" y="335"/>
                  </a:cubicBezTo>
                  <a:cubicBezTo>
                    <a:pt x="44" y="335"/>
                    <a:pt x="54" y="334"/>
                    <a:pt x="57" y="336"/>
                  </a:cubicBezTo>
                  <a:cubicBezTo>
                    <a:pt x="58" y="336"/>
                    <a:pt x="59" y="337"/>
                    <a:pt x="61" y="336"/>
                  </a:cubicBezTo>
                  <a:cubicBezTo>
                    <a:pt x="62" y="334"/>
                    <a:pt x="68" y="335"/>
                    <a:pt x="71" y="333"/>
                  </a:cubicBezTo>
                  <a:cubicBezTo>
                    <a:pt x="74" y="331"/>
                    <a:pt x="70" y="330"/>
                    <a:pt x="65" y="330"/>
                  </a:cubicBezTo>
                  <a:moveTo>
                    <a:pt x="169" y="35"/>
                  </a:moveTo>
                  <a:cubicBezTo>
                    <a:pt x="168" y="35"/>
                    <a:pt x="165" y="35"/>
                    <a:pt x="163" y="35"/>
                  </a:cubicBezTo>
                  <a:cubicBezTo>
                    <a:pt x="163" y="35"/>
                    <a:pt x="163" y="36"/>
                    <a:pt x="163" y="36"/>
                  </a:cubicBezTo>
                  <a:cubicBezTo>
                    <a:pt x="164" y="40"/>
                    <a:pt x="162" y="49"/>
                    <a:pt x="159" y="48"/>
                  </a:cubicBezTo>
                  <a:cubicBezTo>
                    <a:pt x="157" y="48"/>
                    <a:pt x="155" y="52"/>
                    <a:pt x="153" y="52"/>
                  </a:cubicBezTo>
                  <a:cubicBezTo>
                    <a:pt x="151" y="51"/>
                    <a:pt x="148" y="55"/>
                    <a:pt x="145" y="53"/>
                  </a:cubicBezTo>
                  <a:cubicBezTo>
                    <a:pt x="143" y="52"/>
                    <a:pt x="139" y="54"/>
                    <a:pt x="137" y="52"/>
                  </a:cubicBezTo>
                  <a:cubicBezTo>
                    <a:pt x="135" y="51"/>
                    <a:pt x="129" y="52"/>
                    <a:pt x="129" y="51"/>
                  </a:cubicBezTo>
                  <a:cubicBezTo>
                    <a:pt x="129" y="49"/>
                    <a:pt x="132" y="50"/>
                    <a:pt x="132" y="45"/>
                  </a:cubicBezTo>
                  <a:cubicBezTo>
                    <a:pt x="132" y="41"/>
                    <a:pt x="140" y="35"/>
                    <a:pt x="139" y="34"/>
                  </a:cubicBezTo>
                  <a:cubicBezTo>
                    <a:pt x="138" y="32"/>
                    <a:pt x="125" y="28"/>
                    <a:pt x="123" y="26"/>
                  </a:cubicBezTo>
                  <a:cubicBezTo>
                    <a:pt x="121" y="24"/>
                    <a:pt x="119" y="22"/>
                    <a:pt x="114" y="21"/>
                  </a:cubicBezTo>
                  <a:cubicBezTo>
                    <a:pt x="109" y="21"/>
                    <a:pt x="109" y="18"/>
                    <a:pt x="104" y="15"/>
                  </a:cubicBezTo>
                  <a:cubicBezTo>
                    <a:pt x="100" y="13"/>
                    <a:pt x="95" y="7"/>
                    <a:pt x="93" y="3"/>
                  </a:cubicBezTo>
                  <a:cubicBezTo>
                    <a:pt x="90" y="3"/>
                    <a:pt x="85" y="2"/>
                    <a:pt x="84" y="3"/>
                  </a:cubicBezTo>
                  <a:cubicBezTo>
                    <a:pt x="83" y="5"/>
                    <a:pt x="81" y="12"/>
                    <a:pt x="79" y="8"/>
                  </a:cubicBezTo>
                  <a:cubicBezTo>
                    <a:pt x="78" y="5"/>
                    <a:pt x="73" y="5"/>
                    <a:pt x="70" y="4"/>
                  </a:cubicBezTo>
                  <a:cubicBezTo>
                    <a:pt x="66" y="4"/>
                    <a:pt x="66" y="0"/>
                    <a:pt x="62" y="5"/>
                  </a:cubicBezTo>
                  <a:cubicBezTo>
                    <a:pt x="60" y="6"/>
                    <a:pt x="58" y="8"/>
                    <a:pt x="56" y="10"/>
                  </a:cubicBezTo>
                  <a:cubicBezTo>
                    <a:pt x="56" y="14"/>
                    <a:pt x="55" y="18"/>
                    <a:pt x="54" y="20"/>
                  </a:cubicBezTo>
                  <a:cubicBezTo>
                    <a:pt x="53" y="21"/>
                    <a:pt x="45" y="25"/>
                    <a:pt x="45" y="27"/>
                  </a:cubicBezTo>
                  <a:cubicBezTo>
                    <a:pt x="44" y="29"/>
                    <a:pt x="46" y="32"/>
                    <a:pt x="44" y="33"/>
                  </a:cubicBezTo>
                  <a:cubicBezTo>
                    <a:pt x="43" y="34"/>
                    <a:pt x="48" y="41"/>
                    <a:pt x="45" y="42"/>
                  </a:cubicBezTo>
                  <a:cubicBezTo>
                    <a:pt x="42" y="44"/>
                    <a:pt x="47" y="46"/>
                    <a:pt x="45" y="48"/>
                  </a:cubicBezTo>
                  <a:cubicBezTo>
                    <a:pt x="43" y="49"/>
                    <a:pt x="40" y="50"/>
                    <a:pt x="40" y="52"/>
                  </a:cubicBezTo>
                  <a:cubicBezTo>
                    <a:pt x="40" y="54"/>
                    <a:pt x="40" y="58"/>
                    <a:pt x="38" y="59"/>
                  </a:cubicBezTo>
                  <a:cubicBezTo>
                    <a:pt x="35" y="60"/>
                    <a:pt x="34" y="64"/>
                    <a:pt x="34" y="67"/>
                  </a:cubicBezTo>
                  <a:cubicBezTo>
                    <a:pt x="34" y="69"/>
                    <a:pt x="30" y="68"/>
                    <a:pt x="31" y="71"/>
                  </a:cubicBezTo>
                  <a:cubicBezTo>
                    <a:pt x="33" y="75"/>
                    <a:pt x="34" y="79"/>
                    <a:pt x="31" y="80"/>
                  </a:cubicBezTo>
                  <a:cubicBezTo>
                    <a:pt x="29" y="80"/>
                    <a:pt x="29" y="86"/>
                    <a:pt x="28" y="86"/>
                  </a:cubicBezTo>
                  <a:cubicBezTo>
                    <a:pt x="26" y="86"/>
                    <a:pt x="26" y="92"/>
                    <a:pt x="28" y="95"/>
                  </a:cubicBezTo>
                  <a:cubicBezTo>
                    <a:pt x="30" y="98"/>
                    <a:pt x="31" y="101"/>
                    <a:pt x="31" y="104"/>
                  </a:cubicBezTo>
                  <a:cubicBezTo>
                    <a:pt x="31" y="106"/>
                    <a:pt x="34" y="108"/>
                    <a:pt x="33" y="111"/>
                  </a:cubicBezTo>
                  <a:cubicBezTo>
                    <a:pt x="32" y="114"/>
                    <a:pt x="32" y="117"/>
                    <a:pt x="30" y="118"/>
                  </a:cubicBezTo>
                  <a:cubicBezTo>
                    <a:pt x="29" y="119"/>
                    <a:pt x="30" y="123"/>
                    <a:pt x="28" y="124"/>
                  </a:cubicBezTo>
                  <a:cubicBezTo>
                    <a:pt x="26" y="125"/>
                    <a:pt x="30" y="133"/>
                    <a:pt x="28" y="135"/>
                  </a:cubicBezTo>
                  <a:cubicBezTo>
                    <a:pt x="26" y="136"/>
                    <a:pt x="22" y="138"/>
                    <a:pt x="22" y="143"/>
                  </a:cubicBezTo>
                  <a:cubicBezTo>
                    <a:pt x="22" y="149"/>
                    <a:pt x="22" y="152"/>
                    <a:pt x="22" y="154"/>
                  </a:cubicBezTo>
                  <a:cubicBezTo>
                    <a:pt x="21" y="156"/>
                    <a:pt x="24" y="156"/>
                    <a:pt x="24" y="159"/>
                  </a:cubicBezTo>
                  <a:cubicBezTo>
                    <a:pt x="23" y="162"/>
                    <a:pt x="19" y="160"/>
                    <a:pt x="19" y="162"/>
                  </a:cubicBezTo>
                  <a:cubicBezTo>
                    <a:pt x="19" y="164"/>
                    <a:pt x="20" y="168"/>
                    <a:pt x="19" y="169"/>
                  </a:cubicBezTo>
                  <a:cubicBezTo>
                    <a:pt x="17" y="169"/>
                    <a:pt x="16" y="170"/>
                    <a:pt x="16" y="174"/>
                  </a:cubicBezTo>
                  <a:cubicBezTo>
                    <a:pt x="16" y="178"/>
                    <a:pt x="14" y="178"/>
                    <a:pt x="14" y="180"/>
                  </a:cubicBezTo>
                  <a:cubicBezTo>
                    <a:pt x="14" y="182"/>
                    <a:pt x="16" y="184"/>
                    <a:pt x="16" y="186"/>
                  </a:cubicBezTo>
                  <a:cubicBezTo>
                    <a:pt x="16" y="188"/>
                    <a:pt x="17" y="194"/>
                    <a:pt x="15" y="195"/>
                  </a:cubicBezTo>
                  <a:cubicBezTo>
                    <a:pt x="14" y="195"/>
                    <a:pt x="13" y="203"/>
                    <a:pt x="14" y="204"/>
                  </a:cubicBezTo>
                  <a:cubicBezTo>
                    <a:pt x="16" y="205"/>
                    <a:pt x="16" y="207"/>
                    <a:pt x="15" y="208"/>
                  </a:cubicBezTo>
                  <a:cubicBezTo>
                    <a:pt x="14" y="210"/>
                    <a:pt x="18" y="211"/>
                    <a:pt x="16" y="213"/>
                  </a:cubicBezTo>
                  <a:cubicBezTo>
                    <a:pt x="14" y="216"/>
                    <a:pt x="16" y="219"/>
                    <a:pt x="19" y="218"/>
                  </a:cubicBezTo>
                  <a:cubicBezTo>
                    <a:pt x="21" y="217"/>
                    <a:pt x="23" y="221"/>
                    <a:pt x="20" y="221"/>
                  </a:cubicBezTo>
                  <a:cubicBezTo>
                    <a:pt x="17" y="221"/>
                    <a:pt x="14" y="221"/>
                    <a:pt x="17" y="223"/>
                  </a:cubicBezTo>
                  <a:cubicBezTo>
                    <a:pt x="19" y="225"/>
                    <a:pt x="21" y="228"/>
                    <a:pt x="18" y="229"/>
                  </a:cubicBezTo>
                  <a:cubicBezTo>
                    <a:pt x="15" y="230"/>
                    <a:pt x="17" y="232"/>
                    <a:pt x="17" y="235"/>
                  </a:cubicBezTo>
                  <a:cubicBezTo>
                    <a:pt x="16" y="238"/>
                    <a:pt x="19" y="241"/>
                    <a:pt x="16" y="242"/>
                  </a:cubicBezTo>
                  <a:cubicBezTo>
                    <a:pt x="14" y="243"/>
                    <a:pt x="17" y="247"/>
                    <a:pt x="14" y="248"/>
                  </a:cubicBezTo>
                  <a:cubicBezTo>
                    <a:pt x="10" y="248"/>
                    <a:pt x="13" y="252"/>
                    <a:pt x="10" y="253"/>
                  </a:cubicBezTo>
                  <a:cubicBezTo>
                    <a:pt x="8" y="255"/>
                    <a:pt x="13" y="258"/>
                    <a:pt x="10" y="260"/>
                  </a:cubicBezTo>
                  <a:cubicBezTo>
                    <a:pt x="8" y="262"/>
                    <a:pt x="10" y="266"/>
                    <a:pt x="7" y="266"/>
                  </a:cubicBezTo>
                  <a:cubicBezTo>
                    <a:pt x="4" y="266"/>
                    <a:pt x="3" y="270"/>
                    <a:pt x="2" y="271"/>
                  </a:cubicBezTo>
                  <a:cubicBezTo>
                    <a:pt x="2" y="273"/>
                    <a:pt x="0" y="277"/>
                    <a:pt x="3" y="279"/>
                  </a:cubicBezTo>
                  <a:cubicBezTo>
                    <a:pt x="5" y="282"/>
                    <a:pt x="2" y="284"/>
                    <a:pt x="4" y="285"/>
                  </a:cubicBezTo>
                  <a:cubicBezTo>
                    <a:pt x="6" y="286"/>
                    <a:pt x="13" y="284"/>
                    <a:pt x="12" y="287"/>
                  </a:cubicBezTo>
                  <a:cubicBezTo>
                    <a:pt x="11" y="290"/>
                    <a:pt x="11" y="297"/>
                    <a:pt x="13" y="297"/>
                  </a:cubicBezTo>
                  <a:cubicBezTo>
                    <a:pt x="14" y="297"/>
                    <a:pt x="15" y="301"/>
                    <a:pt x="17" y="300"/>
                  </a:cubicBezTo>
                  <a:cubicBezTo>
                    <a:pt x="19" y="300"/>
                    <a:pt x="28" y="299"/>
                    <a:pt x="31" y="300"/>
                  </a:cubicBezTo>
                  <a:cubicBezTo>
                    <a:pt x="33" y="301"/>
                    <a:pt x="35" y="302"/>
                    <a:pt x="36" y="303"/>
                  </a:cubicBezTo>
                  <a:cubicBezTo>
                    <a:pt x="38" y="302"/>
                    <a:pt x="43" y="305"/>
                    <a:pt x="44" y="304"/>
                  </a:cubicBezTo>
                  <a:cubicBezTo>
                    <a:pt x="45" y="302"/>
                    <a:pt x="39" y="298"/>
                    <a:pt x="40" y="296"/>
                  </a:cubicBezTo>
                  <a:cubicBezTo>
                    <a:pt x="40" y="294"/>
                    <a:pt x="39" y="291"/>
                    <a:pt x="39" y="290"/>
                  </a:cubicBezTo>
                  <a:cubicBezTo>
                    <a:pt x="39" y="288"/>
                    <a:pt x="38" y="284"/>
                    <a:pt x="40" y="282"/>
                  </a:cubicBezTo>
                  <a:cubicBezTo>
                    <a:pt x="43" y="280"/>
                    <a:pt x="43" y="278"/>
                    <a:pt x="45" y="278"/>
                  </a:cubicBezTo>
                  <a:cubicBezTo>
                    <a:pt x="46" y="279"/>
                    <a:pt x="50" y="277"/>
                    <a:pt x="50" y="272"/>
                  </a:cubicBezTo>
                  <a:cubicBezTo>
                    <a:pt x="50" y="268"/>
                    <a:pt x="52" y="266"/>
                    <a:pt x="56" y="263"/>
                  </a:cubicBezTo>
                  <a:cubicBezTo>
                    <a:pt x="60" y="260"/>
                    <a:pt x="67" y="256"/>
                    <a:pt x="66" y="255"/>
                  </a:cubicBezTo>
                  <a:cubicBezTo>
                    <a:pt x="65" y="253"/>
                    <a:pt x="67" y="249"/>
                    <a:pt x="67" y="247"/>
                  </a:cubicBezTo>
                  <a:cubicBezTo>
                    <a:pt x="67" y="245"/>
                    <a:pt x="61" y="245"/>
                    <a:pt x="59" y="244"/>
                  </a:cubicBezTo>
                  <a:cubicBezTo>
                    <a:pt x="57" y="244"/>
                    <a:pt x="49" y="238"/>
                    <a:pt x="53" y="232"/>
                  </a:cubicBezTo>
                  <a:cubicBezTo>
                    <a:pt x="57" y="225"/>
                    <a:pt x="65" y="224"/>
                    <a:pt x="67" y="224"/>
                  </a:cubicBezTo>
                  <a:cubicBezTo>
                    <a:pt x="69" y="223"/>
                    <a:pt x="67" y="220"/>
                    <a:pt x="69" y="219"/>
                  </a:cubicBezTo>
                  <a:cubicBezTo>
                    <a:pt x="71" y="218"/>
                    <a:pt x="71" y="216"/>
                    <a:pt x="71" y="213"/>
                  </a:cubicBezTo>
                  <a:cubicBezTo>
                    <a:pt x="71" y="210"/>
                    <a:pt x="71" y="205"/>
                    <a:pt x="75" y="205"/>
                  </a:cubicBezTo>
                  <a:cubicBezTo>
                    <a:pt x="78" y="204"/>
                    <a:pt x="79" y="203"/>
                    <a:pt x="77" y="202"/>
                  </a:cubicBezTo>
                  <a:cubicBezTo>
                    <a:pt x="75" y="201"/>
                    <a:pt x="74" y="199"/>
                    <a:pt x="77" y="199"/>
                  </a:cubicBezTo>
                  <a:cubicBezTo>
                    <a:pt x="81" y="198"/>
                    <a:pt x="79" y="201"/>
                    <a:pt x="82" y="201"/>
                  </a:cubicBezTo>
                  <a:cubicBezTo>
                    <a:pt x="84" y="201"/>
                    <a:pt x="88" y="197"/>
                    <a:pt x="85" y="195"/>
                  </a:cubicBezTo>
                  <a:cubicBezTo>
                    <a:pt x="82" y="192"/>
                    <a:pt x="81" y="196"/>
                    <a:pt x="79" y="196"/>
                  </a:cubicBezTo>
                  <a:cubicBezTo>
                    <a:pt x="78" y="197"/>
                    <a:pt x="76" y="194"/>
                    <a:pt x="75" y="194"/>
                  </a:cubicBezTo>
                  <a:cubicBezTo>
                    <a:pt x="73" y="194"/>
                    <a:pt x="74" y="190"/>
                    <a:pt x="74" y="188"/>
                  </a:cubicBezTo>
                  <a:cubicBezTo>
                    <a:pt x="73" y="186"/>
                    <a:pt x="72" y="182"/>
                    <a:pt x="73" y="180"/>
                  </a:cubicBezTo>
                  <a:cubicBezTo>
                    <a:pt x="75" y="178"/>
                    <a:pt x="81" y="183"/>
                    <a:pt x="87" y="184"/>
                  </a:cubicBezTo>
                  <a:cubicBezTo>
                    <a:pt x="92" y="184"/>
                    <a:pt x="96" y="181"/>
                    <a:pt x="96" y="179"/>
                  </a:cubicBezTo>
                  <a:cubicBezTo>
                    <a:pt x="96" y="177"/>
                    <a:pt x="94" y="173"/>
                    <a:pt x="97" y="171"/>
                  </a:cubicBezTo>
                  <a:cubicBezTo>
                    <a:pt x="100" y="168"/>
                    <a:pt x="98" y="168"/>
                    <a:pt x="97" y="165"/>
                  </a:cubicBezTo>
                  <a:cubicBezTo>
                    <a:pt x="96" y="162"/>
                    <a:pt x="98" y="160"/>
                    <a:pt x="100" y="161"/>
                  </a:cubicBezTo>
                  <a:cubicBezTo>
                    <a:pt x="101" y="163"/>
                    <a:pt x="112" y="162"/>
                    <a:pt x="121" y="160"/>
                  </a:cubicBezTo>
                  <a:cubicBezTo>
                    <a:pt x="130" y="158"/>
                    <a:pt x="137" y="155"/>
                    <a:pt x="137" y="152"/>
                  </a:cubicBezTo>
                  <a:cubicBezTo>
                    <a:pt x="138" y="150"/>
                    <a:pt x="144" y="143"/>
                    <a:pt x="145" y="141"/>
                  </a:cubicBezTo>
                  <a:cubicBezTo>
                    <a:pt x="146" y="139"/>
                    <a:pt x="145" y="136"/>
                    <a:pt x="141" y="136"/>
                  </a:cubicBezTo>
                  <a:cubicBezTo>
                    <a:pt x="138" y="135"/>
                    <a:pt x="138" y="131"/>
                    <a:pt x="140" y="128"/>
                  </a:cubicBezTo>
                  <a:cubicBezTo>
                    <a:pt x="142" y="126"/>
                    <a:pt x="139" y="124"/>
                    <a:pt x="135" y="123"/>
                  </a:cubicBezTo>
                  <a:cubicBezTo>
                    <a:pt x="132" y="123"/>
                    <a:pt x="126" y="120"/>
                    <a:pt x="129" y="117"/>
                  </a:cubicBezTo>
                  <a:cubicBezTo>
                    <a:pt x="131" y="116"/>
                    <a:pt x="132" y="116"/>
                    <a:pt x="132" y="117"/>
                  </a:cubicBezTo>
                  <a:cubicBezTo>
                    <a:pt x="133" y="116"/>
                    <a:pt x="133" y="114"/>
                    <a:pt x="133" y="113"/>
                  </a:cubicBezTo>
                  <a:cubicBezTo>
                    <a:pt x="132" y="113"/>
                    <a:pt x="130" y="114"/>
                    <a:pt x="131" y="108"/>
                  </a:cubicBezTo>
                  <a:cubicBezTo>
                    <a:pt x="131" y="103"/>
                    <a:pt x="133" y="104"/>
                    <a:pt x="133" y="97"/>
                  </a:cubicBezTo>
                  <a:cubicBezTo>
                    <a:pt x="133" y="91"/>
                    <a:pt x="136" y="87"/>
                    <a:pt x="136" y="83"/>
                  </a:cubicBezTo>
                  <a:cubicBezTo>
                    <a:pt x="136" y="79"/>
                    <a:pt x="142" y="75"/>
                    <a:pt x="146" y="69"/>
                  </a:cubicBezTo>
                  <a:cubicBezTo>
                    <a:pt x="149" y="63"/>
                    <a:pt x="157" y="56"/>
                    <a:pt x="160" y="54"/>
                  </a:cubicBezTo>
                  <a:cubicBezTo>
                    <a:pt x="163" y="52"/>
                    <a:pt x="170" y="50"/>
                    <a:pt x="170" y="48"/>
                  </a:cubicBezTo>
                  <a:cubicBezTo>
                    <a:pt x="171" y="46"/>
                    <a:pt x="170" y="36"/>
                    <a:pt x="169" y="3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7" name="Freeform 216">
              <a:extLst>
                <a:ext uri="{FF2B5EF4-FFF2-40B4-BE49-F238E27FC236}">
                  <a16:creationId xmlns:a16="http://schemas.microsoft.com/office/drawing/2014/main" id="{01678BB8-7460-D168-1DA8-CFDA549B62A9}"/>
                </a:ext>
              </a:extLst>
            </p:cNvPr>
            <p:cNvSpPr>
              <a:spLocks noEditPoints="1"/>
            </p:cNvSpPr>
            <p:nvPr/>
          </p:nvSpPr>
          <p:spPr bwMode="auto">
            <a:xfrm>
              <a:off x="2924176" y="4949826"/>
              <a:ext cx="482600" cy="950913"/>
            </a:xfrm>
            <a:custGeom>
              <a:avLst/>
              <a:gdLst>
                <a:gd name="T0" fmla="*/ 49 w 171"/>
                <a:gd name="T1" fmla="*/ 319 h 337"/>
                <a:gd name="T2" fmla="*/ 45 w 171"/>
                <a:gd name="T3" fmla="*/ 312 h 337"/>
                <a:gd name="T4" fmla="*/ 43 w 171"/>
                <a:gd name="T5" fmla="*/ 335 h 337"/>
                <a:gd name="T6" fmla="*/ 61 w 171"/>
                <a:gd name="T7" fmla="*/ 336 h 337"/>
                <a:gd name="T8" fmla="*/ 65 w 171"/>
                <a:gd name="T9" fmla="*/ 330 h 337"/>
                <a:gd name="T10" fmla="*/ 163 w 171"/>
                <a:gd name="T11" fmla="*/ 35 h 337"/>
                <a:gd name="T12" fmla="*/ 159 w 171"/>
                <a:gd name="T13" fmla="*/ 48 h 337"/>
                <a:gd name="T14" fmla="*/ 145 w 171"/>
                <a:gd name="T15" fmla="*/ 53 h 337"/>
                <a:gd name="T16" fmla="*/ 129 w 171"/>
                <a:gd name="T17" fmla="*/ 51 h 337"/>
                <a:gd name="T18" fmla="*/ 139 w 171"/>
                <a:gd name="T19" fmla="*/ 34 h 337"/>
                <a:gd name="T20" fmla="*/ 114 w 171"/>
                <a:gd name="T21" fmla="*/ 21 h 337"/>
                <a:gd name="T22" fmla="*/ 93 w 171"/>
                <a:gd name="T23" fmla="*/ 3 h 337"/>
                <a:gd name="T24" fmla="*/ 79 w 171"/>
                <a:gd name="T25" fmla="*/ 8 h 337"/>
                <a:gd name="T26" fmla="*/ 62 w 171"/>
                <a:gd name="T27" fmla="*/ 5 h 337"/>
                <a:gd name="T28" fmla="*/ 54 w 171"/>
                <a:gd name="T29" fmla="*/ 20 h 337"/>
                <a:gd name="T30" fmla="*/ 44 w 171"/>
                <a:gd name="T31" fmla="*/ 33 h 337"/>
                <a:gd name="T32" fmla="*/ 45 w 171"/>
                <a:gd name="T33" fmla="*/ 48 h 337"/>
                <a:gd name="T34" fmla="*/ 38 w 171"/>
                <a:gd name="T35" fmla="*/ 59 h 337"/>
                <a:gd name="T36" fmla="*/ 31 w 171"/>
                <a:gd name="T37" fmla="*/ 71 h 337"/>
                <a:gd name="T38" fmla="*/ 28 w 171"/>
                <a:gd name="T39" fmla="*/ 86 h 337"/>
                <a:gd name="T40" fmla="*/ 31 w 171"/>
                <a:gd name="T41" fmla="*/ 104 h 337"/>
                <a:gd name="T42" fmla="*/ 30 w 171"/>
                <a:gd name="T43" fmla="*/ 118 h 337"/>
                <a:gd name="T44" fmla="*/ 28 w 171"/>
                <a:gd name="T45" fmla="*/ 135 h 337"/>
                <a:gd name="T46" fmla="*/ 22 w 171"/>
                <a:gd name="T47" fmla="*/ 154 h 337"/>
                <a:gd name="T48" fmla="*/ 19 w 171"/>
                <a:gd name="T49" fmla="*/ 162 h 337"/>
                <a:gd name="T50" fmla="*/ 16 w 171"/>
                <a:gd name="T51" fmla="*/ 174 h 337"/>
                <a:gd name="T52" fmla="*/ 16 w 171"/>
                <a:gd name="T53" fmla="*/ 186 h 337"/>
                <a:gd name="T54" fmla="*/ 14 w 171"/>
                <a:gd name="T55" fmla="*/ 204 h 337"/>
                <a:gd name="T56" fmla="*/ 16 w 171"/>
                <a:gd name="T57" fmla="*/ 213 h 337"/>
                <a:gd name="T58" fmla="*/ 20 w 171"/>
                <a:gd name="T59" fmla="*/ 221 h 337"/>
                <a:gd name="T60" fmla="*/ 18 w 171"/>
                <a:gd name="T61" fmla="*/ 229 h 337"/>
                <a:gd name="T62" fmla="*/ 16 w 171"/>
                <a:gd name="T63" fmla="*/ 242 h 337"/>
                <a:gd name="T64" fmla="*/ 10 w 171"/>
                <a:gd name="T65" fmla="*/ 253 h 337"/>
                <a:gd name="T66" fmla="*/ 7 w 171"/>
                <a:gd name="T67" fmla="*/ 266 h 337"/>
                <a:gd name="T68" fmla="*/ 3 w 171"/>
                <a:gd name="T69" fmla="*/ 279 h 337"/>
                <a:gd name="T70" fmla="*/ 12 w 171"/>
                <a:gd name="T71" fmla="*/ 287 h 337"/>
                <a:gd name="T72" fmla="*/ 17 w 171"/>
                <a:gd name="T73" fmla="*/ 300 h 337"/>
                <a:gd name="T74" fmla="*/ 36 w 171"/>
                <a:gd name="T75" fmla="*/ 303 h 337"/>
                <a:gd name="T76" fmla="*/ 40 w 171"/>
                <a:gd name="T77" fmla="*/ 296 h 337"/>
                <a:gd name="T78" fmla="*/ 40 w 171"/>
                <a:gd name="T79" fmla="*/ 282 h 337"/>
                <a:gd name="T80" fmla="*/ 50 w 171"/>
                <a:gd name="T81" fmla="*/ 272 h 337"/>
                <a:gd name="T82" fmla="*/ 66 w 171"/>
                <a:gd name="T83" fmla="*/ 255 h 337"/>
                <a:gd name="T84" fmla="*/ 59 w 171"/>
                <a:gd name="T85" fmla="*/ 244 h 337"/>
                <a:gd name="T86" fmla="*/ 67 w 171"/>
                <a:gd name="T87" fmla="*/ 224 h 337"/>
                <a:gd name="T88" fmla="*/ 71 w 171"/>
                <a:gd name="T89" fmla="*/ 213 h 337"/>
                <a:gd name="T90" fmla="*/ 77 w 171"/>
                <a:gd name="T91" fmla="*/ 202 h 337"/>
                <a:gd name="T92" fmla="*/ 82 w 171"/>
                <a:gd name="T93" fmla="*/ 201 h 337"/>
                <a:gd name="T94" fmla="*/ 79 w 171"/>
                <a:gd name="T95" fmla="*/ 196 h 337"/>
                <a:gd name="T96" fmla="*/ 74 w 171"/>
                <a:gd name="T97" fmla="*/ 188 h 337"/>
                <a:gd name="T98" fmla="*/ 87 w 171"/>
                <a:gd name="T99" fmla="*/ 184 h 337"/>
                <a:gd name="T100" fmla="*/ 97 w 171"/>
                <a:gd name="T101" fmla="*/ 171 h 337"/>
                <a:gd name="T102" fmla="*/ 100 w 171"/>
                <a:gd name="T103" fmla="*/ 161 h 337"/>
                <a:gd name="T104" fmla="*/ 137 w 171"/>
                <a:gd name="T105" fmla="*/ 152 h 337"/>
                <a:gd name="T106" fmla="*/ 141 w 171"/>
                <a:gd name="T107" fmla="*/ 136 h 337"/>
                <a:gd name="T108" fmla="*/ 135 w 171"/>
                <a:gd name="T109" fmla="*/ 123 h 337"/>
                <a:gd name="T110" fmla="*/ 132 w 171"/>
                <a:gd name="T111" fmla="*/ 117 h 337"/>
                <a:gd name="T112" fmla="*/ 131 w 171"/>
                <a:gd name="T113" fmla="*/ 108 h 337"/>
                <a:gd name="T114" fmla="*/ 136 w 171"/>
                <a:gd name="T115" fmla="*/ 83 h 337"/>
                <a:gd name="T116" fmla="*/ 160 w 171"/>
                <a:gd name="T117" fmla="*/ 54 h 337"/>
                <a:gd name="T118" fmla="*/ 169 w 171"/>
                <a:gd name="T119" fmla="*/ 3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337">
                  <a:moveTo>
                    <a:pt x="65" y="330"/>
                  </a:moveTo>
                  <a:cubicBezTo>
                    <a:pt x="61" y="330"/>
                    <a:pt x="52" y="322"/>
                    <a:pt x="49" y="319"/>
                  </a:cubicBezTo>
                  <a:cubicBezTo>
                    <a:pt x="46" y="317"/>
                    <a:pt x="48" y="315"/>
                    <a:pt x="45" y="315"/>
                  </a:cubicBezTo>
                  <a:cubicBezTo>
                    <a:pt x="41" y="316"/>
                    <a:pt x="44" y="313"/>
                    <a:pt x="45" y="312"/>
                  </a:cubicBezTo>
                  <a:cubicBezTo>
                    <a:pt x="47" y="311"/>
                    <a:pt x="45" y="308"/>
                    <a:pt x="43" y="307"/>
                  </a:cubicBezTo>
                  <a:cubicBezTo>
                    <a:pt x="42" y="312"/>
                    <a:pt x="41" y="335"/>
                    <a:pt x="43" y="335"/>
                  </a:cubicBezTo>
                  <a:cubicBezTo>
                    <a:pt x="44" y="335"/>
                    <a:pt x="54" y="334"/>
                    <a:pt x="57" y="336"/>
                  </a:cubicBezTo>
                  <a:cubicBezTo>
                    <a:pt x="58" y="336"/>
                    <a:pt x="59" y="337"/>
                    <a:pt x="61" y="336"/>
                  </a:cubicBezTo>
                  <a:cubicBezTo>
                    <a:pt x="62" y="334"/>
                    <a:pt x="68" y="335"/>
                    <a:pt x="71" y="333"/>
                  </a:cubicBezTo>
                  <a:cubicBezTo>
                    <a:pt x="74" y="331"/>
                    <a:pt x="70" y="330"/>
                    <a:pt x="65" y="330"/>
                  </a:cubicBezTo>
                  <a:close/>
                  <a:moveTo>
                    <a:pt x="169" y="35"/>
                  </a:moveTo>
                  <a:cubicBezTo>
                    <a:pt x="168" y="35"/>
                    <a:pt x="165" y="35"/>
                    <a:pt x="163" y="35"/>
                  </a:cubicBezTo>
                  <a:cubicBezTo>
                    <a:pt x="163" y="35"/>
                    <a:pt x="163" y="36"/>
                    <a:pt x="163" y="36"/>
                  </a:cubicBezTo>
                  <a:cubicBezTo>
                    <a:pt x="164" y="40"/>
                    <a:pt x="162" y="49"/>
                    <a:pt x="159" y="48"/>
                  </a:cubicBezTo>
                  <a:cubicBezTo>
                    <a:pt x="157" y="48"/>
                    <a:pt x="155" y="52"/>
                    <a:pt x="153" y="52"/>
                  </a:cubicBezTo>
                  <a:cubicBezTo>
                    <a:pt x="151" y="51"/>
                    <a:pt x="148" y="55"/>
                    <a:pt x="145" y="53"/>
                  </a:cubicBezTo>
                  <a:cubicBezTo>
                    <a:pt x="143" y="52"/>
                    <a:pt x="139" y="54"/>
                    <a:pt x="137" y="52"/>
                  </a:cubicBezTo>
                  <a:cubicBezTo>
                    <a:pt x="135" y="51"/>
                    <a:pt x="129" y="52"/>
                    <a:pt x="129" y="51"/>
                  </a:cubicBezTo>
                  <a:cubicBezTo>
                    <a:pt x="129" y="49"/>
                    <a:pt x="132" y="50"/>
                    <a:pt x="132" y="45"/>
                  </a:cubicBezTo>
                  <a:cubicBezTo>
                    <a:pt x="132" y="41"/>
                    <a:pt x="140" y="35"/>
                    <a:pt x="139" y="34"/>
                  </a:cubicBezTo>
                  <a:cubicBezTo>
                    <a:pt x="138" y="32"/>
                    <a:pt x="125" y="28"/>
                    <a:pt x="123" y="26"/>
                  </a:cubicBezTo>
                  <a:cubicBezTo>
                    <a:pt x="121" y="24"/>
                    <a:pt x="119" y="22"/>
                    <a:pt x="114" y="21"/>
                  </a:cubicBezTo>
                  <a:cubicBezTo>
                    <a:pt x="109" y="21"/>
                    <a:pt x="109" y="18"/>
                    <a:pt x="104" y="15"/>
                  </a:cubicBezTo>
                  <a:cubicBezTo>
                    <a:pt x="100" y="13"/>
                    <a:pt x="95" y="7"/>
                    <a:pt x="93" y="3"/>
                  </a:cubicBezTo>
                  <a:cubicBezTo>
                    <a:pt x="90" y="3"/>
                    <a:pt x="85" y="2"/>
                    <a:pt x="84" y="3"/>
                  </a:cubicBezTo>
                  <a:cubicBezTo>
                    <a:pt x="83" y="5"/>
                    <a:pt x="81" y="12"/>
                    <a:pt x="79" y="8"/>
                  </a:cubicBezTo>
                  <a:cubicBezTo>
                    <a:pt x="78" y="5"/>
                    <a:pt x="73" y="5"/>
                    <a:pt x="70" y="4"/>
                  </a:cubicBezTo>
                  <a:cubicBezTo>
                    <a:pt x="66" y="4"/>
                    <a:pt x="66" y="0"/>
                    <a:pt x="62" y="5"/>
                  </a:cubicBezTo>
                  <a:cubicBezTo>
                    <a:pt x="60" y="6"/>
                    <a:pt x="58" y="8"/>
                    <a:pt x="56" y="10"/>
                  </a:cubicBezTo>
                  <a:cubicBezTo>
                    <a:pt x="56" y="14"/>
                    <a:pt x="55" y="18"/>
                    <a:pt x="54" y="20"/>
                  </a:cubicBezTo>
                  <a:cubicBezTo>
                    <a:pt x="53" y="21"/>
                    <a:pt x="45" y="25"/>
                    <a:pt x="45" y="27"/>
                  </a:cubicBezTo>
                  <a:cubicBezTo>
                    <a:pt x="44" y="29"/>
                    <a:pt x="46" y="32"/>
                    <a:pt x="44" y="33"/>
                  </a:cubicBezTo>
                  <a:cubicBezTo>
                    <a:pt x="43" y="34"/>
                    <a:pt x="48" y="41"/>
                    <a:pt x="45" y="42"/>
                  </a:cubicBezTo>
                  <a:cubicBezTo>
                    <a:pt x="42" y="44"/>
                    <a:pt x="47" y="46"/>
                    <a:pt x="45" y="48"/>
                  </a:cubicBezTo>
                  <a:cubicBezTo>
                    <a:pt x="43" y="49"/>
                    <a:pt x="40" y="50"/>
                    <a:pt x="40" y="52"/>
                  </a:cubicBezTo>
                  <a:cubicBezTo>
                    <a:pt x="40" y="54"/>
                    <a:pt x="40" y="58"/>
                    <a:pt x="38" y="59"/>
                  </a:cubicBezTo>
                  <a:cubicBezTo>
                    <a:pt x="35" y="60"/>
                    <a:pt x="34" y="64"/>
                    <a:pt x="34" y="67"/>
                  </a:cubicBezTo>
                  <a:cubicBezTo>
                    <a:pt x="34" y="69"/>
                    <a:pt x="30" y="68"/>
                    <a:pt x="31" y="71"/>
                  </a:cubicBezTo>
                  <a:cubicBezTo>
                    <a:pt x="33" y="75"/>
                    <a:pt x="34" y="79"/>
                    <a:pt x="31" y="80"/>
                  </a:cubicBezTo>
                  <a:cubicBezTo>
                    <a:pt x="29" y="80"/>
                    <a:pt x="29" y="86"/>
                    <a:pt x="28" y="86"/>
                  </a:cubicBezTo>
                  <a:cubicBezTo>
                    <a:pt x="26" y="86"/>
                    <a:pt x="26" y="92"/>
                    <a:pt x="28" y="95"/>
                  </a:cubicBezTo>
                  <a:cubicBezTo>
                    <a:pt x="30" y="98"/>
                    <a:pt x="31" y="101"/>
                    <a:pt x="31" y="104"/>
                  </a:cubicBezTo>
                  <a:cubicBezTo>
                    <a:pt x="31" y="106"/>
                    <a:pt x="34" y="108"/>
                    <a:pt x="33" y="111"/>
                  </a:cubicBezTo>
                  <a:cubicBezTo>
                    <a:pt x="32" y="114"/>
                    <a:pt x="32" y="117"/>
                    <a:pt x="30" y="118"/>
                  </a:cubicBezTo>
                  <a:cubicBezTo>
                    <a:pt x="29" y="119"/>
                    <a:pt x="30" y="123"/>
                    <a:pt x="28" y="124"/>
                  </a:cubicBezTo>
                  <a:cubicBezTo>
                    <a:pt x="26" y="125"/>
                    <a:pt x="30" y="133"/>
                    <a:pt x="28" y="135"/>
                  </a:cubicBezTo>
                  <a:cubicBezTo>
                    <a:pt x="26" y="136"/>
                    <a:pt x="22" y="138"/>
                    <a:pt x="22" y="143"/>
                  </a:cubicBezTo>
                  <a:cubicBezTo>
                    <a:pt x="22" y="149"/>
                    <a:pt x="22" y="152"/>
                    <a:pt x="22" y="154"/>
                  </a:cubicBezTo>
                  <a:cubicBezTo>
                    <a:pt x="21" y="156"/>
                    <a:pt x="24" y="156"/>
                    <a:pt x="24" y="159"/>
                  </a:cubicBezTo>
                  <a:cubicBezTo>
                    <a:pt x="23" y="162"/>
                    <a:pt x="19" y="160"/>
                    <a:pt x="19" y="162"/>
                  </a:cubicBezTo>
                  <a:cubicBezTo>
                    <a:pt x="19" y="164"/>
                    <a:pt x="20" y="168"/>
                    <a:pt x="19" y="169"/>
                  </a:cubicBezTo>
                  <a:cubicBezTo>
                    <a:pt x="17" y="169"/>
                    <a:pt x="16" y="170"/>
                    <a:pt x="16" y="174"/>
                  </a:cubicBezTo>
                  <a:cubicBezTo>
                    <a:pt x="16" y="178"/>
                    <a:pt x="14" y="178"/>
                    <a:pt x="14" y="180"/>
                  </a:cubicBezTo>
                  <a:cubicBezTo>
                    <a:pt x="14" y="182"/>
                    <a:pt x="16" y="184"/>
                    <a:pt x="16" y="186"/>
                  </a:cubicBezTo>
                  <a:cubicBezTo>
                    <a:pt x="16" y="188"/>
                    <a:pt x="17" y="194"/>
                    <a:pt x="15" y="195"/>
                  </a:cubicBezTo>
                  <a:cubicBezTo>
                    <a:pt x="14" y="195"/>
                    <a:pt x="13" y="203"/>
                    <a:pt x="14" y="204"/>
                  </a:cubicBezTo>
                  <a:cubicBezTo>
                    <a:pt x="16" y="205"/>
                    <a:pt x="16" y="207"/>
                    <a:pt x="15" y="208"/>
                  </a:cubicBezTo>
                  <a:cubicBezTo>
                    <a:pt x="14" y="210"/>
                    <a:pt x="18" y="211"/>
                    <a:pt x="16" y="213"/>
                  </a:cubicBezTo>
                  <a:cubicBezTo>
                    <a:pt x="14" y="216"/>
                    <a:pt x="16" y="219"/>
                    <a:pt x="19" y="218"/>
                  </a:cubicBezTo>
                  <a:cubicBezTo>
                    <a:pt x="21" y="217"/>
                    <a:pt x="23" y="221"/>
                    <a:pt x="20" y="221"/>
                  </a:cubicBezTo>
                  <a:cubicBezTo>
                    <a:pt x="17" y="221"/>
                    <a:pt x="14" y="221"/>
                    <a:pt x="17" y="223"/>
                  </a:cubicBezTo>
                  <a:cubicBezTo>
                    <a:pt x="19" y="225"/>
                    <a:pt x="21" y="228"/>
                    <a:pt x="18" y="229"/>
                  </a:cubicBezTo>
                  <a:cubicBezTo>
                    <a:pt x="15" y="230"/>
                    <a:pt x="17" y="232"/>
                    <a:pt x="17" y="235"/>
                  </a:cubicBezTo>
                  <a:cubicBezTo>
                    <a:pt x="16" y="238"/>
                    <a:pt x="19" y="241"/>
                    <a:pt x="16" y="242"/>
                  </a:cubicBezTo>
                  <a:cubicBezTo>
                    <a:pt x="14" y="243"/>
                    <a:pt x="17" y="247"/>
                    <a:pt x="14" y="248"/>
                  </a:cubicBezTo>
                  <a:cubicBezTo>
                    <a:pt x="10" y="248"/>
                    <a:pt x="13" y="252"/>
                    <a:pt x="10" y="253"/>
                  </a:cubicBezTo>
                  <a:cubicBezTo>
                    <a:pt x="8" y="255"/>
                    <a:pt x="13" y="258"/>
                    <a:pt x="10" y="260"/>
                  </a:cubicBezTo>
                  <a:cubicBezTo>
                    <a:pt x="8" y="262"/>
                    <a:pt x="10" y="266"/>
                    <a:pt x="7" y="266"/>
                  </a:cubicBezTo>
                  <a:cubicBezTo>
                    <a:pt x="4" y="266"/>
                    <a:pt x="3" y="270"/>
                    <a:pt x="2" y="271"/>
                  </a:cubicBezTo>
                  <a:cubicBezTo>
                    <a:pt x="2" y="273"/>
                    <a:pt x="0" y="277"/>
                    <a:pt x="3" y="279"/>
                  </a:cubicBezTo>
                  <a:cubicBezTo>
                    <a:pt x="5" y="282"/>
                    <a:pt x="2" y="284"/>
                    <a:pt x="4" y="285"/>
                  </a:cubicBezTo>
                  <a:cubicBezTo>
                    <a:pt x="6" y="286"/>
                    <a:pt x="13" y="284"/>
                    <a:pt x="12" y="287"/>
                  </a:cubicBezTo>
                  <a:cubicBezTo>
                    <a:pt x="11" y="290"/>
                    <a:pt x="11" y="297"/>
                    <a:pt x="13" y="297"/>
                  </a:cubicBezTo>
                  <a:cubicBezTo>
                    <a:pt x="14" y="297"/>
                    <a:pt x="15" y="301"/>
                    <a:pt x="17" y="300"/>
                  </a:cubicBezTo>
                  <a:cubicBezTo>
                    <a:pt x="19" y="300"/>
                    <a:pt x="28" y="299"/>
                    <a:pt x="31" y="300"/>
                  </a:cubicBezTo>
                  <a:cubicBezTo>
                    <a:pt x="33" y="301"/>
                    <a:pt x="35" y="302"/>
                    <a:pt x="36" y="303"/>
                  </a:cubicBezTo>
                  <a:cubicBezTo>
                    <a:pt x="38" y="302"/>
                    <a:pt x="43" y="305"/>
                    <a:pt x="44" y="304"/>
                  </a:cubicBezTo>
                  <a:cubicBezTo>
                    <a:pt x="45" y="302"/>
                    <a:pt x="39" y="298"/>
                    <a:pt x="40" y="296"/>
                  </a:cubicBezTo>
                  <a:cubicBezTo>
                    <a:pt x="40" y="294"/>
                    <a:pt x="39" y="291"/>
                    <a:pt x="39" y="290"/>
                  </a:cubicBezTo>
                  <a:cubicBezTo>
                    <a:pt x="39" y="288"/>
                    <a:pt x="38" y="284"/>
                    <a:pt x="40" y="282"/>
                  </a:cubicBezTo>
                  <a:cubicBezTo>
                    <a:pt x="43" y="280"/>
                    <a:pt x="43" y="278"/>
                    <a:pt x="45" y="278"/>
                  </a:cubicBezTo>
                  <a:cubicBezTo>
                    <a:pt x="46" y="279"/>
                    <a:pt x="50" y="277"/>
                    <a:pt x="50" y="272"/>
                  </a:cubicBezTo>
                  <a:cubicBezTo>
                    <a:pt x="50" y="268"/>
                    <a:pt x="52" y="266"/>
                    <a:pt x="56" y="263"/>
                  </a:cubicBezTo>
                  <a:cubicBezTo>
                    <a:pt x="60" y="260"/>
                    <a:pt x="67" y="256"/>
                    <a:pt x="66" y="255"/>
                  </a:cubicBezTo>
                  <a:cubicBezTo>
                    <a:pt x="65" y="253"/>
                    <a:pt x="67" y="249"/>
                    <a:pt x="67" y="247"/>
                  </a:cubicBezTo>
                  <a:cubicBezTo>
                    <a:pt x="67" y="245"/>
                    <a:pt x="61" y="245"/>
                    <a:pt x="59" y="244"/>
                  </a:cubicBezTo>
                  <a:cubicBezTo>
                    <a:pt x="57" y="244"/>
                    <a:pt x="49" y="238"/>
                    <a:pt x="53" y="232"/>
                  </a:cubicBezTo>
                  <a:cubicBezTo>
                    <a:pt x="57" y="225"/>
                    <a:pt x="65" y="224"/>
                    <a:pt x="67" y="224"/>
                  </a:cubicBezTo>
                  <a:cubicBezTo>
                    <a:pt x="69" y="223"/>
                    <a:pt x="67" y="220"/>
                    <a:pt x="69" y="219"/>
                  </a:cubicBezTo>
                  <a:cubicBezTo>
                    <a:pt x="71" y="218"/>
                    <a:pt x="71" y="216"/>
                    <a:pt x="71" y="213"/>
                  </a:cubicBezTo>
                  <a:cubicBezTo>
                    <a:pt x="71" y="210"/>
                    <a:pt x="71" y="205"/>
                    <a:pt x="75" y="205"/>
                  </a:cubicBezTo>
                  <a:cubicBezTo>
                    <a:pt x="78" y="204"/>
                    <a:pt x="79" y="203"/>
                    <a:pt x="77" y="202"/>
                  </a:cubicBezTo>
                  <a:cubicBezTo>
                    <a:pt x="75" y="201"/>
                    <a:pt x="74" y="199"/>
                    <a:pt x="77" y="199"/>
                  </a:cubicBezTo>
                  <a:cubicBezTo>
                    <a:pt x="81" y="198"/>
                    <a:pt x="79" y="201"/>
                    <a:pt x="82" y="201"/>
                  </a:cubicBezTo>
                  <a:cubicBezTo>
                    <a:pt x="84" y="201"/>
                    <a:pt x="88" y="197"/>
                    <a:pt x="85" y="195"/>
                  </a:cubicBezTo>
                  <a:cubicBezTo>
                    <a:pt x="82" y="192"/>
                    <a:pt x="81" y="196"/>
                    <a:pt x="79" y="196"/>
                  </a:cubicBezTo>
                  <a:cubicBezTo>
                    <a:pt x="78" y="197"/>
                    <a:pt x="76" y="194"/>
                    <a:pt x="75" y="194"/>
                  </a:cubicBezTo>
                  <a:cubicBezTo>
                    <a:pt x="73" y="194"/>
                    <a:pt x="74" y="190"/>
                    <a:pt x="74" y="188"/>
                  </a:cubicBezTo>
                  <a:cubicBezTo>
                    <a:pt x="73" y="186"/>
                    <a:pt x="72" y="182"/>
                    <a:pt x="73" y="180"/>
                  </a:cubicBezTo>
                  <a:cubicBezTo>
                    <a:pt x="75" y="178"/>
                    <a:pt x="81" y="183"/>
                    <a:pt x="87" y="184"/>
                  </a:cubicBezTo>
                  <a:cubicBezTo>
                    <a:pt x="92" y="184"/>
                    <a:pt x="96" y="181"/>
                    <a:pt x="96" y="179"/>
                  </a:cubicBezTo>
                  <a:cubicBezTo>
                    <a:pt x="96" y="177"/>
                    <a:pt x="94" y="173"/>
                    <a:pt x="97" y="171"/>
                  </a:cubicBezTo>
                  <a:cubicBezTo>
                    <a:pt x="100" y="168"/>
                    <a:pt x="98" y="168"/>
                    <a:pt x="97" y="165"/>
                  </a:cubicBezTo>
                  <a:cubicBezTo>
                    <a:pt x="96" y="162"/>
                    <a:pt x="98" y="160"/>
                    <a:pt x="100" y="161"/>
                  </a:cubicBezTo>
                  <a:cubicBezTo>
                    <a:pt x="101" y="163"/>
                    <a:pt x="112" y="162"/>
                    <a:pt x="121" y="160"/>
                  </a:cubicBezTo>
                  <a:cubicBezTo>
                    <a:pt x="130" y="158"/>
                    <a:pt x="137" y="155"/>
                    <a:pt x="137" y="152"/>
                  </a:cubicBezTo>
                  <a:cubicBezTo>
                    <a:pt x="138" y="150"/>
                    <a:pt x="144" y="143"/>
                    <a:pt x="145" y="141"/>
                  </a:cubicBezTo>
                  <a:cubicBezTo>
                    <a:pt x="146" y="139"/>
                    <a:pt x="145" y="136"/>
                    <a:pt x="141" y="136"/>
                  </a:cubicBezTo>
                  <a:cubicBezTo>
                    <a:pt x="138" y="135"/>
                    <a:pt x="138" y="131"/>
                    <a:pt x="140" y="128"/>
                  </a:cubicBezTo>
                  <a:cubicBezTo>
                    <a:pt x="142" y="126"/>
                    <a:pt x="139" y="124"/>
                    <a:pt x="135" y="123"/>
                  </a:cubicBezTo>
                  <a:cubicBezTo>
                    <a:pt x="132" y="123"/>
                    <a:pt x="126" y="120"/>
                    <a:pt x="129" y="117"/>
                  </a:cubicBezTo>
                  <a:cubicBezTo>
                    <a:pt x="131" y="116"/>
                    <a:pt x="132" y="116"/>
                    <a:pt x="132" y="117"/>
                  </a:cubicBezTo>
                  <a:cubicBezTo>
                    <a:pt x="133" y="116"/>
                    <a:pt x="133" y="114"/>
                    <a:pt x="133" y="113"/>
                  </a:cubicBezTo>
                  <a:cubicBezTo>
                    <a:pt x="132" y="113"/>
                    <a:pt x="130" y="114"/>
                    <a:pt x="131" y="108"/>
                  </a:cubicBezTo>
                  <a:cubicBezTo>
                    <a:pt x="131" y="103"/>
                    <a:pt x="133" y="104"/>
                    <a:pt x="133" y="97"/>
                  </a:cubicBezTo>
                  <a:cubicBezTo>
                    <a:pt x="133" y="91"/>
                    <a:pt x="136" y="87"/>
                    <a:pt x="136" y="83"/>
                  </a:cubicBezTo>
                  <a:cubicBezTo>
                    <a:pt x="136" y="79"/>
                    <a:pt x="142" y="75"/>
                    <a:pt x="146" y="69"/>
                  </a:cubicBezTo>
                  <a:cubicBezTo>
                    <a:pt x="149" y="63"/>
                    <a:pt x="157" y="56"/>
                    <a:pt x="160" y="54"/>
                  </a:cubicBezTo>
                  <a:cubicBezTo>
                    <a:pt x="163" y="52"/>
                    <a:pt x="170" y="50"/>
                    <a:pt x="170" y="48"/>
                  </a:cubicBezTo>
                  <a:cubicBezTo>
                    <a:pt x="171" y="46"/>
                    <a:pt x="170" y="36"/>
                    <a:pt x="169" y="3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8" name="Freeform 217">
              <a:extLst>
                <a:ext uri="{FF2B5EF4-FFF2-40B4-BE49-F238E27FC236}">
                  <a16:creationId xmlns:a16="http://schemas.microsoft.com/office/drawing/2014/main" id="{ACE779FC-56D3-206A-68AD-CD99D273EE4C}"/>
                </a:ext>
              </a:extLst>
            </p:cNvPr>
            <p:cNvSpPr>
              <a:spLocks/>
            </p:cNvSpPr>
            <p:nvPr/>
          </p:nvSpPr>
          <p:spPr bwMode="auto">
            <a:xfrm>
              <a:off x="2874963" y="4846638"/>
              <a:ext cx="211138" cy="1069975"/>
            </a:xfrm>
            <a:custGeom>
              <a:avLst/>
              <a:gdLst>
                <a:gd name="T0" fmla="*/ 30 w 75"/>
                <a:gd name="T1" fmla="*/ 324 h 380"/>
                <a:gd name="T2" fmla="*/ 20 w 75"/>
                <a:gd name="T3" fmla="*/ 308 h 380"/>
                <a:gd name="T4" fmla="*/ 28 w 75"/>
                <a:gd name="T5" fmla="*/ 290 h 380"/>
                <a:gd name="T6" fmla="*/ 35 w 75"/>
                <a:gd name="T7" fmla="*/ 272 h 380"/>
                <a:gd name="T8" fmla="*/ 38 w 75"/>
                <a:gd name="T9" fmla="*/ 258 h 380"/>
                <a:gd name="T10" fmla="*/ 33 w 75"/>
                <a:gd name="T11" fmla="*/ 245 h 380"/>
                <a:gd name="T12" fmla="*/ 34 w 75"/>
                <a:gd name="T13" fmla="*/ 223 h 380"/>
                <a:gd name="T14" fmla="*/ 37 w 75"/>
                <a:gd name="T15" fmla="*/ 206 h 380"/>
                <a:gd name="T16" fmla="*/ 40 w 75"/>
                <a:gd name="T17" fmla="*/ 191 h 380"/>
                <a:gd name="T18" fmla="*/ 46 w 75"/>
                <a:gd name="T19" fmla="*/ 161 h 380"/>
                <a:gd name="T20" fmla="*/ 49 w 75"/>
                <a:gd name="T21" fmla="*/ 141 h 380"/>
                <a:gd name="T22" fmla="*/ 49 w 75"/>
                <a:gd name="T23" fmla="*/ 117 h 380"/>
                <a:gd name="T24" fmla="*/ 56 w 75"/>
                <a:gd name="T25" fmla="*/ 96 h 380"/>
                <a:gd name="T26" fmla="*/ 63 w 75"/>
                <a:gd name="T27" fmla="*/ 79 h 380"/>
                <a:gd name="T28" fmla="*/ 72 w 75"/>
                <a:gd name="T29" fmla="*/ 57 h 380"/>
                <a:gd name="T30" fmla="*/ 67 w 75"/>
                <a:gd name="T31" fmla="*/ 39 h 380"/>
                <a:gd name="T32" fmla="*/ 62 w 75"/>
                <a:gd name="T33" fmla="*/ 18 h 380"/>
                <a:gd name="T34" fmla="*/ 53 w 75"/>
                <a:gd name="T35" fmla="*/ 1 h 380"/>
                <a:gd name="T36" fmla="*/ 48 w 75"/>
                <a:gd name="T37" fmla="*/ 17 h 380"/>
                <a:gd name="T38" fmla="*/ 46 w 75"/>
                <a:gd name="T39" fmla="*/ 56 h 380"/>
                <a:gd name="T40" fmla="*/ 39 w 75"/>
                <a:gd name="T41" fmla="*/ 95 h 380"/>
                <a:gd name="T42" fmla="*/ 36 w 75"/>
                <a:gd name="T43" fmla="*/ 122 h 380"/>
                <a:gd name="T44" fmla="*/ 31 w 75"/>
                <a:gd name="T45" fmla="*/ 156 h 380"/>
                <a:gd name="T46" fmla="*/ 19 w 75"/>
                <a:gd name="T47" fmla="*/ 187 h 380"/>
                <a:gd name="T48" fmla="*/ 18 w 75"/>
                <a:gd name="T49" fmla="*/ 213 h 380"/>
                <a:gd name="T50" fmla="*/ 13 w 75"/>
                <a:gd name="T51" fmla="*/ 238 h 380"/>
                <a:gd name="T52" fmla="*/ 24 w 75"/>
                <a:gd name="T53" fmla="*/ 225 h 380"/>
                <a:gd name="T54" fmla="*/ 26 w 75"/>
                <a:gd name="T55" fmla="*/ 239 h 380"/>
                <a:gd name="T56" fmla="*/ 22 w 75"/>
                <a:gd name="T57" fmla="*/ 255 h 380"/>
                <a:gd name="T58" fmla="*/ 18 w 75"/>
                <a:gd name="T59" fmla="*/ 266 h 380"/>
                <a:gd name="T60" fmla="*/ 17 w 75"/>
                <a:gd name="T61" fmla="*/ 264 h 380"/>
                <a:gd name="T62" fmla="*/ 11 w 75"/>
                <a:gd name="T63" fmla="*/ 266 h 380"/>
                <a:gd name="T64" fmla="*/ 2 w 75"/>
                <a:gd name="T65" fmla="*/ 279 h 380"/>
                <a:gd name="T66" fmla="*/ 12 w 75"/>
                <a:gd name="T67" fmla="*/ 280 h 380"/>
                <a:gd name="T68" fmla="*/ 18 w 75"/>
                <a:gd name="T69" fmla="*/ 290 h 380"/>
                <a:gd name="T70" fmla="*/ 8 w 75"/>
                <a:gd name="T71" fmla="*/ 293 h 380"/>
                <a:gd name="T72" fmla="*/ 10 w 75"/>
                <a:gd name="T73" fmla="*/ 299 h 380"/>
                <a:gd name="T74" fmla="*/ 4 w 75"/>
                <a:gd name="T75" fmla="*/ 308 h 380"/>
                <a:gd name="T76" fmla="*/ 11 w 75"/>
                <a:gd name="T77" fmla="*/ 310 h 380"/>
                <a:gd name="T78" fmla="*/ 12 w 75"/>
                <a:gd name="T79" fmla="*/ 319 h 380"/>
                <a:gd name="T80" fmla="*/ 7 w 75"/>
                <a:gd name="T81" fmla="*/ 329 h 380"/>
                <a:gd name="T82" fmla="*/ 17 w 75"/>
                <a:gd name="T83" fmla="*/ 331 h 380"/>
                <a:gd name="T84" fmla="*/ 21 w 75"/>
                <a:gd name="T85" fmla="*/ 334 h 380"/>
                <a:gd name="T86" fmla="*/ 17 w 75"/>
                <a:gd name="T87" fmla="*/ 344 h 380"/>
                <a:gd name="T88" fmla="*/ 30 w 75"/>
                <a:gd name="T89" fmla="*/ 345 h 380"/>
                <a:gd name="T90" fmla="*/ 21 w 75"/>
                <a:gd name="T91" fmla="*/ 352 h 380"/>
                <a:gd name="T92" fmla="*/ 32 w 75"/>
                <a:gd name="T93" fmla="*/ 350 h 380"/>
                <a:gd name="T94" fmla="*/ 19 w 75"/>
                <a:gd name="T95" fmla="*/ 359 h 380"/>
                <a:gd name="T96" fmla="*/ 30 w 75"/>
                <a:gd name="T97" fmla="*/ 360 h 380"/>
                <a:gd name="T98" fmla="*/ 48 w 75"/>
                <a:gd name="T99" fmla="*/ 344 h 380"/>
                <a:gd name="T100" fmla="*/ 53 w 75"/>
                <a:gd name="T101" fmla="*/ 353 h 380"/>
                <a:gd name="T102" fmla="*/ 45 w 75"/>
                <a:gd name="T103" fmla="*/ 356 h 380"/>
                <a:gd name="T104" fmla="*/ 37 w 75"/>
                <a:gd name="T105" fmla="*/ 363 h 380"/>
                <a:gd name="T106" fmla="*/ 43 w 75"/>
                <a:gd name="T107" fmla="*/ 375 h 380"/>
                <a:gd name="T108" fmla="*/ 55 w 75"/>
                <a:gd name="T109" fmla="*/ 373 h 380"/>
                <a:gd name="T110" fmla="*/ 68 w 75"/>
                <a:gd name="T111" fmla="*/ 374 h 380"/>
                <a:gd name="T112" fmla="*/ 61 w 75"/>
                <a:gd name="T113" fmla="*/ 372 h 380"/>
                <a:gd name="T114" fmla="*/ 53 w 75"/>
                <a:gd name="T115" fmla="*/ 341 h 380"/>
                <a:gd name="T116" fmla="*/ 35 w 75"/>
                <a:gd name="T117" fmla="*/ 33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380">
                  <a:moveTo>
                    <a:pt x="35" y="337"/>
                  </a:moveTo>
                  <a:cubicBezTo>
                    <a:pt x="33" y="338"/>
                    <a:pt x="32" y="334"/>
                    <a:pt x="31" y="334"/>
                  </a:cubicBezTo>
                  <a:cubicBezTo>
                    <a:pt x="29" y="334"/>
                    <a:pt x="29" y="327"/>
                    <a:pt x="30" y="324"/>
                  </a:cubicBezTo>
                  <a:cubicBezTo>
                    <a:pt x="31" y="321"/>
                    <a:pt x="24" y="323"/>
                    <a:pt x="22" y="322"/>
                  </a:cubicBezTo>
                  <a:cubicBezTo>
                    <a:pt x="20" y="321"/>
                    <a:pt x="23" y="319"/>
                    <a:pt x="21" y="316"/>
                  </a:cubicBezTo>
                  <a:cubicBezTo>
                    <a:pt x="18" y="314"/>
                    <a:pt x="20" y="310"/>
                    <a:pt x="20" y="308"/>
                  </a:cubicBezTo>
                  <a:cubicBezTo>
                    <a:pt x="21" y="307"/>
                    <a:pt x="22" y="303"/>
                    <a:pt x="25" y="303"/>
                  </a:cubicBezTo>
                  <a:cubicBezTo>
                    <a:pt x="28" y="303"/>
                    <a:pt x="26" y="299"/>
                    <a:pt x="28" y="297"/>
                  </a:cubicBezTo>
                  <a:cubicBezTo>
                    <a:pt x="31" y="295"/>
                    <a:pt x="26" y="292"/>
                    <a:pt x="28" y="290"/>
                  </a:cubicBezTo>
                  <a:cubicBezTo>
                    <a:pt x="31" y="289"/>
                    <a:pt x="28" y="285"/>
                    <a:pt x="32" y="285"/>
                  </a:cubicBezTo>
                  <a:cubicBezTo>
                    <a:pt x="35" y="284"/>
                    <a:pt x="32" y="280"/>
                    <a:pt x="34" y="279"/>
                  </a:cubicBezTo>
                  <a:cubicBezTo>
                    <a:pt x="37" y="278"/>
                    <a:pt x="34" y="275"/>
                    <a:pt x="35" y="272"/>
                  </a:cubicBezTo>
                  <a:cubicBezTo>
                    <a:pt x="35" y="269"/>
                    <a:pt x="33" y="267"/>
                    <a:pt x="36" y="266"/>
                  </a:cubicBezTo>
                  <a:cubicBezTo>
                    <a:pt x="39" y="265"/>
                    <a:pt x="37" y="262"/>
                    <a:pt x="35" y="260"/>
                  </a:cubicBezTo>
                  <a:cubicBezTo>
                    <a:pt x="32" y="258"/>
                    <a:pt x="35" y="258"/>
                    <a:pt x="38" y="258"/>
                  </a:cubicBezTo>
                  <a:cubicBezTo>
                    <a:pt x="41" y="258"/>
                    <a:pt x="39" y="254"/>
                    <a:pt x="37" y="255"/>
                  </a:cubicBezTo>
                  <a:cubicBezTo>
                    <a:pt x="34" y="256"/>
                    <a:pt x="32" y="253"/>
                    <a:pt x="34" y="250"/>
                  </a:cubicBezTo>
                  <a:cubicBezTo>
                    <a:pt x="36" y="248"/>
                    <a:pt x="32" y="247"/>
                    <a:pt x="33" y="245"/>
                  </a:cubicBezTo>
                  <a:cubicBezTo>
                    <a:pt x="34" y="244"/>
                    <a:pt x="34" y="242"/>
                    <a:pt x="32" y="241"/>
                  </a:cubicBezTo>
                  <a:cubicBezTo>
                    <a:pt x="31" y="240"/>
                    <a:pt x="32" y="232"/>
                    <a:pt x="33" y="232"/>
                  </a:cubicBezTo>
                  <a:cubicBezTo>
                    <a:pt x="35" y="231"/>
                    <a:pt x="34" y="225"/>
                    <a:pt x="34" y="223"/>
                  </a:cubicBezTo>
                  <a:cubicBezTo>
                    <a:pt x="34" y="221"/>
                    <a:pt x="32" y="219"/>
                    <a:pt x="32" y="217"/>
                  </a:cubicBezTo>
                  <a:cubicBezTo>
                    <a:pt x="32" y="215"/>
                    <a:pt x="34" y="215"/>
                    <a:pt x="34" y="211"/>
                  </a:cubicBezTo>
                  <a:cubicBezTo>
                    <a:pt x="34" y="207"/>
                    <a:pt x="35" y="206"/>
                    <a:pt x="37" y="206"/>
                  </a:cubicBezTo>
                  <a:cubicBezTo>
                    <a:pt x="38" y="205"/>
                    <a:pt x="37" y="201"/>
                    <a:pt x="37" y="199"/>
                  </a:cubicBezTo>
                  <a:cubicBezTo>
                    <a:pt x="37" y="197"/>
                    <a:pt x="41" y="199"/>
                    <a:pt x="42" y="196"/>
                  </a:cubicBezTo>
                  <a:cubicBezTo>
                    <a:pt x="42" y="193"/>
                    <a:pt x="39" y="193"/>
                    <a:pt x="40" y="191"/>
                  </a:cubicBezTo>
                  <a:cubicBezTo>
                    <a:pt x="40" y="189"/>
                    <a:pt x="40" y="186"/>
                    <a:pt x="40" y="180"/>
                  </a:cubicBezTo>
                  <a:cubicBezTo>
                    <a:pt x="40" y="175"/>
                    <a:pt x="44" y="173"/>
                    <a:pt x="46" y="172"/>
                  </a:cubicBezTo>
                  <a:cubicBezTo>
                    <a:pt x="48" y="170"/>
                    <a:pt x="44" y="162"/>
                    <a:pt x="46" y="161"/>
                  </a:cubicBezTo>
                  <a:cubicBezTo>
                    <a:pt x="48" y="160"/>
                    <a:pt x="47" y="156"/>
                    <a:pt x="48" y="155"/>
                  </a:cubicBezTo>
                  <a:cubicBezTo>
                    <a:pt x="50" y="154"/>
                    <a:pt x="50" y="151"/>
                    <a:pt x="51" y="148"/>
                  </a:cubicBezTo>
                  <a:cubicBezTo>
                    <a:pt x="52" y="145"/>
                    <a:pt x="49" y="143"/>
                    <a:pt x="49" y="141"/>
                  </a:cubicBezTo>
                  <a:cubicBezTo>
                    <a:pt x="49" y="138"/>
                    <a:pt x="48" y="135"/>
                    <a:pt x="46" y="132"/>
                  </a:cubicBezTo>
                  <a:cubicBezTo>
                    <a:pt x="44" y="129"/>
                    <a:pt x="44" y="123"/>
                    <a:pt x="46" y="123"/>
                  </a:cubicBezTo>
                  <a:cubicBezTo>
                    <a:pt x="47" y="123"/>
                    <a:pt x="47" y="117"/>
                    <a:pt x="49" y="117"/>
                  </a:cubicBezTo>
                  <a:cubicBezTo>
                    <a:pt x="52" y="116"/>
                    <a:pt x="51" y="112"/>
                    <a:pt x="49" y="108"/>
                  </a:cubicBezTo>
                  <a:cubicBezTo>
                    <a:pt x="48" y="105"/>
                    <a:pt x="52" y="106"/>
                    <a:pt x="52" y="104"/>
                  </a:cubicBezTo>
                  <a:cubicBezTo>
                    <a:pt x="52" y="101"/>
                    <a:pt x="53" y="97"/>
                    <a:pt x="56" y="96"/>
                  </a:cubicBezTo>
                  <a:cubicBezTo>
                    <a:pt x="58" y="95"/>
                    <a:pt x="58" y="91"/>
                    <a:pt x="58" y="89"/>
                  </a:cubicBezTo>
                  <a:cubicBezTo>
                    <a:pt x="58" y="87"/>
                    <a:pt x="61" y="86"/>
                    <a:pt x="63" y="85"/>
                  </a:cubicBezTo>
                  <a:cubicBezTo>
                    <a:pt x="65" y="83"/>
                    <a:pt x="60" y="81"/>
                    <a:pt x="63" y="79"/>
                  </a:cubicBezTo>
                  <a:cubicBezTo>
                    <a:pt x="66" y="78"/>
                    <a:pt x="61" y="71"/>
                    <a:pt x="62" y="70"/>
                  </a:cubicBezTo>
                  <a:cubicBezTo>
                    <a:pt x="64" y="69"/>
                    <a:pt x="62" y="66"/>
                    <a:pt x="63" y="64"/>
                  </a:cubicBezTo>
                  <a:cubicBezTo>
                    <a:pt x="63" y="62"/>
                    <a:pt x="71" y="58"/>
                    <a:pt x="72" y="57"/>
                  </a:cubicBezTo>
                  <a:cubicBezTo>
                    <a:pt x="73" y="55"/>
                    <a:pt x="74" y="51"/>
                    <a:pt x="74" y="47"/>
                  </a:cubicBezTo>
                  <a:cubicBezTo>
                    <a:pt x="71" y="48"/>
                    <a:pt x="69" y="49"/>
                    <a:pt x="69" y="48"/>
                  </a:cubicBezTo>
                  <a:cubicBezTo>
                    <a:pt x="68" y="47"/>
                    <a:pt x="69" y="41"/>
                    <a:pt x="67" y="39"/>
                  </a:cubicBezTo>
                  <a:cubicBezTo>
                    <a:pt x="64" y="37"/>
                    <a:pt x="66" y="32"/>
                    <a:pt x="64" y="31"/>
                  </a:cubicBezTo>
                  <a:cubicBezTo>
                    <a:pt x="61" y="30"/>
                    <a:pt x="59" y="26"/>
                    <a:pt x="61" y="24"/>
                  </a:cubicBezTo>
                  <a:cubicBezTo>
                    <a:pt x="63" y="23"/>
                    <a:pt x="61" y="20"/>
                    <a:pt x="62" y="18"/>
                  </a:cubicBezTo>
                  <a:cubicBezTo>
                    <a:pt x="64" y="17"/>
                    <a:pt x="61" y="17"/>
                    <a:pt x="59" y="14"/>
                  </a:cubicBezTo>
                  <a:cubicBezTo>
                    <a:pt x="56" y="11"/>
                    <a:pt x="60" y="7"/>
                    <a:pt x="57" y="5"/>
                  </a:cubicBezTo>
                  <a:cubicBezTo>
                    <a:pt x="54" y="2"/>
                    <a:pt x="54" y="0"/>
                    <a:pt x="53" y="1"/>
                  </a:cubicBezTo>
                  <a:cubicBezTo>
                    <a:pt x="52" y="2"/>
                    <a:pt x="52" y="6"/>
                    <a:pt x="50" y="8"/>
                  </a:cubicBezTo>
                  <a:cubicBezTo>
                    <a:pt x="49" y="8"/>
                    <a:pt x="49" y="8"/>
                    <a:pt x="48" y="9"/>
                  </a:cubicBezTo>
                  <a:cubicBezTo>
                    <a:pt x="48" y="11"/>
                    <a:pt x="47" y="15"/>
                    <a:pt x="48" y="17"/>
                  </a:cubicBezTo>
                  <a:cubicBezTo>
                    <a:pt x="49" y="19"/>
                    <a:pt x="50" y="33"/>
                    <a:pt x="49" y="38"/>
                  </a:cubicBezTo>
                  <a:cubicBezTo>
                    <a:pt x="47" y="44"/>
                    <a:pt x="46" y="48"/>
                    <a:pt x="45" y="51"/>
                  </a:cubicBezTo>
                  <a:cubicBezTo>
                    <a:pt x="44" y="54"/>
                    <a:pt x="48" y="54"/>
                    <a:pt x="46" y="56"/>
                  </a:cubicBezTo>
                  <a:cubicBezTo>
                    <a:pt x="45" y="57"/>
                    <a:pt x="45" y="61"/>
                    <a:pt x="45" y="67"/>
                  </a:cubicBezTo>
                  <a:cubicBezTo>
                    <a:pt x="45" y="73"/>
                    <a:pt x="42" y="83"/>
                    <a:pt x="42" y="86"/>
                  </a:cubicBezTo>
                  <a:cubicBezTo>
                    <a:pt x="41" y="89"/>
                    <a:pt x="39" y="92"/>
                    <a:pt x="39" y="95"/>
                  </a:cubicBezTo>
                  <a:cubicBezTo>
                    <a:pt x="40" y="99"/>
                    <a:pt x="38" y="101"/>
                    <a:pt x="36" y="102"/>
                  </a:cubicBezTo>
                  <a:cubicBezTo>
                    <a:pt x="34" y="104"/>
                    <a:pt x="39" y="109"/>
                    <a:pt x="39" y="112"/>
                  </a:cubicBezTo>
                  <a:cubicBezTo>
                    <a:pt x="39" y="115"/>
                    <a:pt x="35" y="117"/>
                    <a:pt x="36" y="122"/>
                  </a:cubicBezTo>
                  <a:cubicBezTo>
                    <a:pt x="37" y="128"/>
                    <a:pt x="36" y="138"/>
                    <a:pt x="36" y="140"/>
                  </a:cubicBezTo>
                  <a:cubicBezTo>
                    <a:pt x="36" y="142"/>
                    <a:pt x="33" y="142"/>
                    <a:pt x="34" y="146"/>
                  </a:cubicBezTo>
                  <a:cubicBezTo>
                    <a:pt x="34" y="150"/>
                    <a:pt x="31" y="151"/>
                    <a:pt x="31" y="156"/>
                  </a:cubicBezTo>
                  <a:cubicBezTo>
                    <a:pt x="30" y="162"/>
                    <a:pt x="26" y="170"/>
                    <a:pt x="24" y="174"/>
                  </a:cubicBezTo>
                  <a:cubicBezTo>
                    <a:pt x="23" y="179"/>
                    <a:pt x="23" y="181"/>
                    <a:pt x="20" y="181"/>
                  </a:cubicBezTo>
                  <a:cubicBezTo>
                    <a:pt x="18" y="181"/>
                    <a:pt x="18" y="183"/>
                    <a:pt x="19" y="187"/>
                  </a:cubicBezTo>
                  <a:cubicBezTo>
                    <a:pt x="21" y="191"/>
                    <a:pt x="18" y="194"/>
                    <a:pt x="20" y="198"/>
                  </a:cubicBezTo>
                  <a:cubicBezTo>
                    <a:pt x="23" y="201"/>
                    <a:pt x="22" y="203"/>
                    <a:pt x="21" y="206"/>
                  </a:cubicBezTo>
                  <a:cubicBezTo>
                    <a:pt x="20" y="210"/>
                    <a:pt x="18" y="210"/>
                    <a:pt x="18" y="213"/>
                  </a:cubicBezTo>
                  <a:cubicBezTo>
                    <a:pt x="18" y="217"/>
                    <a:pt x="16" y="220"/>
                    <a:pt x="17" y="223"/>
                  </a:cubicBezTo>
                  <a:cubicBezTo>
                    <a:pt x="18" y="227"/>
                    <a:pt x="18" y="228"/>
                    <a:pt x="16" y="228"/>
                  </a:cubicBezTo>
                  <a:cubicBezTo>
                    <a:pt x="14" y="228"/>
                    <a:pt x="13" y="231"/>
                    <a:pt x="13" y="238"/>
                  </a:cubicBezTo>
                  <a:cubicBezTo>
                    <a:pt x="12" y="244"/>
                    <a:pt x="12" y="243"/>
                    <a:pt x="17" y="243"/>
                  </a:cubicBezTo>
                  <a:cubicBezTo>
                    <a:pt x="21" y="243"/>
                    <a:pt x="18" y="228"/>
                    <a:pt x="20" y="228"/>
                  </a:cubicBezTo>
                  <a:cubicBezTo>
                    <a:pt x="23" y="228"/>
                    <a:pt x="21" y="226"/>
                    <a:pt x="24" y="225"/>
                  </a:cubicBezTo>
                  <a:cubicBezTo>
                    <a:pt x="26" y="224"/>
                    <a:pt x="24" y="227"/>
                    <a:pt x="26" y="228"/>
                  </a:cubicBezTo>
                  <a:cubicBezTo>
                    <a:pt x="28" y="229"/>
                    <a:pt x="29" y="230"/>
                    <a:pt x="26" y="232"/>
                  </a:cubicBezTo>
                  <a:cubicBezTo>
                    <a:pt x="24" y="233"/>
                    <a:pt x="27" y="237"/>
                    <a:pt x="26" y="239"/>
                  </a:cubicBezTo>
                  <a:cubicBezTo>
                    <a:pt x="24" y="241"/>
                    <a:pt x="22" y="243"/>
                    <a:pt x="24" y="246"/>
                  </a:cubicBezTo>
                  <a:cubicBezTo>
                    <a:pt x="25" y="248"/>
                    <a:pt x="22" y="248"/>
                    <a:pt x="22" y="251"/>
                  </a:cubicBezTo>
                  <a:cubicBezTo>
                    <a:pt x="22" y="254"/>
                    <a:pt x="24" y="254"/>
                    <a:pt x="22" y="255"/>
                  </a:cubicBezTo>
                  <a:cubicBezTo>
                    <a:pt x="21" y="256"/>
                    <a:pt x="24" y="258"/>
                    <a:pt x="22" y="259"/>
                  </a:cubicBezTo>
                  <a:cubicBezTo>
                    <a:pt x="20" y="259"/>
                    <a:pt x="21" y="261"/>
                    <a:pt x="23" y="264"/>
                  </a:cubicBezTo>
                  <a:cubicBezTo>
                    <a:pt x="24" y="266"/>
                    <a:pt x="20" y="265"/>
                    <a:pt x="18" y="266"/>
                  </a:cubicBezTo>
                  <a:cubicBezTo>
                    <a:pt x="16" y="268"/>
                    <a:pt x="20" y="270"/>
                    <a:pt x="19" y="272"/>
                  </a:cubicBezTo>
                  <a:cubicBezTo>
                    <a:pt x="18" y="274"/>
                    <a:pt x="15" y="271"/>
                    <a:pt x="14" y="269"/>
                  </a:cubicBezTo>
                  <a:cubicBezTo>
                    <a:pt x="12" y="268"/>
                    <a:pt x="16" y="266"/>
                    <a:pt x="17" y="264"/>
                  </a:cubicBezTo>
                  <a:cubicBezTo>
                    <a:pt x="19" y="262"/>
                    <a:pt x="16" y="257"/>
                    <a:pt x="13" y="258"/>
                  </a:cubicBezTo>
                  <a:cubicBezTo>
                    <a:pt x="10" y="259"/>
                    <a:pt x="16" y="262"/>
                    <a:pt x="16" y="264"/>
                  </a:cubicBezTo>
                  <a:cubicBezTo>
                    <a:pt x="16" y="267"/>
                    <a:pt x="11" y="264"/>
                    <a:pt x="11" y="266"/>
                  </a:cubicBezTo>
                  <a:cubicBezTo>
                    <a:pt x="11" y="269"/>
                    <a:pt x="8" y="268"/>
                    <a:pt x="6" y="270"/>
                  </a:cubicBezTo>
                  <a:cubicBezTo>
                    <a:pt x="5" y="272"/>
                    <a:pt x="9" y="274"/>
                    <a:pt x="7" y="274"/>
                  </a:cubicBezTo>
                  <a:cubicBezTo>
                    <a:pt x="5" y="275"/>
                    <a:pt x="2" y="277"/>
                    <a:pt x="2" y="279"/>
                  </a:cubicBezTo>
                  <a:cubicBezTo>
                    <a:pt x="1" y="281"/>
                    <a:pt x="4" y="281"/>
                    <a:pt x="4" y="280"/>
                  </a:cubicBezTo>
                  <a:cubicBezTo>
                    <a:pt x="4" y="278"/>
                    <a:pt x="7" y="277"/>
                    <a:pt x="7" y="280"/>
                  </a:cubicBezTo>
                  <a:cubicBezTo>
                    <a:pt x="8" y="282"/>
                    <a:pt x="10" y="280"/>
                    <a:pt x="12" y="280"/>
                  </a:cubicBezTo>
                  <a:cubicBezTo>
                    <a:pt x="15" y="281"/>
                    <a:pt x="15" y="285"/>
                    <a:pt x="13" y="284"/>
                  </a:cubicBezTo>
                  <a:cubicBezTo>
                    <a:pt x="12" y="284"/>
                    <a:pt x="10" y="287"/>
                    <a:pt x="10" y="290"/>
                  </a:cubicBezTo>
                  <a:cubicBezTo>
                    <a:pt x="11" y="292"/>
                    <a:pt x="16" y="290"/>
                    <a:pt x="18" y="290"/>
                  </a:cubicBezTo>
                  <a:cubicBezTo>
                    <a:pt x="21" y="291"/>
                    <a:pt x="20" y="295"/>
                    <a:pt x="18" y="294"/>
                  </a:cubicBezTo>
                  <a:cubicBezTo>
                    <a:pt x="17" y="292"/>
                    <a:pt x="14" y="290"/>
                    <a:pt x="13" y="292"/>
                  </a:cubicBezTo>
                  <a:cubicBezTo>
                    <a:pt x="12" y="295"/>
                    <a:pt x="10" y="294"/>
                    <a:pt x="8" y="293"/>
                  </a:cubicBezTo>
                  <a:cubicBezTo>
                    <a:pt x="6" y="292"/>
                    <a:pt x="0" y="296"/>
                    <a:pt x="2" y="297"/>
                  </a:cubicBezTo>
                  <a:cubicBezTo>
                    <a:pt x="4" y="299"/>
                    <a:pt x="4" y="301"/>
                    <a:pt x="5" y="301"/>
                  </a:cubicBezTo>
                  <a:cubicBezTo>
                    <a:pt x="7" y="301"/>
                    <a:pt x="9" y="300"/>
                    <a:pt x="10" y="299"/>
                  </a:cubicBezTo>
                  <a:cubicBezTo>
                    <a:pt x="10" y="297"/>
                    <a:pt x="13" y="296"/>
                    <a:pt x="13" y="299"/>
                  </a:cubicBezTo>
                  <a:cubicBezTo>
                    <a:pt x="13" y="302"/>
                    <a:pt x="10" y="301"/>
                    <a:pt x="9" y="302"/>
                  </a:cubicBezTo>
                  <a:cubicBezTo>
                    <a:pt x="8" y="304"/>
                    <a:pt x="7" y="306"/>
                    <a:pt x="4" y="308"/>
                  </a:cubicBezTo>
                  <a:cubicBezTo>
                    <a:pt x="2" y="309"/>
                    <a:pt x="4" y="312"/>
                    <a:pt x="6" y="311"/>
                  </a:cubicBezTo>
                  <a:cubicBezTo>
                    <a:pt x="8" y="310"/>
                    <a:pt x="6" y="313"/>
                    <a:pt x="8" y="314"/>
                  </a:cubicBezTo>
                  <a:cubicBezTo>
                    <a:pt x="11" y="314"/>
                    <a:pt x="11" y="312"/>
                    <a:pt x="11" y="310"/>
                  </a:cubicBezTo>
                  <a:cubicBezTo>
                    <a:pt x="10" y="308"/>
                    <a:pt x="12" y="304"/>
                    <a:pt x="14" y="306"/>
                  </a:cubicBezTo>
                  <a:cubicBezTo>
                    <a:pt x="17" y="308"/>
                    <a:pt x="13" y="311"/>
                    <a:pt x="13" y="312"/>
                  </a:cubicBezTo>
                  <a:cubicBezTo>
                    <a:pt x="13" y="314"/>
                    <a:pt x="12" y="317"/>
                    <a:pt x="12" y="319"/>
                  </a:cubicBezTo>
                  <a:cubicBezTo>
                    <a:pt x="12" y="321"/>
                    <a:pt x="10" y="320"/>
                    <a:pt x="10" y="322"/>
                  </a:cubicBezTo>
                  <a:cubicBezTo>
                    <a:pt x="10" y="324"/>
                    <a:pt x="4" y="323"/>
                    <a:pt x="7" y="324"/>
                  </a:cubicBezTo>
                  <a:cubicBezTo>
                    <a:pt x="9" y="326"/>
                    <a:pt x="5" y="328"/>
                    <a:pt x="7" y="329"/>
                  </a:cubicBezTo>
                  <a:cubicBezTo>
                    <a:pt x="8" y="331"/>
                    <a:pt x="9" y="327"/>
                    <a:pt x="11" y="328"/>
                  </a:cubicBezTo>
                  <a:cubicBezTo>
                    <a:pt x="13" y="329"/>
                    <a:pt x="13" y="329"/>
                    <a:pt x="16" y="328"/>
                  </a:cubicBezTo>
                  <a:cubicBezTo>
                    <a:pt x="18" y="327"/>
                    <a:pt x="20" y="330"/>
                    <a:pt x="17" y="331"/>
                  </a:cubicBezTo>
                  <a:cubicBezTo>
                    <a:pt x="15" y="332"/>
                    <a:pt x="12" y="334"/>
                    <a:pt x="13" y="335"/>
                  </a:cubicBezTo>
                  <a:cubicBezTo>
                    <a:pt x="14" y="335"/>
                    <a:pt x="18" y="333"/>
                    <a:pt x="18" y="335"/>
                  </a:cubicBezTo>
                  <a:cubicBezTo>
                    <a:pt x="19" y="338"/>
                    <a:pt x="21" y="337"/>
                    <a:pt x="21" y="334"/>
                  </a:cubicBezTo>
                  <a:cubicBezTo>
                    <a:pt x="21" y="332"/>
                    <a:pt x="26" y="334"/>
                    <a:pt x="27" y="336"/>
                  </a:cubicBezTo>
                  <a:cubicBezTo>
                    <a:pt x="27" y="339"/>
                    <a:pt x="22" y="340"/>
                    <a:pt x="19" y="339"/>
                  </a:cubicBezTo>
                  <a:cubicBezTo>
                    <a:pt x="16" y="339"/>
                    <a:pt x="15" y="342"/>
                    <a:pt x="17" y="344"/>
                  </a:cubicBezTo>
                  <a:cubicBezTo>
                    <a:pt x="18" y="347"/>
                    <a:pt x="21" y="344"/>
                    <a:pt x="23" y="342"/>
                  </a:cubicBezTo>
                  <a:cubicBezTo>
                    <a:pt x="25" y="340"/>
                    <a:pt x="35" y="341"/>
                    <a:pt x="36" y="343"/>
                  </a:cubicBezTo>
                  <a:cubicBezTo>
                    <a:pt x="36" y="345"/>
                    <a:pt x="31" y="343"/>
                    <a:pt x="30" y="345"/>
                  </a:cubicBezTo>
                  <a:cubicBezTo>
                    <a:pt x="30" y="346"/>
                    <a:pt x="26" y="347"/>
                    <a:pt x="25" y="346"/>
                  </a:cubicBezTo>
                  <a:cubicBezTo>
                    <a:pt x="25" y="344"/>
                    <a:pt x="21" y="346"/>
                    <a:pt x="21" y="349"/>
                  </a:cubicBezTo>
                  <a:cubicBezTo>
                    <a:pt x="20" y="351"/>
                    <a:pt x="17" y="351"/>
                    <a:pt x="21" y="352"/>
                  </a:cubicBezTo>
                  <a:cubicBezTo>
                    <a:pt x="24" y="353"/>
                    <a:pt x="23" y="348"/>
                    <a:pt x="28" y="349"/>
                  </a:cubicBezTo>
                  <a:cubicBezTo>
                    <a:pt x="34" y="349"/>
                    <a:pt x="36" y="344"/>
                    <a:pt x="38" y="347"/>
                  </a:cubicBezTo>
                  <a:cubicBezTo>
                    <a:pt x="39" y="350"/>
                    <a:pt x="34" y="352"/>
                    <a:pt x="32" y="350"/>
                  </a:cubicBezTo>
                  <a:cubicBezTo>
                    <a:pt x="30" y="349"/>
                    <a:pt x="27" y="352"/>
                    <a:pt x="27" y="355"/>
                  </a:cubicBezTo>
                  <a:cubicBezTo>
                    <a:pt x="27" y="357"/>
                    <a:pt x="21" y="354"/>
                    <a:pt x="18" y="353"/>
                  </a:cubicBezTo>
                  <a:cubicBezTo>
                    <a:pt x="15" y="353"/>
                    <a:pt x="17" y="356"/>
                    <a:pt x="19" y="359"/>
                  </a:cubicBezTo>
                  <a:cubicBezTo>
                    <a:pt x="22" y="362"/>
                    <a:pt x="23" y="359"/>
                    <a:pt x="27" y="361"/>
                  </a:cubicBezTo>
                  <a:cubicBezTo>
                    <a:pt x="30" y="363"/>
                    <a:pt x="30" y="365"/>
                    <a:pt x="32" y="363"/>
                  </a:cubicBezTo>
                  <a:cubicBezTo>
                    <a:pt x="34" y="361"/>
                    <a:pt x="32" y="361"/>
                    <a:pt x="30" y="360"/>
                  </a:cubicBezTo>
                  <a:cubicBezTo>
                    <a:pt x="29" y="359"/>
                    <a:pt x="30" y="356"/>
                    <a:pt x="34" y="358"/>
                  </a:cubicBezTo>
                  <a:cubicBezTo>
                    <a:pt x="37" y="359"/>
                    <a:pt x="41" y="356"/>
                    <a:pt x="40" y="352"/>
                  </a:cubicBezTo>
                  <a:cubicBezTo>
                    <a:pt x="39" y="347"/>
                    <a:pt x="44" y="345"/>
                    <a:pt x="48" y="344"/>
                  </a:cubicBezTo>
                  <a:cubicBezTo>
                    <a:pt x="52" y="342"/>
                    <a:pt x="50" y="347"/>
                    <a:pt x="47" y="348"/>
                  </a:cubicBezTo>
                  <a:cubicBezTo>
                    <a:pt x="44" y="349"/>
                    <a:pt x="43" y="350"/>
                    <a:pt x="45" y="353"/>
                  </a:cubicBezTo>
                  <a:cubicBezTo>
                    <a:pt x="48" y="355"/>
                    <a:pt x="51" y="351"/>
                    <a:pt x="53" y="353"/>
                  </a:cubicBezTo>
                  <a:cubicBezTo>
                    <a:pt x="55" y="355"/>
                    <a:pt x="49" y="355"/>
                    <a:pt x="48" y="357"/>
                  </a:cubicBezTo>
                  <a:cubicBezTo>
                    <a:pt x="47" y="359"/>
                    <a:pt x="52" y="361"/>
                    <a:pt x="49" y="363"/>
                  </a:cubicBezTo>
                  <a:cubicBezTo>
                    <a:pt x="46" y="364"/>
                    <a:pt x="47" y="357"/>
                    <a:pt x="45" y="356"/>
                  </a:cubicBezTo>
                  <a:cubicBezTo>
                    <a:pt x="43" y="355"/>
                    <a:pt x="42" y="357"/>
                    <a:pt x="44" y="361"/>
                  </a:cubicBezTo>
                  <a:cubicBezTo>
                    <a:pt x="45" y="365"/>
                    <a:pt x="41" y="362"/>
                    <a:pt x="39" y="360"/>
                  </a:cubicBezTo>
                  <a:cubicBezTo>
                    <a:pt x="38" y="358"/>
                    <a:pt x="35" y="361"/>
                    <a:pt x="37" y="363"/>
                  </a:cubicBezTo>
                  <a:cubicBezTo>
                    <a:pt x="39" y="365"/>
                    <a:pt x="33" y="363"/>
                    <a:pt x="33" y="366"/>
                  </a:cubicBezTo>
                  <a:cubicBezTo>
                    <a:pt x="33" y="370"/>
                    <a:pt x="36" y="367"/>
                    <a:pt x="39" y="367"/>
                  </a:cubicBezTo>
                  <a:cubicBezTo>
                    <a:pt x="42" y="368"/>
                    <a:pt x="41" y="373"/>
                    <a:pt x="43" y="375"/>
                  </a:cubicBezTo>
                  <a:cubicBezTo>
                    <a:pt x="46" y="377"/>
                    <a:pt x="44" y="369"/>
                    <a:pt x="46" y="368"/>
                  </a:cubicBezTo>
                  <a:cubicBezTo>
                    <a:pt x="49" y="368"/>
                    <a:pt x="47" y="374"/>
                    <a:pt x="52" y="376"/>
                  </a:cubicBezTo>
                  <a:cubicBezTo>
                    <a:pt x="58" y="378"/>
                    <a:pt x="53" y="375"/>
                    <a:pt x="55" y="373"/>
                  </a:cubicBezTo>
                  <a:cubicBezTo>
                    <a:pt x="58" y="371"/>
                    <a:pt x="61" y="379"/>
                    <a:pt x="64" y="380"/>
                  </a:cubicBezTo>
                  <a:cubicBezTo>
                    <a:pt x="67" y="380"/>
                    <a:pt x="65" y="376"/>
                    <a:pt x="63" y="374"/>
                  </a:cubicBezTo>
                  <a:cubicBezTo>
                    <a:pt x="61" y="372"/>
                    <a:pt x="65" y="373"/>
                    <a:pt x="68" y="374"/>
                  </a:cubicBezTo>
                  <a:cubicBezTo>
                    <a:pt x="71" y="375"/>
                    <a:pt x="73" y="375"/>
                    <a:pt x="73" y="373"/>
                  </a:cubicBezTo>
                  <a:cubicBezTo>
                    <a:pt x="74" y="372"/>
                    <a:pt x="74" y="373"/>
                    <a:pt x="75" y="373"/>
                  </a:cubicBezTo>
                  <a:cubicBezTo>
                    <a:pt x="72" y="371"/>
                    <a:pt x="62" y="372"/>
                    <a:pt x="61" y="372"/>
                  </a:cubicBezTo>
                  <a:cubicBezTo>
                    <a:pt x="59" y="372"/>
                    <a:pt x="60" y="349"/>
                    <a:pt x="61" y="344"/>
                  </a:cubicBezTo>
                  <a:cubicBezTo>
                    <a:pt x="60" y="344"/>
                    <a:pt x="60" y="344"/>
                    <a:pt x="60" y="344"/>
                  </a:cubicBezTo>
                  <a:cubicBezTo>
                    <a:pt x="58" y="344"/>
                    <a:pt x="52" y="345"/>
                    <a:pt x="53" y="341"/>
                  </a:cubicBezTo>
                  <a:cubicBezTo>
                    <a:pt x="53" y="340"/>
                    <a:pt x="54" y="340"/>
                    <a:pt x="54" y="340"/>
                  </a:cubicBezTo>
                  <a:cubicBezTo>
                    <a:pt x="53" y="339"/>
                    <a:pt x="51" y="338"/>
                    <a:pt x="49" y="337"/>
                  </a:cubicBezTo>
                  <a:cubicBezTo>
                    <a:pt x="46" y="336"/>
                    <a:pt x="37" y="337"/>
                    <a:pt x="35" y="33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19" name="Freeform 218">
              <a:extLst>
                <a:ext uri="{FF2B5EF4-FFF2-40B4-BE49-F238E27FC236}">
                  <a16:creationId xmlns:a16="http://schemas.microsoft.com/office/drawing/2014/main" id="{9D7585E3-1D92-0E92-AC53-6BB5509C380E}"/>
                </a:ext>
              </a:extLst>
            </p:cNvPr>
            <p:cNvSpPr>
              <a:spLocks/>
            </p:cNvSpPr>
            <p:nvPr/>
          </p:nvSpPr>
          <p:spPr bwMode="auto">
            <a:xfrm>
              <a:off x="2874963" y="4846638"/>
              <a:ext cx="211138" cy="1069975"/>
            </a:xfrm>
            <a:custGeom>
              <a:avLst/>
              <a:gdLst>
                <a:gd name="T0" fmla="*/ 30 w 75"/>
                <a:gd name="T1" fmla="*/ 324 h 380"/>
                <a:gd name="T2" fmla="*/ 20 w 75"/>
                <a:gd name="T3" fmla="*/ 308 h 380"/>
                <a:gd name="T4" fmla="*/ 28 w 75"/>
                <a:gd name="T5" fmla="*/ 290 h 380"/>
                <a:gd name="T6" fmla="*/ 35 w 75"/>
                <a:gd name="T7" fmla="*/ 272 h 380"/>
                <a:gd name="T8" fmla="*/ 38 w 75"/>
                <a:gd name="T9" fmla="*/ 258 h 380"/>
                <a:gd name="T10" fmla="*/ 33 w 75"/>
                <a:gd name="T11" fmla="*/ 245 h 380"/>
                <a:gd name="T12" fmla="*/ 34 w 75"/>
                <a:gd name="T13" fmla="*/ 223 h 380"/>
                <a:gd name="T14" fmla="*/ 37 w 75"/>
                <a:gd name="T15" fmla="*/ 206 h 380"/>
                <a:gd name="T16" fmla="*/ 40 w 75"/>
                <a:gd name="T17" fmla="*/ 191 h 380"/>
                <a:gd name="T18" fmla="*/ 46 w 75"/>
                <a:gd name="T19" fmla="*/ 161 h 380"/>
                <a:gd name="T20" fmla="*/ 49 w 75"/>
                <a:gd name="T21" fmla="*/ 141 h 380"/>
                <a:gd name="T22" fmla="*/ 49 w 75"/>
                <a:gd name="T23" fmla="*/ 117 h 380"/>
                <a:gd name="T24" fmla="*/ 56 w 75"/>
                <a:gd name="T25" fmla="*/ 96 h 380"/>
                <a:gd name="T26" fmla="*/ 63 w 75"/>
                <a:gd name="T27" fmla="*/ 79 h 380"/>
                <a:gd name="T28" fmla="*/ 72 w 75"/>
                <a:gd name="T29" fmla="*/ 57 h 380"/>
                <a:gd name="T30" fmla="*/ 67 w 75"/>
                <a:gd name="T31" fmla="*/ 39 h 380"/>
                <a:gd name="T32" fmla="*/ 62 w 75"/>
                <a:gd name="T33" fmla="*/ 18 h 380"/>
                <a:gd name="T34" fmla="*/ 53 w 75"/>
                <a:gd name="T35" fmla="*/ 1 h 380"/>
                <a:gd name="T36" fmla="*/ 48 w 75"/>
                <a:gd name="T37" fmla="*/ 17 h 380"/>
                <a:gd name="T38" fmla="*/ 46 w 75"/>
                <a:gd name="T39" fmla="*/ 56 h 380"/>
                <a:gd name="T40" fmla="*/ 39 w 75"/>
                <a:gd name="T41" fmla="*/ 95 h 380"/>
                <a:gd name="T42" fmla="*/ 36 w 75"/>
                <a:gd name="T43" fmla="*/ 122 h 380"/>
                <a:gd name="T44" fmla="*/ 31 w 75"/>
                <a:gd name="T45" fmla="*/ 156 h 380"/>
                <a:gd name="T46" fmla="*/ 19 w 75"/>
                <a:gd name="T47" fmla="*/ 187 h 380"/>
                <a:gd name="T48" fmla="*/ 18 w 75"/>
                <a:gd name="T49" fmla="*/ 213 h 380"/>
                <a:gd name="T50" fmla="*/ 13 w 75"/>
                <a:gd name="T51" fmla="*/ 238 h 380"/>
                <a:gd name="T52" fmla="*/ 24 w 75"/>
                <a:gd name="T53" fmla="*/ 225 h 380"/>
                <a:gd name="T54" fmla="*/ 26 w 75"/>
                <a:gd name="T55" fmla="*/ 239 h 380"/>
                <a:gd name="T56" fmla="*/ 22 w 75"/>
                <a:gd name="T57" fmla="*/ 255 h 380"/>
                <a:gd name="T58" fmla="*/ 18 w 75"/>
                <a:gd name="T59" fmla="*/ 266 h 380"/>
                <a:gd name="T60" fmla="*/ 17 w 75"/>
                <a:gd name="T61" fmla="*/ 264 h 380"/>
                <a:gd name="T62" fmla="*/ 11 w 75"/>
                <a:gd name="T63" fmla="*/ 266 h 380"/>
                <a:gd name="T64" fmla="*/ 2 w 75"/>
                <a:gd name="T65" fmla="*/ 279 h 380"/>
                <a:gd name="T66" fmla="*/ 12 w 75"/>
                <a:gd name="T67" fmla="*/ 280 h 380"/>
                <a:gd name="T68" fmla="*/ 18 w 75"/>
                <a:gd name="T69" fmla="*/ 290 h 380"/>
                <a:gd name="T70" fmla="*/ 8 w 75"/>
                <a:gd name="T71" fmla="*/ 293 h 380"/>
                <a:gd name="T72" fmla="*/ 10 w 75"/>
                <a:gd name="T73" fmla="*/ 299 h 380"/>
                <a:gd name="T74" fmla="*/ 4 w 75"/>
                <a:gd name="T75" fmla="*/ 308 h 380"/>
                <a:gd name="T76" fmla="*/ 11 w 75"/>
                <a:gd name="T77" fmla="*/ 310 h 380"/>
                <a:gd name="T78" fmla="*/ 12 w 75"/>
                <a:gd name="T79" fmla="*/ 319 h 380"/>
                <a:gd name="T80" fmla="*/ 7 w 75"/>
                <a:gd name="T81" fmla="*/ 329 h 380"/>
                <a:gd name="T82" fmla="*/ 17 w 75"/>
                <a:gd name="T83" fmla="*/ 331 h 380"/>
                <a:gd name="T84" fmla="*/ 21 w 75"/>
                <a:gd name="T85" fmla="*/ 334 h 380"/>
                <a:gd name="T86" fmla="*/ 17 w 75"/>
                <a:gd name="T87" fmla="*/ 344 h 380"/>
                <a:gd name="T88" fmla="*/ 30 w 75"/>
                <a:gd name="T89" fmla="*/ 345 h 380"/>
                <a:gd name="T90" fmla="*/ 21 w 75"/>
                <a:gd name="T91" fmla="*/ 352 h 380"/>
                <a:gd name="T92" fmla="*/ 32 w 75"/>
                <a:gd name="T93" fmla="*/ 350 h 380"/>
                <a:gd name="T94" fmla="*/ 19 w 75"/>
                <a:gd name="T95" fmla="*/ 359 h 380"/>
                <a:gd name="T96" fmla="*/ 30 w 75"/>
                <a:gd name="T97" fmla="*/ 360 h 380"/>
                <a:gd name="T98" fmla="*/ 48 w 75"/>
                <a:gd name="T99" fmla="*/ 344 h 380"/>
                <a:gd name="T100" fmla="*/ 53 w 75"/>
                <a:gd name="T101" fmla="*/ 353 h 380"/>
                <a:gd name="T102" fmla="*/ 45 w 75"/>
                <a:gd name="T103" fmla="*/ 356 h 380"/>
                <a:gd name="T104" fmla="*/ 37 w 75"/>
                <a:gd name="T105" fmla="*/ 363 h 380"/>
                <a:gd name="T106" fmla="*/ 43 w 75"/>
                <a:gd name="T107" fmla="*/ 375 h 380"/>
                <a:gd name="T108" fmla="*/ 55 w 75"/>
                <a:gd name="T109" fmla="*/ 373 h 380"/>
                <a:gd name="T110" fmla="*/ 68 w 75"/>
                <a:gd name="T111" fmla="*/ 374 h 380"/>
                <a:gd name="T112" fmla="*/ 61 w 75"/>
                <a:gd name="T113" fmla="*/ 372 h 380"/>
                <a:gd name="T114" fmla="*/ 53 w 75"/>
                <a:gd name="T115" fmla="*/ 341 h 380"/>
                <a:gd name="T116" fmla="*/ 35 w 75"/>
                <a:gd name="T117" fmla="*/ 33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380">
                  <a:moveTo>
                    <a:pt x="35" y="337"/>
                  </a:moveTo>
                  <a:cubicBezTo>
                    <a:pt x="33" y="338"/>
                    <a:pt x="32" y="334"/>
                    <a:pt x="31" y="334"/>
                  </a:cubicBezTo>
                  <a:cubicBezTo>
                    <a:pt x="29" y="334"/>
                    <a:pt x="29" y="327"/>
                    <a:pt x="30" y="324"/>
                  </a:cubicBezTo>
                  <a:cubicBezTo>
                    <a:pt x="31" y="321"/>
                    <a:pt x="24" y="323"/>
                    <a:pt x="22" y="322"/>
                  </a:cubicBezTo>
                  <a:cubicBezTo>
                    <a:pt x="20" y="321"/>
                    <a:pt x="23" y="319"/>
                    <a:pt x="21" y="316"/>
                  </a:cubicBezTo>
                  <a:cubicBezTo>
                    <a:pt x="18" y="314"/>
                    <a:pt x="20" y="310"/>
                    <a:pt x="20" y="308"/>
                  </a:cubicBezTo>
                  <a:cubicBezTo>
                    <a:pt x="21" y="307"/>
                    <a:pt x="22" y="303"/>
                    <a:pt x="25" y="303"/>
                  </a:cubicBezTo>
                  <a:cubicBezTo>
                    <a:pt x="28" y="303"/>
                    <a:pt x="26" y="299"/>
                    <a:pt x="28" y="297"/>
                  </a:cubicBezTo>
                  <a:cubicBezTo>
                    <a:pt x="31" y="295"/>
                    <a:pt x="26" y="292"/>
                    <a:pt x="28" y="290"/>
                  </a:cubicBezTo>
                  <a:cubicBezTo>
                    <a:pt x="31" y="289"/>
                    <a:pt x="28" y="285"/>
                    <a:pt x="32" y="285"/>
                  </a:cubicBezTo>
                  <a:cubicBezTo>
                    <a:pt x="35" y="284"/>
                    <a:pt x="32" y="280"/>
                    <a:pt x="34" y="279"/>
                  </a:cubicBezTo>
                  <a:cubicBezTo>
                    <a:pt x="37" y="278"/>
                    <a:pt x="34" y="275"/>
                    <a:pt x="35" y="272"/>
                  </a:cubicBezTo>
                  <a:cubicBezTo>
                    <a:pt x="35" y="269"/>
                    <a:pt x="33" y="267"/>
                    <a:pt x="36" y="266"/>
                  </a:cubicBezTo>
                  <a:cubicBezTo>
                    <a:pt x="39" y="265"/>
                    <a:pt x="37" y="262"/>
                    <a:pt x="35" y="260"/>
                  </a:cubicBezTo>
                  <a:cubicBezTo>
                    <a:pt x="32" y="258"/>
                    <a:pt x="35" y="258"/>
                    <a:pt x="38" y="258"/>
                  </a:cubicBezTo>
                  <a:cubicBezTo>
                    <a:pt x="41" y="258"/>
                    <a:pt x="39" y="254"/>
                    <a:pt x="37" y="255"/>
                  </a:cubicBezTo>
                  <a:cubicBezTo>
                    <a:pt x="34" y="256"/>
                    <a:pt x="32" y="253"/>
                    <a:pt x="34" y="250"/>
                  </a:cubicBezTo>
                  <a:cubicBezTo>
                    <a:pt x="36" y="248"/>
                    <a:pt x="32" y="247"/>
                    <a:pt x="33" y="245"/>
                  </a:cubicBezTo>
                  <a:cubicBezTo>
                    <a:pt x="34" y="244"/>
                    <a:pt x="34" y="242"/>
                    <a:pt x="32" y="241"/>
                  </a:cubicBezTo>
                  <a:cubicBezTo>
                    <a:pt x="31" y="240"/>
                    <a:pt x="32" y="232"/>
                    <a:pt x="33" y="232"/>
                  </a:cubicBezTo>
                  <a:cubicBezTo>
                    <a:pt x="35" y="231"/>
                    <a:pt x="34" y="225"/>
                    <a:pt x="34" y="223"/>
                  </a:cubicBezTo>
                  <a:cubicBezTo>
                    <a:pt x="34" y="221"/>
                    <a:pt x="32" y="219"/>
                    <a:pt x="32" y="217"/>
                  </a:cubicBezTo>
                  <a:cubicBezTo>
                    <a:pt x="32" y="215"/>
                    <a:pt x="34" y="215"/>
                    <a:pt x="34" y="211"/>
                  </a:cubicBezTo>
                  <a:cubicBezTo>
                    <a:pt x="34" y="207"/>
                    <a:pt x="35" y="206"/>
                    <a:pt x="37" y="206"/>
                  </a:cubicBezTo>
                  <a:cubicBezTo>
                    <a:pt x="38" y="205"/>
                    <a:pt x="37" y="201"/>
                    <a:pt x="37" y="199"/>
                  </a:cubicBezTo>
                  <a:cubicBezTo>
                    <a:pt x="37" y="197"/>
                    <a:pt x="41" y="199"/>
                    <a:pt x="42" y="196"/>
                  </a:cubicBezTo>
                  <a:cubicBezTo>
                    <a:pt x="42" y="193"/>
                    <a:pt x="39" y="193"/>
                    <a:pt x="40" y="191"/>
                  </a:cubicBezTo>
                  <a:cubicBezTo>
                    <a:pt x="40" y="189"/>
                    <a:pt x="40" y="186"/>
                    <a:pt x="40" y="180"/>
                  </a:cubicBezTo>
                  <a:cubicBezTo>
                    <a:pt x="40" y="175"/>
                    <a:pt x="44" y="173"/>
                    <a:pt x="46" y="172"/>
                  </a:cubicBezTo>
                  <a:cubicBezTo>
                    <a:pt x="48" y="170"/>
                    <a:pt x="44" y="162"/>
                    <a:pt x="46" y="161"/>
                  </a:cubicBezTo>
                  <a:cubicBezTo>
                    <a:pt x="48" y="160"/>
                    <a:pt x="47" y="156"/>
                    <a:pt x="48" y="155"/>
                  </a:cubicBezTo>
                  <a:cubicBezTo>
                    <a:pt x="50" y="154"/>
                    <a:pt x="50" y="151"/>
                    <a:pt x="51" y="148"/>
                  </a:cubicBezTo>
                  <a:cubicBezTo>
                    <a:pt x="52" y="145"/>
                    <a:pt x="49" y="143"/>
                    <a:pt x="49" y="141"/>
                  </a:cubicBezTo>
                  <a:cubicBezTo>
                    <a:pt x="49" y="138"/>
                    <a:pt x="48" y="135"/>
                    <a:pt x="46" y="132"/>
                  </a:cubicBezTo>
                  <a:cubicBezTo>
                    <a:pt x="44" y="129"/>
                    <a:pt x="44" y="123"/>
                    <a:pt x="46" y="123"/>
                  </a:cubicBezTo>
                  <a:cubicBezTo>
                    <a:pt x="47" y="123"/>
                    <a:pt x="47" y="117"/>
                    <a:pt x="49" y="117"/>
                  </a:cubicBezTo>
                  <a:cubicBezTo>
                    <a:pt x="52" y="116"/>
                    <a:pt x="51" y="112"/>
                    <a:pt x="49" y="108"/>
                  </a:cubicBezTo>
                  <a:cubicBezTo>
                    <a:pt x="48" y="105"/>
                    <a:pt x="52" y="106"/>
                    <a:pt x="52" y="104"/>
                  </a:cubicBezTo>
                  <a:cubicBezTo>
                    <a:pt x="52" y="101"/>
                    <a:pt x="53" y="97"/>
                    <a:pt x="56" y="96"/>
                  </a:cubicBezTo>
                  <a:cubicBezTo>
                    <a:pt x="58" y="95"/>
                    <a:pt x="58" y="91"/>
                    <a:pt x="58" y="89"/>
                  </a:cubicBezTo>
                  <a:cubicBezTo>
                    <a:pt x="58" y="87"/>
                    <a:pt x="61" y="86"/>
                    <a:pt x="63" y="85"/>
                  </a:cubicBezTo>
                  <a:cubicBezTo>
                    <a:pt x="65" y="83"/>
                    <a:pt x="60" y="81"/>
                    <a:pt x="63" y="79"/>
                  </a:cubicBezTo>
                  <a:cubicBezTo>
                    <a:pt x="66" y="78"/>
                    <a:pt x="61" y="71"/>
                    <a:pt x="62" y="70"/>
                  </a:cubicBezTo>
                  <a:cubicBezTo>
                    <a:pt x="64" y="69"/>
                    <a:pt x="62" y="66"/>
                    <a:pt x="63" y="64"/>
                  </a:cubicBezTo>
                  <a:cubicBezTo>
                    <a:pt x="63" y="62"/>
                    <a:pt x="71" y="58"/>
                    <a:pt x="72" y="57"/>
                  </a:cubicBezTo>
                  <a:cubicBezTo>
                    <a:pt x="73" y="55"/>
                    <a:pt x="74" y="51"/>
                    <a:pt x="74" y="47"/>
                  </a:cubicBezTo>
                  <a:cubicBezTo>
                    <a:pt x="71" y="48"/>
                    <a:pt x="69" y="49"/>
                    <a:pt x="69" y="48"/>
                  </a:cubicBezTo>
                  <a:cubicBezTo>
                    <a:pt x="68" y="47"/>
                    <a:pt x="69" y="41"/>
                    <a:pt x="67" y="39"/>
                  </a:cubicBezTo>
                  <a:cubicBezTo>
                    <a:pt x="64" y="37"/>
                    <a:pt x="66" y="32"/>
                    <a:pt x="64" y="31"/>
                  </a:cubicBezTo>
                  <a:cubicBezTo>
                    <a:pt x="61" y="30"/>
                    <a:pt x="59" y="26"/>
                    <a:pt x="61" y="24"/>
                  </a:cubicBezTo>
                  <a:cubicBezTo>
                    <a:pt x="63" y="23"/>
                    <a:pt x="61" y="20"/>
                    <a:pt x="62" y="18"/>
                  </a:cubicBezTo>
                  <a:cubicBezTo>
                    <a:pt x="64" y="17"/>
                    <a:pt x="61" y="17"/>
                    <a:pt x="59" y="14"/>
                  </a:cubicBezTo>
                  <a:cubicBezTo>
                    <a:pt x="56" y="11"/>
                    <a:pt x="60" y="7"/>
                    <a:pt x="57" y="5"/>
                  </a:cubicBezTo>
                  <a:cubicBezTo>
                    <a:pt x="54" y="2"/>
                    <a:pt x="54" y="0"/>
                    <a:pt x="53" y="1"/>
                  </a:cubicBezTo>
                  <a:cubicBezTo>
                    <a:pt x="52" y="2"/>
                    <a:pt x="52" y="6"/>
                    <a:pt x="50" y="8"/>
                  </a:cubicBezTo>
                  <a:cubicBezTo>
                    <a:pt x="49" y="8"/>
                    <a:pt x="49" y="8"/>
                    <a:pt x="48" y="9"/>
                  </a:cubicBezTo>
                  <a:cubicBezTo>
                    <a:pt x="48" y="11"/>
                    <a:pt x="47" y="15"/>
                    <a:pt x="48" y="17"/>
                  </a:cubicBezTo>
                  <a:cubicBezTo>
                    <a:pt x="49" y="19"/>
                    <a:pt x="50" y="33"/>
                    <a:pt x="49" y="38"/>
                  </a:cubicBezTo>
                  <a:cubicBezTo>
                    <a:pt x="47" y="44"/>
                    <a:pt x="46" y="48"/>
                    <a:pt x="45" y="51"/>
                  </a:cubicBezTo>
                  <a:cubicBezTo>
                    <a:pt x="44" y="54"/>
                    <a:pt x="48" y="54"/>
                    <a:pt x="46" y="56"/>
                  </a:cubicBezTo>
                  <a:cubicBezTo>
                    <a:pt x="45" y="57"/>
                    <a:pt x="45" y="61"/>
                    <a:pt x="45" y="67"/>
                  </a:cubicBezTo>
                  <a:cubicBezTo>
                    <a:pt x="45" y="73"/>
                    <a:pt x="42" y="83"/>
                    <a:pt x="42" y="86"/>
                  </a:cubicBezTo>
                  <a:cubicBezTo>
                    <a:pt x="41" y="89"/>
                    <a:pt x="39" y="92"/>
                    <a:pt x="39" y="95"/>
                  </a:cubicBezTo>
                  <a:cubicBezTo>
                    <a:pt x="40" y="99"/>
                    <a:pt x="38" y="101"/>
                    <a:pt x="36" y="102"/>
                  </a:cubicBezTo>
                  <a:cubicBezTo>
                    <a:pt x="34" y="104"/>
                    <a:pt x="39" y="109"/>
                    <a:pt x="39" y="112"/>
                  </a:cubicBezTo>
                  <a:cubicBezTo>
                    <a:pt x="39" y="115"/>
                    <a:pt x="35" y="117"/>
                    <a:pt x="36" y="122"/>
                  </a:cubicBezTo>
                  <a:cubicBezTo>
                    <a:pt x="37" y="128"/>
                    <a:pt x="36" y="138"/>
                    <a:pt x="36" y="140"/>
                  </a:cubicBezTo>
                  <a:cubicBezTo>
                    <a:pt x="36" y="142"/>
                    <a:pt x="33" y="142"/>
                    <a:pt x="34" y="146"/>
                  </a:cubicBezTo>
                  <a:cubicBezTo>
                    <a:pt x="34" y="150"/>
                    <a:pt x="31" y="151"/>
                    <a:pt x="31" y="156"/>
                  </a:cubicBezTo>
                  <a:cubicBezTo>
                    <a:pt x="30" y="162"/>
                    <a:pt x="26" y="170"/>
                    <a:pt x="24" y="174"/>
                  </a:cubicBezTo>
                  <a:cubicBezTo>
                    <a:pt x="23" y="179"/>
                    <a:pt x="23" y="181"/>
                    <a:pt x="20" y="181"/>
                  </a:cubicBezTo>
                  <a:cubicBezTo>
                    <a:pt x="18" y="181"/>
                    <a:pt x="18" y="183"/>
                    <a:pt x="19" y="187"/>
                  </a:cubicBezTo>
                  <a:cubicBezTo>
                    <a:pt x="21" y="191"/>
                    <a:pt x="18" y="194"/>
                    <a:pt x="20" y="198"/>
                  </a:cubicBezTo>
                  <a:cubicBezTo>
                    <a:pt x="23" y="201"/>
                    <a:pt x="22" y="203"/>
                    <a:pt x="21" y="206"/>
                  </a:cubicBezTo>
                  <a:cubicBezTo>
                    <a:pt x="20" y="210"/>
                    <a:pt x="18" y="210"/>
                    <a:pt x="18" y="213"/>
                  </a:cubicBezTo>
                  <a:cubicBezTo>
                    <a:pt x="18" y="217"/>
                    <a:pt x="16" y="220"/>
                    <a:pt x="17" y="223"/>
                  </a:cubicBezTo>
                  <a:cubicBezTo>
                    <a:pt x="18" y="227"/>
                    <a:pt x="18" y="228"/>
                    <a:pt x="16" y="228"/>
                  </a:cubicBezTo>
                  <a:cubicBezTo>
                    <a:pt x="14" y="228"/>
                    <a:pt x="13" y="231"/>
                    <a:pt x="13" y="238"/>
                  </a:cubicBezTo>
                  <a:cubicBezTo>
                    <a:pt x="12" y="244"/>
                    <a:pt x="12" y="243"/>
                    <a:pt x="17" y="243"/>
                  </a:cubicBezTo>
                  <a:cubicBezTo>
                    <a:pt x="21" y="243"/>
                    <a:pt x="18" y="228"/>
                    <a:pt x="20" y="228"/>
                  </a:cubicBezTo>
                  <a:cubicBezTo>
                    <a:pt x="23" y="228"/>
                    <a:pt x="21" y="226"/>
                    <a:pt x="24" y="225"/>
                  </a:cubicBezTo>
                  <a:cubicBezTo>
                    <a:pt x="26" y="224"/>
                    <a:pt x="24" y="227"/>
                    <a:pt x="26" y="228"/>
                  </a:cubicBezTo>
                  <a:cubicBezTo>
                    <a:pt x="28" y="229"/>
                    <a:pt x="29" y="230"/>
                    <a:pt x="26" y="232"/>
                  </a:cubicBezTo>
                  <a:cubicBezTo>
                    <a:pt x="24" y="233"/>
                    <a:pt x="27" y="237"/>
                    <a:pt x="26" y="239"/>
                  </a:cubicBezTo>
                  <a:cubicBezTo>
                    <a:pt x="24" y="241"/>
                    <a:pt x="22" y="243"/>
                    <a:pt x="24" y="246"/>
                  </a:cubicBezTo>
                  <a:cubicBezTo>
                    <a:pt x="25" y="248"/>
                    <a:pt x="22" y="248"/>
                    <a:pt x="22" y="251"/>
                  </a:cubicBezTo>
                  <a:cubicBezTo>
                    <a:pt x="22" y="254"/>
                    <a:pt x="24" y="254"/>
                    <a:pt x="22" y="255"/>
                  </a:cubicBezTo>
                  <a:cubicBezTo>
                    <a:pt x="21" y="256"/>
                    <a:pt x="24" y="258"/>
                    <a:pt x="22" y="259"/>
                  </a:cubicBezTo>
                  <a:cubicBezTo>
                    <a:pt x="20" y="259"/>
                    <a:pt x="21" y="261"/>
                    <a:pt x="23" y="264"/>
                  </a:cubicBezTo>
                  <a:cubicBezTo>
                    <a:pt x="24" y="266"/>
                    <a:pt x="20" y="265"/>
                    <a:pt x="18" y="266"/>
                  </a:cubicBezTo>
                  <a:cubicBezTo>
                    <a:pt x="16" y="268"/>
                    <a:pt x="20" y="270"/>
                    <a:pt x="19" y="272"/>
                  </a:cubicBezTo>
                  <a:cubicBezTo>
                    <a:pt x="18" y="274"/>
                    <a:pt x="15" y="271"/>
                    <a:pt x="14" y="269"/>
                  </a:cubicBezTo>
                  <a:cubicBezTo>
                    <a:pt x="12" y="268"/>
                    <a:pt x="16" y="266"/>
                    <a:pt x="17" y="264"/>
                  </a:cubicBezTo>
                  <a:cubicBezTo>
                    <a:pt x="19" y="262"/>
                    <a:pt x="16" y="257"/>
                    <a:pt x="13" y="258"/>
                  </a:cubicBezTo>
                  <a:cubicBezTo>
                    <a:pt x="10" y="259"/>
                    <a:pt x="16" y="262"/>
                    <a:pt x="16" y="264"/>
                  </a:cubicBezTo>
                  <a:cubicBezTo>
                    <a:pt x="16" y="267"/>
                    <a:pt x="11" y="264"/>
                    <a:pt x="11" y="266"/>
                  </a:cubicBezTo>
                  <a:cubicBezTo>
                    <a:pt x="11" y="269"/>
                    <a:pt x="8" y="268"/>
                    <a:pt x="6" y="270"/>
                  </a:cubicBezTo>
                  <a:cubicBezTo>
                    <a:pt x="5" y="272"/>
                    <a:pt x="9" y="274"/>
                    <a:pt x="7" y="274"/>
                  </a:cubicBezTo>
                  <a:cubicBezTo>
                    <a:pt x="5" y="275"/>
                    <a:pt x="2" y="277"/>
                    <a:pt x="2" y="279"/>
                  </a:cubicBezTo>
                  <a:cubicBezTo>
                    <a:pt x="1" y="281"/>
                    <a:pt x="4" y="281"/>
                    <a:pt x="4" y="280"/>
                  </a:cubicBezTo>
                  <a:cubicBezTo>
                    <a:pt x="4" y="278"/>
                    <a:pt x="7" y="277"/>
                    <a:pt x="7" y="280"/>
                  </a:cubicBezTo>
                  <a:cubicBezTo>
                    <a:pt x="8" y="282"/>
                    <a:pt x="10" y="280"/>
                    <a:pt x="12" y="280"/>
                  </a:cubicBezTo>
                  <a:cubicBezTo>
                    <a:pt x="15" y="281"/>
                    <a:pt x="15" y="285"/>
                    <a:pt x="13" y="284"/>
                  </a:cubicBezTo>
                  <a:cubicBezTo>
                    <a:pt x="12" y="284"/>
                    <a:pt x="10" y="287"/>
                    <a:pt x="10" y="290"/>
                  </a:cubicBezTo>
                  <a:cubicBezTo>
                    <a:pt x="11" y="292"/>
                    <a:pt x="16" y="290"/>
                    <a:pt x="18" y="290"/>
                  </a:cubicBezTo>
                  <a:cubicBezTo>
                    <a:pt x="21" y="291"/>
                    <a:pt x="20" y="295"/>
                    <a:pt x="18" y="294"/>
                  </a:cubicBezTo>
                  <a:cubicBezTo>
                    <a:pt x="17" y="292"/>
                    <a:pt x="14" y="290"/>
                    <a:pt x="13" y="292"/>
                  </a:cubicBezTo>
                  <a:cubicBezTo>
                    <a:pt x="12" y="295"/>
                    <a:pt x="10" y="294"/>
                    <a:pt x="8" y="293"/>
                  </a:cubicBezTo>
                  <a:cubicBezTo>
                    <a:pt x="6" y="292"/>
                    <a:pt x="0" y="296"/>
                    <a:pt x="2" y="297"/>
                  </a:cubicBezTo>
                  <a:cubicBezTo>
                    <a:pt x="4" y="299"/>
                    <a:pt x="4" y="301"/>
                    <a:pt x="5" y="301"/>
                  </a:cubicBezTo>
                  <a:cubicBezTo>
                    <a:pt x="7" y="301"/>
                    <a:pt x="9" y="300"/>
                    <a:pt x="10" y="299"/>
                  </a:cubicBezTo>
                  <a:cubicBezTo>
                    <a:pt x="10" y="297"/>
                    <a:pt x="13" y="296"/>
                    <a:pt x="13" y="299"/>
                  </a:cubicBezTo>
                  <a:cubicBezTo>
                    <a:pt x="13" y="302"/>
                    <a:pt x="10" y="301"/>
                    <a:pt x="9" y="302"/>
                  </a:cubicBezTo>
                  <a:cubicBezTo>
                    <a:pt x="8" y="304"/>
                    <a:pt x="7" y="306"/>
                    <a:pt x="4" y="308"/>
                  </a:cubicBezTo>
                  <a:cubicBezTo>
                    <a:pt x="2" y="309"/>
                    <a:pt x="4" y="312"/>
                    <a:pt x="6" y="311"/>
                  </a:cubicBezTo>
                  <a:cubicBezTo>
                    <a:pt x="8" y="310"/>
                    <a:pt x="6" y="313"/>
                    <a:pt x="8" y="314"/>
                  </a:cubicBezTo>
                  <a:cubicBezTo>
                    <a:pt x="11" y="314"/>
                    <a:pt x="11" y="312"/>
                    <a:pt x="11" y="310"/>
                  </a:cubicBezTo>
                  <a:cubicBezTo>
                    <a:pt x="10" y="308"/>
                    <a:pt x="12" y="304"/>
                    <a:pt x="14" y="306"/>
                  </a:cubicBezTo>
                  <a:cubicBezTo>
                    <a:pt x="17" y="308"/>
                    <a:pt x="13" y="311"/>
                    <a:pt x="13" y="312"/>
                  </a:cubicBezTo>
                  <a:cubicBezTo>
                    <a:pt x="13" y="314"/>
                    <a:pt x="12" y="317"/>
                    <a:pt x="12" y="319"/>
                  </a:cubicBezTo>
                  <a:cubicBezTo>
                    <a:pt x="12" y="321"/>
                    <a:pt x="10" y="320"/>
                    <a:pt x="10" y="322"/>
                  </a:cubicBezTo>
                  <a:cubicBezTo>
                    <a:pt x="10" y="324"/>
                    <a:pt x="4" y="323"/>
                    <a:pt x="7" y="324"/>
                  </a:cubicBezTo>
                  <a:cubicBezTo>
                    <a:pt x="9" y="326"/>
                    <a:pt x="5" y="328"/>
                    <a:pt x="7" y="329"/>
                  </a:cubicBezTo>
                  <a:cubicBezTo>
                    <a:pt x="8" y="331"/>
                    <a:pt x="9" y="327"/>
                    <a:pt x="11" y="328"/>
                  </a:cubicBezTo>
                  <a:cubicBezTo>
                    <a:pt x="13" y="329"/>
                    <a:pt x="13" y="329"/>
                    <a:pt x="16" y="328"/>
                  </a:cubicBezTo>
                  <a:cubicBezTo>
                    <a:pt x="18" y="327"/>
                    <a:pt x="20" y="330"/>
                    <a:pt x="17" y="331"/>
                  </a:cubicBezTo>
                  <a:cubicBezTo>
                    <a:pt x="15" y="332"/>
                    <a:pt x="12" y="334"/>
                    <a:pt x="13" y="335"/>
                  </a:cubicBezTo>
                  <a:cubicBezTo>
                    <a:pt x="14" y="335"/>
                    <a:pt x="18" y="333"/>
                    <a:pt x="18" y="335"/>
                  </a:cubicBezTo>
                  <a:cubicBezTo>
                    <a:pt x="19" y="338"/>
                    <a:pt x="21" y="337"/>
                    <a:pt x="21" y="334"/>
                  </a:cubicBezTo>
                  <a:cubicBezTo>
                    <a:pt x="21" y="332"/>
                    <a:pt x="26" y="334"/>
                    <a:pt x="27" y="336"/>
                  </a:cubicBezTo>
                  <a:cubicBezTo>
                    <a:pt x="27" y="339"/>
                    <a:pt x="22" y="340"/>
                    <a:pt x="19" y="339"/>
                  </a:cubicBezTo>
                  <a:cubicBezTo>
                    <a:pt x="16" y="339"/>
                    <a:pt x="15" y="342"/>
                    <a:pt x="17" y="344"/>
                  </a:cubicBezTo>
                  <a:cubicBezTo>
                    <a:pt x="18" y="347"/>
                    <a:pt x="21" y="344"/>
                    <a:pt x="23" y="342"/>
                  </a:cubicBezTo>
                  <a:cubicBezTo>
                    <a:pt x="25" y="340"/>
                    <a:pt x="35" y="341"/>
                    <a:pt x="36" y="343"/>
                  </a:cubicBezTo>
                  <a:cubicBezTo>
                    <a:pt x="36" y="345"/>
                    <a:pt x="31" y="343"/>
                    <a:pt x="30" y="345"/>
                  </a:cubicBezTo>
                  <a:cubicBezTo>
                    <a:pt x="30" y="346"/>
                    <a:pt x="26" y="347"/>
                    <a:pt x="25" y="346"/>
                  </a:cubicBezTo>
                  <a:cubicBezTo>
                    <a:pt x="25" y="344"/>
                    <a:pt x="21" y="346"/>
                    <a:pt x="21" y="349"/>
                  </a:cubicBezTo>
                  <a:cubicBezTo>
                    <a:pt x="20" y="351"/>
                    <a:pt x="17" y="351"/>
                    <a:pt x="21" y="352"/>
                  </a:cubicBezTo>
                  <a:cubicBezTo>
                    <a:pt x="24" y="353"/>
                    <a:pt x="23" y="348"/>
                    <a:pt x="28" y="349"/>
                  </a:cubicBezTo>
                  <a:cubicBezTo>
                    <a:pt x="34" y="349"/>
                    <a:pt x="36" y="344"/>
                    <a:pt x="38" y="347"/>
                  </a:cubicBezTo>
                  <a:cubicBezTo>
                    <a:pt x="39" y="350"/>
                    <a:pt x="34" y="352"/>
                    <a:pt x="32" y="350"/>
                  </a:cubicBezTo>
                  <a:cubicBezTo>
                    <a:pt x="30" y="349"/>
                    <a:pt x="27" y="352"/>
                    <a:pt x="27" y="355"/>
                  </a:cubicBezTo>
                  <a:cubicBezTo>
                    <a:pt x="27" y="357"/>
                    <a:pt x="21" y="354"/>
                    <a:pt x="18" y="353"/>
                  </a:cubicBezTo>
                  <a:cubicBezTo>
                    <a:pt x="15" y="353"/>
                    <a:pt x="17" y="356"/>
                    <a:pt x="19" y="359"/>
                  </a:cubicBezTo>
                  <a:cubicBezTo>
                    <a:pt x="22" y="362"/>
                    <a:pt x="23" y="359"/>
                    <a:pt x="27" y="361"/>
                  </a:cubicBezTo>
                  <a:cubicBezTo>
                    <a:pt x="30" y="363"/>
                    <a:pt x="30" y="365"/>
                    <a:pt x="32" y="363"/>
                  </a:cubicBezTo>
                  <a:cubicBezTo>
                    <a:pt x="34" y="361"/>
                    <a:pt x="32" y="361"/>
                    <a:pt x="30" y="360"/>
                  </a:cubicBezTo>
                  <a:cubicBezTo>
                    <a:pt x="29" y="359"/>
                    <a:pt x="30" y="356"/>
                    <a:pt x="34" y="358"/>
                  </a:cubicBezTo>
                  <a:cubicBezTo>
                    <a:pt x="37" y="359"/>
                    <a:pt x="41" y="356"/>
                    <a:pt x="40" y="352"/>
                  </a:cubicBezTo>
                  <a:cubicBezTo>
                    <a:pt x="39" y="347"/>
                    <a:pt x="44" y="345"/>
                    <a:pt x="48" y="344"/>
                  </a:cubicBezTo>
                  <a:cubicBezTo>
                    <a:pt x="52" y="342"/>
                    <a:pt x="50" y="347"/>
                    <a:pt x="47" y="348"/>
                  </a:cubicBezTo>
                  <a:cubicBezTo>
                    <a:pt x="44" y="349"/>
                    <a:pt x="43" y="350"/>
                    <a:pt x="45" y="353"/>
                  </a:cubicBezTo>
                  <a:cubicBezTo>
                    <a:pt x="48" y="355"/>
                    <a:pt x="51" y="351"/>
                    <a:pt x="53" y="353"/>
                  </a:cubicBezTo>
                  <a:cubicBezTo>
                    <a:pt x="55" y="355"/>
                    <a:pt x="49" y="355"/>
                    <a:pt x="48" y="357"/>
                  </a:cubicBezTo>
                  <a:cubicBezTo>
                    <a:pt x="47" y="359"/>
                    <a:pt x="52" y="361"/>
                    <a:pt x="49" y="363"/>
                  </a:cubicBezTo>
                  <a:cubicBezTo>
                    <a:pt x="46" y="364"/>
                    <a:pt x="47" y="357"/>
                    <a:pt x="45" y="356"/>
                  </a:cubicBezTo>
                  <a:cubicBezTo>
                    <a:pt x="43" y="355"/>
                    <a:pt x="42" y="357"/>
                    <a:pt x="44" y="361"/>
                  </a:cubicBezTo>
                  <a:cubicBezTo>
                    <a:pt x="45" y="365"/>
                    <a:pt x="41" y="362"/>
                    <a:pt x="39" y="360"/>
                  </a:cubicBezTo>
                  <a:cubicBezTo>
                    <a:pt x="38" y="358"/>
                    <a:pt x="35" y="361"/>
                    <a:pt x="37" y="363"/>
                  </a:cubicBezTo>
                  <a:cubicBezTo>
                    <a:pt x="39" y="365"/>
                    <a:pt x="33" y="363"/>
                    <a:pt x="33" y="366"/>
                  </a:cubicBezTo>
                  <a:cubicBezTo>
                    <a:pt x="33" y="370"/>
                    <a:pt x="36" y="367"/>
                    <a:pt x="39" y="367"/>
                  </a:cubicBezTo>
                  <a:cubicBezTo>
                    <a:pt x="42" y="368"/>
                    <a:pt x="41" y="373"/>
                    <a:pt x="43" y="375"/>
                  </a:cubicBezTo>
                  <a:cubicBezTo>
                    <a:pt x="46" y="377"/>
                    <a:pt x="44" y="369"/>
                    <a:pt x="46" y="368"/>
                  </a:cubicBezTo>
                  <a:cubicBezTo>
                    <a:pt x="49" y="368"/>
                    <a:pt x="47" y="374"/>
                    <a:pt x="52" y="376"/>
                  </a:cubicBezTo>
                  <a:cubicBezTo>
                    <a:pt x="58" y="378"/>
                    <a:pt x="53" y="375"/>
                    <a:pt x="55" y="373"/>
                  </a:cubicBezTo>
                  <a:cubicBezTo>
                    <a:pt x="58" y="371"/>
                    <a:pt x="61" y="379"/>
                    <a:pt x="64" y="380"/>
                  </a:cubicBezTo>
                  <a:cubicBezTo>
                    <a:pt x="67" y="380"/>
                    <a:pt x="65" y="376"/>
                    <a:pt x="63" y="374"/>
                  </a:cubicBezTo>
                  <a:cubicBezTo>
                    <a:pt x="61" y="372"/>
                    <a:pt x="65" y="373"/>
                    <a:pt x="68" y="374"/>
                  </a:cubicBezTo>
                  <a:cubicBezTo>
                    <a:pt x="71" y="375"/>
                    <a:pt x="73" y="375"/>
                    <a:pt x="73" y="373"/>
                  </a:cubicBezTo>
                  <a:cubicBezTo>
                    <a:pt x="74" y="372"/>
                    <a:pt x="74" y="373"/>
                    <a:pt x="75" y="373"/>
                  </a:cubicBezTo>
                  <a:cubicBezTo>
                    <a:pt x="72" y="371"/>
                    <a:pt x="62" y="372"/>
                    <a:pt x="61" y="372"/>
                  </a:cubicBezTo>
                  <a:cubicBezTo>
                    <a:pt x="59" y="372"/>
                    <a:pt x="60" y="349"/>
                    <a:pt x="61" y="344"/>
                  </a:cubicBezTo>
                  <a:cubicBezTo>
                    <a:pt x="60" y="344"/>
                    <a:pt x="60" y="344"/>
                    <a:pt x="60" y="344"/>
                  </a:cubicBezTo>
                  <a:cubicBezTo>
                    <a:pt x="58" y="344"/>
                    <a:pt x="52" y="345"/>
                    <a:pt x="53" y="341"/>
                  </a:cubicBezTo>
                  <a:cubicBezTo>
                    <a:pt x="53" y="340"/>
                    <a:pt x="54" y="340"/>
                    <a:pt x="54" y="340"/>
                  </a:cubicBezTo>
                  <a:cubicBezTo>
                    <a:pt x="53" y="339"/>
                    <a:pt x="51" y="338"/>
                    <a:pt x="49" y="337"/>
                  </a:cubicBezTo>
                  <a:cubicBezTo>
                    <a:pt x="46" y="336"/>
                    <a:pt x="37" y="337"/>
                    <a:pt x="35" y="337"/>
                  </a:cubicBezTo>
                  <a:close/>
                </a:path>
              </a:pathLst>
            </a:custGeom>
            <a:solidFill>
              <a:schemeClr val="accent6"/>
            </a:solidFill>
            <a:ln w="3175" cap="flat">
              <a:noFill/>
              <a:prstDash val="solid"/>
              <a:miter lim="800000"/>
              <a:headEnd/>
              <a:tailEnd/>
            </a:ln>
            <a:effectLst>
              <a:outerShdw blurRad="50800" dist="38100" dir="5400000" algn="t" rotWithShape="0">
                <a:prstClr val="black">
                  <a:alpha val="40000"/>
                </a:prstClr>
              </a:outerShdw>
            </a:effectLst>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0" name="Freeform 219">
              <a:extLst>
                <a:ext uri="{FF2B5EF4-FFF2-40B4-BE49-F238E27FC236}">
                  <a16:creationId xmlns:a16="http://schemas.microsoft.com/office/drawing/2014/main" id="{7F7D470C-E248-ABCC-6435-80CBA24D0F28}"/>
                </a:ext>
              </a:extLst>
            </p:cNvPr>
            <p:cNvSpPr>
              <a:spLocks/>
            </p:cNvSpPr>
            <p:nvPr/>
          </p:nvSpPr>
          <p:spPr bwMode="auto">
            <a:xfrm>
              <a:off x="3186113" y="4891088"/>
              <a:ext cx="209550" cy="214313"/>
            </a:xfrm>
            <a:custGeom>
              <a:avLst/>
              <a:gdLst>
                <a:gd name="T0" fmla="*/ 71 w 74"/>
                <a:gd name="T1" fmla="*/ 41 h 76"/>
                <a:gd name="T2" fmla="*/ 64 w 74"/>
                <a:gd name="T3" fmla="*/ 43 h 76"/>
                <a:gd name="T4" fmla="*/ 60 w 74"/>
                <a:gd name="T5" fmla="*/ 33 h 76"/>
                <a:gd name="T6" fmla="*/ 54 w 74"/>
                <a:gd name="T7" fmla="*/ 26 h 76"/>
                <a:gd name="T8" fmla="*/ 47 w 74"/>
                <a:gd name="T9" fmla="*/ 25 h 76"/>
                <a:gd name="T10" fmla="*/ 43 w 74"/>
                <a:gd name="T11" fmla="*/ 19 h 76"/>
                <a:gd name="T12" fmla="*/ 41 w 74"/>
                <a:gd name="T13" fmla="*/ 8 h 76"/>
                <a:gd name="T14" fmla="*/ 41 w 74"/>
                <a:gd name="T15" fmla="*/ 4 h 76"/>
                <a:gd name="T16" fmla="*/ 39 w 74"/>
                <a:gd name="T17" fmla="*/ 4 h 76"/>
                <a:gd name="T18" fmla="*/ 31 w 74"/>
                <a:gd name="T19" fmla="*/ 1 h 76"/>
                <a:gd name="T20" fmla="*/ 22 w 74"/>
                <a:gd name="T21" fmla="*/ 2 h 76"/>
                <a:gd name="T22" fmla="*/ 11 w 74"/>
                <a:gd name="T23" fmla="*/ 3 h 76"/>
                <a:gd name="T24" fmla="*/ 5 w 74"/>
                <a:gd name="T25" fmla="*/ 11 h 76"/>
                <a:gd name="T26" fmla="*/ 2 w 74"/>
                <a:gd name="T27" fmla="*/ 24 h 76"/>
                <a:gd name="T28" fmla="*/ 0 w 74"/>
                <a:gd name="T29" fmla="*/ 24 h 76"/>
                <a:gd name="T30" fmla="*/ 11 w 74"/>
                <a:gd name="T31" fmla="*/ 36 h 76"/>
                <a:gd name="T32" fmla="*/ 21 w 74"/>
                <a:gd name="T33" fmla="*/ 42 h 76"/>
                <a:gd name="T34" fmla="*/ 30 w 74"/>
                <a:gd name="T35" fmla="*/ 47 h 76"/>
                <a:gd name="T36" fmla="*/ 46 w 74"/>
                <a:gd name="T37" fmla="*/ 55 h 76"/>
                <a:gd name="T38" fmla="*/ 39 w 74"/>
                <a:gd name="T39" fmla="*/ 66 h 76"/>
                <a:gd name="T40" fmla="*/ 36 w 74"/>
                <a:gd name="T41" fmla="*/ 72 h 76"/>
                <a:gd name="T42" fmla="*/ 44 w 74"/>
                <a:gd name="T43" fmla="*/ 73 h 76"/>
                <a:gd name="T44" fmla="*/ 52 w 74"/>
                <a:gd name="T45" fmla="*/ 74 h 76"/>
                <a:gd name="T46" fmla="*/ 60 w 74"/>
                <a:gd name="T47" fmla="*/ 73 h 76"/>
                <a:gd name="T48" fmla="*/ 66 w 74"/>
                <a:gd name="T49" fmla="*/ 69 h 76"/>
                <a:gd name="T50" fmla="*/ 70 w 74"/>
                <a:gd name="T51" fmla="*/ 57 h 76"/>
                <a:gd name="T52" fmla="*/ 71 w 74"/>
                <a:gd name="T5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76">
                  <a:moveTo>
                    <a:pt x="71" y="41"/>
                  </a:moveTo>
                  <a:cubicBezTo>
                    <a:pt x="68" y="40"/>
                    <a:pt x="65" y="43"/>
                    <a:pt x="64" y="43"/>
                  </a:cubicBezTo>
                  <a:cubicBezTo>
                    <a:pt x="63" y="43"/>
                    <a:pt x="61" y="36"/>
                    <a:pt x="60" y="33"/>
                  </a:cubicBezTo>
                  <a:cubicBezTo>
                    <a:pt x="59" y="30"/>
                    <a:pt x="56" y="25"/>
                    <a:pt x="54" y="26"/>
                  </a:cubicBezTo>
                  <a:cubicBezTo>
                    <a:pt x="52" y="27"/>
                    <a:pt x="53" y="26"/>
                    <a:pt x="47" y="25"/>
                  </a:cubicBezTo>
                  <a:cubicBezTo>
                    <a:pt x="41" y="25"/>
                    <a:pt x="41" y="24"/>
                    <a:pt x="43" y="19"/>
                  </a:cubicBezTo>
                  <a:cubicBezTo>
                    <a:pt x="44" y="13"/>
                    <a:pt x="39" y="9"/>
                    <a:pt x="41" y="8"/>
                  </a:cubicBezTo>
                  <a:cubicBezTo>
                    <a:pt x="43" y="7"/>
                    <a:pt x="43" y="6"/>
                    <a:pt x="41" y="4"/>
                  </a:cubicBezTo>
                  <a:cubicBezTo>
                    <a:pt x="40" y="4"/>
                    <a:pt x="40" y="4"/>
                    <a:pt x="39" y="4"/>
                  </a:cubicBezTo>
                  <a:cubicBezTo>
                    <a:pt x="37" y="4"/>
                    <a:pt x="35" y="1"/>
                    <a:pt x="31" y="1"/>
                  </a:cubicBezTo>
                  <a:cubicBezTo>
                    <a:pt x="28" y="1"/>
                    <a:pt x="24" y="0"/>
                    <a:pt x="22" y="2"/>
                  </a:cubicBezTo>
                  <a:cubicBezTo>
                    <a:pt x="19" y="3"/>
                    <a:pt x="14" y="1"/>
                    <a:pt x="11" y="3"/>
                  </a:cubicBezTo>
                  <a:cubicBezTo>
                    <a:pt x="8" y="5"/>
                    <a:pt x="5" y="10"/>
                    <a:pt x="5" y="11"/>
                  </a:cubicBezTo>
                  <a:cubicBezTo>
                    <a:pt x="5" y="13"/>
                    <a:pt x="4" y="24"/>
                    <a:pt x="2" y="24"/>
                  </a:cubicBezTo>
                  <a:cubicBezTo>
                    <a:pt x="2" y="24"/>
                    <a:pt x="1" y="24"/>
                    <a:pt x="0" y="24"/>
                  </a:cubicBezTo>
                  <a:cubicBezTo>
                    <a:pt x="2" y="28"/>
                    <a:pt x="7" y="34"/>
                    <a:pt x="11" y="36"/>
                  </a:cubicBezTo>
                  <a:cubicBezTo>
                    <a:pt x="16" y="39"/>
                    <a:pt x="16" y="42"/>
                    <a:pt x="21" y="42"/>
                  </a:cubicBezTo>
                  <a:cubicBezTo>
                    <a:pt x="26" y="43"/>
                    <a:pt x="28" y="45"/>
                    <a:pt x="30" y="47"/>
                  </a:cubicBezTo>
                  <a:cubicBezTo>
                    <a:pt x="32" y="49"/>
                    <a:pt x="45" y="53"/>
                    <a:pt x="46" y="55"/>
                  </a:cubicBezTo>
                  <a:cubicBezTo>
                    <a:pt x="47" y="56"/>
                    <a:pt x="39" y="62"/>
                    <a:pt x="39" y="66"/>
                  </a:cubicBezTo>
                  <a:cubicBezTo>
                    <a:pt x="39" y="71"/>
                    <a:pt x="36" y="70"/>
                    <a:pt x="36" y="72"/>
                  </a:cubicBezTo>
                  <a:cubicBezTo>
                    <a:pt x="36" y="73"/>
                    <a:pt x="42" y="72"/>
                    <a:pt x="44" y="73"/>
                  </a:cubicBezTo>
                  <a:cubicBezTo>
                    <a:pt x="46" y="75"/>
                    <a:pt x="50" y="73"/>
                    <a:pt x="52" y="74"/>
                  </a:cubicBezTo>
                  <a:cubicBezTo>
                    <a:pt x="55" y="76"/>
                    <a:pt x="58" y="72"/>
                    <a:pt x="60" y="73"/>
                  </a:cubicBezTo>
                  <a:cubicBezTo>
                    <a:pt x="62" y="73"/>
                    <a:pt x="64" y="69"/>
                    <a:pt x="66" y="69"/>
                  </a:cubicBezTo>
                  <a:cubicBezTo>
                    <a:pt x="69" y="70"/>
                    <a:pt x="71" y="61"/>
                    <a:pt x="70" y="57"/>
                  </a:cubicBezTo>
                  <a:cubicBezTo>
                    <a:pt x="70" y="53"/>
                    <a:pt x="74" y="43"/>
                    <a:pt x="71" y="4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1" name="Freeform 220">
              <a:extLst>
                <a:ext uri="{FF2B5EF4-FFF2-40B4-BE49-F238E27FC236}">
                  <a16:creationId xmlns:a16="http://schemas.microsoft.com/office/drawing/2014/main" id="{8FF74DE5-A93E-87C5-2635-B0F51734DCF3}"/>
                </a:ext>
              </a:extLst>
            </p:cNvPr>
            <p:cNvSpPr>
              <a:spLocks/>
            </p:cNvSpPr>
            <p:nvPr/>
          </p:nvSpPr>
          <p:spPr bwMode="auto">
            <a:xfrm>
              <a:off x="3186113" y="4891088"/>
              <a:ext cx="209550" cy="214313"/>
            </a:xfrm>
            <a:custGeom>
              <a:avLst/>
              <a:gdLst>
                <a:gd name="T0" fmla="*/ 71 w 74"/>
                <a:gd name="T1" fmla="*/ 41 h 76"/>
                <a:gd name="T2" fmla="*/ 64 w 74"/>
                <a:gd name="T3" fmla="*/ 43 h 76"/>
                <a:gd name="T4" fmla="*/ 60 w 74"/>
                <a:gd name="T5" fmla="*/ 33 h 76"/>
                <a:gd name="T6" fmla="*/ 54 w 74"/>
                <a:gd name="T7" fmla="*/ 26 h 76"/>
                <a:gd name="T8" fmla="*/ 47 w 74"/>
                <a:gd name="T9" fmla="*/ 25 h 76"/>
                <a:gd name="T10" fmla="*/ 43 w 74"/>
                <a:gd name="T11" fmla="*/ 19 h 76"/>
                <a:gd name="T12" fmla="*/ 41 w 74"/>
                <a:gd name="T13" fmla="*/ 8 h 76"/>
                <a:gd name="T14" fmla="*/ 41 w 74"/>
                <a:gd name="T15" fmla="*/ 4 h 76"/>
                <a:gd name="T16" fmla="*/ 39 w 74"/>
                <a:gd name="T17" fmla="*/ 4 h 76"/>
                <a:gd name="T18" fmla="*/ 31 w 74"/>
                <a:gd name="T19" fmla="*/ 1 h 76"/>
                <a:gd name="T20" fmla="*/ 22 w 74"/>
                <a:gd name="T21" fmla="*/ 2 h 76"/>
                <a:gd name="T22" fmla="*/ 11 w 74"/>
                <a:gd name="T23" fmla="*/ 3 h 76"/>
                <a:gd name="T24" fmla="*/ 5 w 74"/>
                <a:gd name="T25" fmla="*/ 11 h 76"/>
                <a:gd name="T26" fmla="*/ 2 w 74"/>
                <a:gd name="T27" fmla="*/ 24 h 76"/>
                <a:gd name="T28" fmla="*/ 0 w 74"/>
                <a:gd name="T29" fmla="*/ 24 h 76"/>
                <a:gd name="T30" fmla="*/ 11 w 74"/>
                <a:gd name="T31" fmla="*/ 36 h 76"/>
                <a:gd name="T32" fmla="*/ 21 w 74"/>
                <a:gd name="T33" fmla="*/ 42 h 76"/>
                <a:gd name="T34" fmla="*/ 30 w 74"/>
                <a:gd name="T35" fmla="*/ 47 h 76"/>
                <a:gd name="T36" fmla="*/ 46 w 74"/>
                <a:gd name="T37" fmla="*/ 55 h 76"/>
                <a:gd name="T38" fmla="*/ 39 w 74"/>
                <a:gd name="T39" fmla="*/ 66 h 76"/>
                <a:gd name="T40" fmla="*/ 36 w 74"/>
                <a:gd name="T41" fmla="*/ 72 h 76"/>
                <a:gd name="T42" fmla="*/ 44 w 74"/>
                <a:gd name="T43" fmla="*/ 73 h 76"/>
                <a:gd name="T44" fmla="*/ 52 w 74"/>
                <a:gd name="T45" fmla="*/ 74 h 76"/>
                <a:gd name="T46" fmla="*/ 60 w 74"/>
                <a:gd name="T47" fmla="*/ 73 h 76"/>
                <a:gd name="T48" fmla="*/ 66 w 74"/>
                <a:gd name="T49" fmla="*/ 69 h 76"/>
                <a:gd name="T50" fmla="*/ 70 w 74"/>
                <a:gd name="T51" fmla="*/ 57 h 76"/>
                <a:gd name="T52" fmla="*/ 71 w 74"/>
                <a:gd name="T5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76">
                  <a:moveTo>
                    <a:pt x="71" y="41"/>
                  </a:moveTo>
                  <a:cubicBezTo>
                    <a:pt x="68" y="40"/>
                    <a:pt x="65" y="43"/>
                    <a:pt x="64" y="43"/>
                  </a:cubicBezTo>
                  <a:cubicBezTo>
                    <a:pt x="63" y="43"/>
                    <a:pt x="61" y="36"/>
                    <a:pt x="60" y="33"/>
                  </a:cubicBezTo>
                  <a:cubicBezTo>
                    <a:pt x="59" y="30"/>
                    <a:pt x="56" y="25"/>
                    <a:pt x="54" y="26"/>
                  </a:cubicBezTo>
                  <a:cubicBezTo>
                    <a:pt x="52" y="27"/>
                    <a:pt x="53" y="26"/>
                    <a:pt x="47" y="25"/>
                  </a:cubicBezTo>
                  <a:cubicBezTo>
                    <a:pt x="41" y="25"/>
                    <a:pt x="41" y="24"/>
                    <a:pt x="43" y="19"/>
                  </a:cubicBezTo>
                  <a:cubicBezTo>
                    <a:pt x="44" y="13"/>
                    <a:pt x="39" y="9"/>
                    <a:pt x="41" y="8"/>
                  </a:cubicBezTo>
                  <a:cubicBezTo>
                    <a:pt x="43" y="7"/>
                    <a:pt x="43" y="6"/>
                    <a:pt x="41" y="4"/>
                  </a:cubicBezTo>
                  <a:cubicBezTo>
                    <a:pt x="40" y="4"/>
                    <a:pt x="40" y="4"/>
                    <a:pt x="39" y="4"/>
                  </a:cubicBezTo>
                  <a:cubicBezTo>
                    <a:pt x="37" y="4"/>
                    <a:pt x="35" y="1"/>
                    <a:pt x="31" y="1"/>
                  </a:cubicBezTo>
                  <a:cubicBezTo>
                    <a:pt x="28" y="1"/>
                    <a:pt x="24" y="0"/>
                    <a:pt x="22" y="2"/>
                  </a:cubicBezTo>
                  <a:cubicBezTo>
                    <a:pt x="19" y="3"/>
                    <a:pt x="14" y="1"/>
                    <a:pt x="11" y="3"/>
                  </a:cubicBezTo>
                  <a:cubicBezTo>
                    <a:pt x="8" y="5"/>
                    <a:pt x="5" y="10"/>
                    <a:pt x="5" y="11"/>
                  </a:cubicBezTo>
                  <a:cubicBezTo>
                    <a:pt x="5" y="13"/>
                    <a:pt x="4" y="24"/>
                    <a:pt x="2" y="24"/>
                  </a:cubicBezTo>
                  <a:cubicBezTo>
                    <a:pt x="2" y="24"/>
                    <a:pt x="1" y="24"/>
                    <a:pt x="0" y="24"/>
                  </a:cubicBezTo>
                  <a:cubicBezTo>
                    <a:pt x="2" y="28"/>
                    <a:pt x="7" y="34"/>
                    <a:pt x="11" y="36"/>
                  </a:cubicBezTo>
                  <a:cubicBezTo>
                    <a:pt x="16" y="39"/>
                    <a:pt x="16" y="42"/>
                    <a:pt x="21" y="42"/>
                  </a:cubicBezTo>
                  <a:cubicBezTo>
                    <a:pt x="26" y="43"/>
                    <a:pt x="28" y="45"/>
                    <a:pt x="30" y="47"/>
                  </a:cubicBezTo>
                  <a:cubicBezTo>
                    <a:pt x="32" y="49"/>
                    <a:pt x="45" y="53"/>
                    <a:pt x="46" y="55"/>
                  </a:cubicBezTo>
                  <a:cubicBezTo>
                    <a:pt x="47" y="56"/>
                    <a:pt x="39" y="62"/>
                    <a:pt x="39" y="66"/>
                  </a:cubicBezTo>
                  <a:cubicBezTo>
                    <a:pt x="39" y="71"/>
                    <a:pt x="36" y="70"/>
                    <a:pt x="36" y="72"/>
                  </a:cubicBezTo>
                  <a:cubicBezTo>
                    <a:pt x="36" y="73"/>
                    <a:pt x="42" y="72"/>
                    <a:pt x="44" y="73"/>
                  </a:cubicBezTo>
                  <a:cubicBezTo>
                    <a:pt x="46" y="75"/>
                    <a:pt x="50" y="73"/>
                    <a:pt x="52" y="74"/>
                  </a:cubicBezTo>
                  <a:cubicBezTo>
                    <a:pt x="55" y="76"/>
                    <a:pt x="58" y="72"/>
                    <a:pt x="60" y="73"/>
                  </a:cubicBezTo>
                  <a:cubicBezTo>
                    <a:pt x="62" y="73"/>
                    <a:pt x="64" y="69"/>
                    <a:pt x="66" y="69"/>
                  </a:cubicBezTo>
                  <a:cubicBezTo>
                    <a:pt x="69" y="70"/>
                    <a:pt x="71" y="61"/>
                    <a:pt x="70" y="57"/>
                  </a:cubicBezTo>
                  <a:cubicBezTo>
                    <a:pt x="70" y="53"/>
                    <a:pt x="74" y="43"/>
                    <a:pt x="71" y="4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2" name="Freeform 221">
              <a:extLst>
                <a:ext uri="{FF2B5EF4-FFF2-40B4-BE49-F238E27FC236}">
                  <a16:creationId xmlns:a16="http://schemas.microsoft.com/office/drawing/2014/main" id="{33396864-AA3F-DD37-4397-1ADE181456EA}"/>
                </a:ext>
              </a:extLst>
            </p:cNvPr>
            <p:cNvSpPr>
              <a:spLocks/>
            </p:cNvSpPr>
            <p:nvPr/>
          </p:nvSpPr>
          <p:spPr bwMode="auto">
            <a:xfrm>
              <a:off x="2635251" y="4157663"/>
              <a:ext cx="77788" cy="65088"/>
            </a:xfrm>
            <a:custGeom>
              <a:avLst/>
              <a:gdLst>
                <a:gd name="T0" fmla="*/ 27 w 28"/>
                <a:gd name="T1" fmla="*/ 18 h 23"/>
                <a:gd name="T2" fmla="*/ 28 w 28"/>
                <a:gd name="T3" fmla="*/ 13 h 23"/>
                <a:gd name="T4" fmla="*/ 20 w 28"/>
                <a:gd name="T5" fmla="*/ 2 h 23"/>
                <a:gd name="T6" fmla="*/ 15 w 28"/>
                <a:gd name="T7" fmla="*/ 2 h 23"/>
                <a:gd name="T8" fmla="*/ 7 w 28"/>
                <a:gd name="T9" fmla="*/ 0 h 23"/>
                <a:gd name="T10" fmla="*/ 2 w 28"/>
                <a:gd name="T11" fmla="*/ 0 h 23"/>
                <a:gd name="T12" fmla="*/ 2 w 28"/>
                <a:gd name="T13" fmla="*/ 4 h 23"/>
                <a:gd name="T14" fmla="*/ 4 w 28"/>
                <a:gd name="T15" fmla="*/ 11 h 23"/>
                <a:gd name="T16" fmla="*/ 9 w 28"/>
                <a:gd name="T17" fmla="*/ 10 h 23"/>
                <a:gd name="T18" fmla="*/ 13 w 28"/>
                <a:gd name="T19" fmla="*/ 13 h 23"/>
                <a:gd name="T20" fmla="*/ 19 w 28"/>
                <a:gd name="T21" fmla="*/ 18 h 23"/>
                <a:gd name="T22" fmla="*/ 23 w 28"/>
                <a:gd name="T23" fmla="*/ 23 h 23"/>
                <a:gd name="T24" fmla="*/ 25 w 28"/>
                <a:gd name="T25" fmla="*/ 23 h 23"/>
                <a:gd name="T26" fmla="*/ 27 w 28"/>
                <a:gd name="T2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27" y="18"/>
                  </a:moveTo>
                  <a:cubicBezTo>
                    <a:pt x="26" y="17"/>
                    <a:pt x="26" y="15"/>
                    <a:pt x="28" y="13"/>
                  </a:cubicBezTo>
                  <a:cubicBezTo>
                    <a:pt x="25" y="9"/>
                    <a:pt x="21" y="5"/>
                    <a:pt x="20" y="2"/>
                  </a:cubicBezTo>
                  <a:cubicBezTo>
                    <a:pt x="18" y="3"/>
                    <a:pt x="16" y="3"/>
                    <a:pt x="15" y="2"/>
                  </a:cubicBezTo>
                  <a:cubicBezTo>
                    <a:pt x="13" y="0"/>
                    <a:pt x="9" y="1"/>
                    <a:pt x="7" y="0"/>
                  </a:cubicBezTo>
                  <a:cubicBezTo>
                    <a:pt x="6" y="0"/>
                    <a:pt x="4" y="0"/>
                    <a:pt x="2" y="0"/>
                  </a:cubicBezTo>
                  <a:cubicBezTo>
                    <a:pt x="3" y="2"/>
                    <a:pt x="3" y="3"/>
                    <a:pt x="2" y="4"/>
                  </a:cubicBezTo>
                  <a:cubicBezTo>
                    <a:pt x="0" y="5"/>
                    <a:pt x="0" y="9"/>
                    <a:pt x="4" y="11"/>
                  </a:cubicBezTo>
                  <a:cubicBezTo>
                    <a:pt x="8" y="12"/>
                    <a:pt x="7" y="10"/>
                    <a:pt x="9" y="10"/>
                  </a:cubicBezTo>
                  <a:cubicBezTo>
                    <a:pt x="11" y="10"/>
                    <a:pt x="11" y="13"/>
                    <a:pt x="13" y="13"/>
                  </a:cubicBezTo>
                  <a:cubicBezTo>
                    <a:pt x="14" y="13"/>
                    <a:pt x="19" y="15"/>
                    <a:pt x="19" y="18"/>
                  </a:cubicBezTo>
                  <a:cubicBezTo>
                    <a:pt x="18" y="21"/>
                    <a:pt x="20" y="23"/>
                    <a:pt x="23" y="23"/>
                  </a:cubicBezTo>
                  <a:cubicBezTo>
                    <a:pt x="24" y="23"/>
                    <a:pt x="25" y="23"/>
                    <a:pt x="25" y="23"/>
                  </a:cubicBezTo>
                  <a:cubicBezTo>
                    <a:pt x="26" y="21"/>
                    <a:pt x="27" y="19"/>
                    <a:pt x="27" y="1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3" name="Freeform 222">
              <a:extLst>
                <a:ext uri="{FF2B5EF4-FFF2-40B4-BE49-F238E27FC236}">
                  <a16:creationId xmlns:a16="http://schemas.microsoft.com/office/drawing/2014/main" id="{C0824A2A-91A9-276C-97DF-FBD3105A9B8C}"/>
                </a:ext>
              </a:extLst>
            </p:cNvPr>
            <p:cNvSpPr>
              <a:spLocks/>
            </p:cNvSpPr>
            <p:nvPr/>
          </p:nvSpPr>
          <p:spPr bwMode="auto">
            <a:xfrm>
              <a:off x="2635251" y="4157663"/>
              <a:ext cx="77788" cy="65088"/>
            </a:xfrm>
            <a:custGeom>
              <a:avLst/>
              <a:gdLst>
                <a:gd name="T0" fmla="*/ 27 w 28"/>
                <a:gd name="T1" fmla="*/ 18 h 23"/>
                <a:gd name="T2" fmla="*/ 28 w 28"/>
                <a:gd name="T3" fmla="*/ 13 h 23"/>
                <a:gd name="T4" fmla="*/ 20 w 28"/>
                <a:gd name="T5" fmla="*/ 2 h 23"/>
                <a:gd name="T6" fmla="*/ 15 w 28"/>
                <a:gd name="T7" fmla="*/ 2 h 23"/>
                <a:gd name="T8" fmla="*/ 7 w 28"/>
                <a:gd name="T9" fmla="*/ 0 h 23"/>
                <a:gd name="T10" fmla="*/ 2 w 28"/>
                <a:gd name="T11" fmla="*/ 0 h 23"/>
                <a:gd name="T12" fmla="*/ 2 w 28"/>
                <a:gd name="T13" fmla="*/ 4 h 23"/>
                <a:gd name="T14" fmla="*/ 4 w 28"/>
                <a:gd name="T15" fmla="*/ 11 h 23"/>
                <a:gd name="T16" fmla="*/ 9 w 28"/>
                <a:gd name="T17" fmla="*/ 10 h 23"/>
                <a:gd name="T18" fmla="*/ 13 w 28"/>
                <a:gd name="T19" fmla="*/ 13 h 23"/>
                <a:gd name="T20" fmla="*/ 19 w 28"/>
                <a:gd name="T21" fmla="*/ 18 h 23"/>
                <a:gd name="T22" fmla="*/ 23 w 28"/>
                <a:gd name="T23" fmla="*/ 23 h 23"/>
                <a:gd name="T24" fmla="*/ 25 w 28"/>
                <a:gd name="T25" fmla="*/ 23 h 23"/>
                <a:gd name="T26" fmla="*/ 27 w 28"/>
                <a:gd name="T2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27" y="18"/>
                  </a:moveTo>
                  <a:cubicBezTo>
                    <a:pt x="26" y="17"/>
                    <a:pt x="26" y="15"/>
                    <a:pt x="28" y="13"/>
                  </a:cubicBezTo>
                  <a:cubicBezTo>
                    <a:pt x="25" y="9"/>
                    <a:pt x="21" y="5"/>
                    <a:pt x="20" y="2"/>
                  </a:cubicBezTo>
                  <a:cubicBezTo>
                    <a:pt x="18" y="3"/>
                    <a:pt x="16" y="3"/>
                    <a:pt x="15" y="2"/>
                  </a:cubicBezTo>
                  <a:cubicBezTo>
                    <a:pt x="13" y="0"/>
                    <a:pt x="9" y="1"/>
                    <a:pt x="7" y="0"/>
                  </a:cubicBezTo>
                  <a:cubicBezTo>
                    <a:pt x="6" y="0"/>
                    <a:pt x="4" y="0"/>
                    <a:pt x="2" y="0"/>
                  </a:cubicBezTo>
                  <a:cubicBezTo>
                    <a:pt x="3" y="2"/>
                    <a:pt x="3" y="3"/>
                    <a:pt x="2" y="4"/>
                  </a:cubicBezTo>
                  <a:cubicBezTo>
                    <a:pt x="0" y="5"/>
                    <a:pt x="0" y="9"/>
                    <a:pt x="4" y="11"/>
                  </a:cubicBezTo>
                  <a:cubicBezTo>
                    <a:pt x="8" y="12"/>
                    <a:pt x="7" y="10"/>
                    <a:pt x="9" y="10"/>
                  </a:cubicBezTo>
                  <a:cubicBezTo>
                    <a:pt x="11" y="10"/>
                    <a:pt x="11" y="13"/>
                    <a:pt x="13" y="13"/>
                  </a:cubicBezTo>
                  <a:cubicBezTo>
                    <a:pt x="14" y="13"/>
                    <a:pt x="19" y="15"/>
                    <a:pt x="19" y="18"/>
                  </a:cubicBezTo>
                  <a:cubicBezTo>
                    <a:pt x="18" y="21"/>
                    <a:pt x="20" y="23"/>
                    <a:pt x="23" y="23"/>
                  </a:cubicBezTo>
                  <a:cubicBezTo>
                    <a:pt x="24" y="23"/>
                    <a:pt x="25" y="23"/>
                    <a:pt x="25" y="23"/>
                  </a:cubicBezTo>
                  <a:cubicBezTo>
                    <a:pt x="26" y="21"/>
                    <a:pt x="27" y="19"/>
                    <a:pt x="27" y="1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4" name="Freeform 223">
              <a:extLst>
                <a:ext uri="{FF2B5EF4-FFF2-40B4-BE49-F238E27FC236}">
                  <a16:creationId xmlns:a16="http://schemas.microsoft.com/office/drawing/2014/main" id="{F95BE0F3-0088-C850-63C3-3931BFFDDF08}"/>
                </a:ext>
              </a:extLst>
            </p:cNvPr>
            <p:cNvSpPr>
              <a:spLocks/>
            </p:cNvSpPr>
            <p:nvPr/>
          </p:nvSpPr>
          <p:spPr bwMode="auto">
            <a:xfrm>
              <a:off x="2705101" y="4189413"/>
              <a:ext cx="141288" cy="68263"/>
            </a:xfrm>
            <a:custGeom>
              <a:avLst/>
              <a:gdLst>
                <a:gd name="T0" fmla="*/ 44 w 50"/>
                <a:gd name="T1" fmla="*/ 7 h 24"/>
                <a:gd name="T2" fmla="*/ 33 w 50"/>
                <a:gd name="T3" fmla="*/ 1 h 24"/>
                <a:gd name="T4" fmla="*/ 21 w 50"/>
                <a:gd name="T5" fmla="*/ 6 h 24"/>
                <a:gd name="T6" fmla="*/ 7 w 50"/>
                <a:gd name="T7" fmla="*/ 6 h 24"/>
                <a:gd name="T8" fmla="*/ 3 w 50"/>
                <a:gd name="T9" fmla="*/ 2 h 24"/>
                <a:gd name="T10" fmla="*/ 2 w 50"/>
                <a:gd name="T11" fmla="*/ 7 h 24"/>
                <a:gd name="T12" fmla="*/ 0 w 50"/>
                <a:gd name="T13" fmla="*/ 12 h 24"/>
                <a:gd name="T14" fmla="*/ 11 w 50"/>
                <a:gd name="T15" fmla="*/ 17 h 24"/>
                <a:gd name="T16" fmla="*/ 17 w 50"/>
                <a:gd name="T17" fmla="*/ 21 h 24"/>
                <a:gd name="T18" fmla="*/ 24 w 50"/>
                <a:gd name="T19" fmla="*/ 19 h 24"/>
                <a:gd name="T20" fmla="*/ 22 w 50"/>
                <a:gd name="T21" fmla="*/ 14 h 24"/>
                <a:gd name="T22" fmla="*/ 26 w 50"/>
                <a:gd name="T23" fmla="*/ 10 h 24"/>
                <a:gd name="T24" fmla="*/ 35 w 50"/>
                <a:gd name="T25" fmla="*/ 7 h 24"/>
                <a:gd name="T26" fmla="*/ 38 w 50"/>
                <a:gd name="T27" fmla="*/ 13 h 24"/>
                <a:gd name="T28" fmla="*/ 43 w 50"/>
                <a:gd name="T29" fmla="*/ 22 h 24"/>
                <a:gd name="T30" fmla="*/ 48 w 50"/>
                <a:gd name="T31" fmla="*/ 16 h 24"/>
                <a:gd name="T32" fmla="*/ 50 w 50"/>
                <a:gd name="T33" fmla="*/ 14 h 24"/>
                <a:gd name="T34" fmla="*/ 44 w 50"/>
                <a:gd name="T3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4">
                  <a:moveTo>
                    <a:pt x="44" y="7"/>
                  </a:moveTo>
                  <a:cubicBezTo>
                    <a:pt x="41" y="3"/>
                    <a:pt x="36" y="3"/>
                    <a:pt x="33" y="1"/>
                  </a:cubicBezTo>
                  <a:cubicBezTo>
                    <a:pt x="29" y="0"/>
                    <a:pt x="25" y="2"/>
                    <a:pt x="21" y="6"/>
                  </a:cubicBezTo>
                  <a:cubicBezTo>
                    <a:pt x="16" y="10"/>
                    <a:pt x="11" y="8"/>
                    <a:pt x="7" y="6"/>
                  </a:cubicBezTo>
                  <a:cubicBezTo>
                    <a:pt x="6" y="5"/>
                    <a:pt x="5" y="4"/>
                    <a:pt x="3" y="2"/>
                  </a:cubicBezTo>
                  <a:cubicBezTo>
                    <a:pt x="1" y="4"/>
                    <a:pt x="1" y="6"/>
                    <a:pt x="2" y="7"/>
                  </a:cubicBezTo>
                  <a:cubicBezTo>
                    <a:pt x="2" y="8"/>
                    <a:pt x="1" y="10"/>
                    <a:pt x="0" y="12"/>
                  </a:cubicBezTo>
                  <a:cubicBezTo>
                    <a:pt x="4" y="12"/>
                    <a:pt x="9" y="14"/>
                    <a:pt x="11" y="17"/>
                  </a:cubicBezTo>
                  <a:cubicBezTo>
                    <a:pt x="14" y="20"/>
                    <a:pt x="16" y="18"/>
                    <a:pt x="17" y="21"/>
                  </a:cubicBezTo>
                  <a:cubicBezTo>
                    <a:pt x="19" y="24"/>
                    <a:pt x="23" y="21"/>
                    <a:pt x="24" y="19"/>
                  </a:cubicBezTo>
                  <a:cubicBezTo>
                    <a:pt x="25" y="17"/>
                    <a:pt x="22" y="16"/>
                    <a:pt x="22" y="14"/>
                  </a:cubicBezTo>
                  <a:cubicBezTo>
                    <a:pt x="21" y="12"/>
                    <a:pt x="25" y="13"/>
                    <a:pt x="26" y="10"/>
                  </a:cubicBezTo>
                  <a:cubicBezTo>
                    <a:pt x="27" y="7"/>
                    <a:pt x="33" y="6"/>
                    <a:pt x="35" y="7"/>
                  </a:cubicBezTo>
                  <a:cubicBezTo>
                    <a:pt x="38" y="8"/>
                    <a:pt x="40" y="10"/>
                    <a:pt x="38" y="13"/>
                  </a:cubicBezTo>
                  <a:cubicBezTo>
                    <a:pt x="36" y="15"/>
                    <a:pt x="40" y="19"/>
                    <a:pt x="43" y="22"/>
                  </a:cubicBezTo>
                  <a:cubicBezTo>
                    <a:pt x="45" y="20"/>
                    <a:pt x="47" y="17"/>
                    <a:pt x="48" y="16"/>
                  </a:cubicBezTo>
                  <a:cubicBezTo>
                    <a:pt x="49" y="16"/>
                    <a:pt x="49" y="15"/>
                    <a:pt x="50" y="14"/>
                  </a:cubicBezTo>
                  <a:cubicBezTo>
                    <a:pt x="48" y="13"/>
                    <a:pt x="46" y="10"/>
                    <a:pt x="44" y="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5" name="Freeform 224">
              <a:extLst>
                <a:ext uri="{FF2B5EF4-FFF2-40B4-BE49-F238E27FC236}">
                  <a16:creationId xmlns:a16="http://schemas.microsoft.com/office/drawing/2014/main" id="{302DE6FE-A132-39B4-F996-7C7C6555F782}"/>
                </a:ext>
              </a:extLst>
            </p:cNvPr>
            <p:cNvSpPr>
              <a:spLocks/>
            </p:cNvSpPr>
            <p:nvPr/>
          </p:nvSpPr>
          <p:spPr bwMode="auto">
            <a:xfrm>
              <a:off x="2705101" y="4189413"/>
              <a:ext cx="141288" cy="68263"/>
            </a:xfrm>
            <a:custGeom>
              <a:avLst/>
              <a:gdLst>
                <a:gd name="T0" fmla="*/ 44 w 50"/>
                <a:gd name="T1" fmla="*/ 7 h 24"/>
                <a:gd name="T2" fmla="*/ 33 w 50"/>
                <a:gd name="T3" fmla="*/ 1 h 24"/>
                <a:gd name="T4" fmla="*/ 21 w 50"/>
                <a:gd name="T5" fmla="*/ 6 h 24"/>
                <a:gd name="T6" fmla="*/ 7 w 50"/>
                <a:gd name="T7" fmla="*/ 6 h 24"/>
                <a:gd name="T8" fmla="*/ 3 w 50"/>
                <a:gd name="T9" fmla="*/ 2 h 24"/>
                <a:gd name="T10" fmla="*/ 2 w 50"/>
                <a:gd name="T11" fmla="*/ 7 h 24"/>
                <a:gd name="T12" fmla="*/ 0 w 50"/>
                <a:gd name="T13" fmla="*/ 12 h 24"/>
                <a:gd name="T14" fmla="*/ 11 w 50"/>
                <a:gd name="T15" fmla="*/ 17 h 24"/>
                <a:gd name="T16" fmla="*/ 17 w 50"/>
                <a:gd name="T17" fmla="*/ 21 h 24"/>
                <a:gd name="T18" fmla="*/ 24 w 50"/>
                <a:gd name="T19" fmla="*/ 19 h 24"/>
                <a:gd name="T20" fmla="*/ 22 w 50"/>
                <a:gd name="T21" fmla="*/ 14 h 24"/>
                <a:gd name="T22" fmla="*/ 26 w 50"/>
                <a:gd name="T23" fmla="*/ 10 h 24"/>
                <a:gd name="T24" fmla="*/ 35 w 50"/>
                <a:gd name="T25" fmla="*/ 7 h 24"/>
                <a:gd name="T26" fmla="*/ 38 w 50"/>
                <a:gd name="T27" fmla="*/ 13 h 24"/>
                <a:gd name="T28" fmla="*/ 43 w 50"/>
                <a:gd name="T29" fmla="*/ 22 h 24"/>
                <a:gd name="T30" fmla="*/ 48 w 50"/>
                <a:gd name="T31" fmla="*/ 16 h 24"/>
                <a:gd name="T32" fmla="*/ 50 w 50"/>
                <a:gd name="T33" fmla="*/ 14 h 24"/>
                <a:gd name="T34" fmla="*/ 44 w 50"/>
                <a:gd name="T3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4">
                  <a:moveTo>
                    <a:pt x="44" y="7"/>
                  </a:moveTo>
                  <a:cubicBezTo>
                    <a:pt x="41" y="3"/>
                    <a:pt x="36" y="3"/>
                    <a:pt x="33" y="1"/>
                  </a:cubicBezTo>
                  <a:cubicBezTo>
                    <a:pt x="29" y="0"/>
                    <a:pt x="25" y="2"/>
                    <a:pt x="21" y="6"/>
                  </a:cubicBezTo>
                  <a:cubicBezTo>
                    <a:pt x="16" y="10"/>
                    <a:pt x="11" y="8"/>
                    <a:pt x="7" y="6"/>
                  </a:cubicBezTo>
                  <a:cubicBezTo>
                    <a:pt x="6" y="5"/>
                    <a:pt x="5" y="4"/>
                    <a:pt x="3" y="2"/>
                  </a:cubicBezTo>
                  <a:cubicBezTo>
                    <a:pt x="1" y="4"/>
                    <a:pt x="1" y="6"/>
                    <a:pt x="2" y="7"/>
                  </a:cubicBezTo>
                  <a:cubicBezTo>
                    <a:pt x="2" y="8"/>
                    <a:pt x="1" y="10"/>
                    <a:pt x="0" y="12"/>
                  </a:cubicBezTo>
                  <a:cubicBezTo>
                    <a:pt x="4" y="12"/>
                    <a:pt x="9" y="14"/>
                    <a:pt x="11" y="17"/>
                  </a:cubicBezTo>
                  <a:cubicBezTo>
                    <a:pt x="14" y="20"/>
                    <a:pt x="16" y="18"/>
                    <a:pt x="17" y="21"/>
                  </a:cubicBezTo>
                  <a:cubicBezTo>
                    <a:pt x="19" y="24"/>
                    <a:pt x="23" y="21"/>
                    <a:pt x="24" y="19"/>
                  </a:cubicBezTo>
                  <a:cubicBezTo>
                    <a:pt x="25" y="17"/>
                    <a:pt x="22" y="16"/>
                    <a:pt x="22" y="14"/>
                  </a:cubicBezTo>
                  <a:cubicBezTo>
                    <a:pt x="21" y="12"/>
                    <a:pt x="25" y="13"/>
                    <a:pt x="26" y="10"/>
                  </a:cubicBezTo>
                  <a:cubicBezTo>
                    <a:pt x="27" y="7"/>
                    <a:pt x="33" y="6"/>
                    <a:pt x="35" y="7"/>
                  </a:cubicBezTo>
                  <a:cubicBezTo>
                    <a:pt x="38" y="8"/>
                    <a:pt x="40" y="10"/>
                    <a:pt x="38" y="13"/>
                  </a:cubicBezTo>
                  <a:cubicBezTo>
                    <a:pt x="36" y="15"/>
                    <a:pt x="40" y="19"/>
                    <a:pt x="43" y="22"/>
                  </a:cubicBezTo>
                  <a:cubicBezTo>
                    <a:pt x="45" y="20"/>
                    <a:pt x="47" y="17"/>
                    <a:pt x="48" y="16"/>
                  </a:cubicBezTo>
                  <a:cubicBezTo>
                    <a:pt x="49" y="16"/>
                    <a:pt x="49" y="15"/>
                    <a:pt x="50" y="14"/>
                  </a:cubicBezTo>
                  <a:cubicBezTo>
                    <a:pt x="48" y="13"/>
                    <a:pt x="46" y="10"/>
                    <a:pt x="44" y="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6" name="Freeform 225">
              <a:extLst>
                <a:ext uri="{FF2B5EF4-FFF2-40B4-BE49-F238E27FC236}">
                  <a16:creationId xmlns:a16="http://schemas.microsoft.com/office/drawing/2014/main" id="{74CE47DB-E9F5-A1E3-C35C-14892C0131C1}"/>
                </a:ext>
              </a:extLst>
            </p:cNvPr>
            <p:cNvSpPr>
              <a:spLocks/>
            </p:cNvSpPr>
            <p:nvPr/>
          </p:nvSpPr>
          <p:spPr bwMode="auto">
            <a:xfrm>
              <a:off x="2800351" y="4121151"/>
              <a:ext cx="285750" cy="403225"/>
            </a:xfrm>
            <a:custGeom>
              <a:avLst/>
              <a:gdLst>
                <a:gd name="T0" fmla="*/ 16 w 101"/>
                <a:gd name="T1" fmla="*/ 104 h 143"/>
                <a:gd name="T2" fmla="*/ 22 w 101"/>
                <a:gd name="T3" fmla="*/ 104 h 143"/>
                <a:gd name="T4" fmla="*/ 28 w 101"/>
                <a:gd name="T5" fmla="*/ 109 h 143"/>
                <a:gd name="T6" fmla="*/ 28 w 101"/>
                <a:gd name="T7" fmla="*/ 109 h 143"/>
                <a:gd name="T8" fmla="*/ 36 w 101"/>
                <a:gd name="T9" fmla="*/ 109 h 143"/>
                <a:gd name="T10" fmla="*/ 41 w 101"/>
                <a:gd name="T11" fmla="*/ 116 h 143"/>
                <a:gd name="T12" fmla="*/ 46 w 101"/>
                <a:gd name="T13" fmla="*/ 121 h 143"/>
                <a:gd name="T14" fmla="*/ 49 w 101"/>
                <a:gd name="T15" fmla="*/ 127 h 143"/>
                <a:gd name="T16" fmla="*/ 59 w 101"/>
                <a:gd name="T17" fmla="*/ 128 h 143"/>
                <a:gd name="T18" fmla="*/ 64 w 101"/>
                <a:gd name="T19" fmla="*/ 127 h 143"/>
                <a:gd name="T20" fmla="*/ 69 w 101"/>
                <a:gd name="T21" fmla="*/ 127 h 143"/>
                <a:gd name="T22" fmla="*/ 75 w 101"/>
                <a:gd name="T23" fmla="*/ 132 h 143"/>
                <a:gd name="T24" fmla="*/ 71 w 101"/>
                <a:gd name="T25" fmla="*/ 139 h 143"/>
                <a:gd name="T26" fmla="*/ 76 w 101"/>
                <a:gd name="T27" fmla="*/ 143 h 143"/>
                <a:gd name="T28" fmla="*/ 76 w 101"/>
                <a:gd name="T29" fmla="*/ 143 h 143"/>
                <a:gd name="T30" fmla="*/ 80 w 101"/>
                <a:gd name="T31" fmla="*/ 132 h 143"/>
                <a:gd name="T32" fmla="*/ 81 w 101"/>
                <a:gd name="T33" fmla="*/ 120 h 143"/>
                <a:gd name="T34" fmla="*/ 76 w 101"/>
                <a:gd name="T35" fmla="*/ 106 h 143"/>
                <a:gd name="T36" fmla="*/ 82 w 101"/>
                <a:gd name="T37" fmla="*/ 102 h 143"/>
                <a:gd name="T38" fmla="*/ 80 w 101"/>
                <a:gd name="T39" fmla="*/ 98 h 143"/>
                <a:gd name="T40" fmla="*/ 78 w 101"/>
                <a:gd name="T41" fmla="*/ 94 h 143"/>
                <a:gd name="T42" fmla="*/ 91 w 101"/>
                <a:gd name="T43" fmla="*/ 93 h 143"/>
                <a:gd name="T44" fmla="*/ 100 w 101"/>
                <a:gd name="T45" fmla="*/ 90 h 143"/>
                <a:gd name="T46" fmla="*/ 99 w 101"/>
                <a:gd name="T47" fmla="*/ 85 h 143"/>
                <a:gd name="T48" fmla="*/ 99 w 101"/>
                <a:gd name="T49" fmla="*/ 79 h 143"/>
                <a:gd name="T50" fmla="*/ 96 w 101"/>
                <a:gd name="T51" fmla="*/ 73 h 143"/>
                <a:gd name="T52" fmla="*/ 98 w 101"/>
                <a:gd name="T53" fmla="*/ 57 h 143"/>
                <a:gd name="T54" fmla="*/ 88 w 101"/>
                <a:gd name="T55" fmla="*/ 55 h 143"/>
                <a:gd name="T56" fmla="*/ 76 w 101"/>
                <a:gd name="T57" fmla="*/ 49 h 143"/>
                <a:gd name="T58" fmla="*/ 62 w 101"/>
                <a:gd name="T59" fmla="*/ 48 h 143"/>
                <a:gd name="T60" fmla="*/ 56 w 101"/>
                <a:gd name="T61" fmla="*/ 37 h 143"/>
                <a:gd name="T62" fmla="*/ 52 w 101"/>
                <a:gd name="T63" fmla="*/ 32 h 143"/>
                <a:gd name="T64" fmla="*/ 48 w 101"/>
                <a:gd name="T65" fmla="*/ 30 h 143"/>
                <a:gd name="T66" fmla="*/ 50 w 101"/>
                <a:gd name="T67" fmla="*/ 26 h 143"/>
                <a:gd name="T68" fmla="*/ 51 w 101"/>
                <a:gd name="T69" fmla="*/ 20 h 143"/>
                <a:gd name="T70" fmla="*/ 58 w 101"/>
                <a:gd name="T71" fmla="*/ 10 h 143"/>
                <a:gd name="T72" fmla="*/ 61 w 101"/>
                <a:gd name="T73" fmla="*/ 8 h 143"/>
                <a:gd name="T74" fmla="*/ 63 w 101"/>
                <a:gd name="T75" fmla="*/ 7 h 143"/>
                <a:gd name="T76" fmla="*/ 65 w 101"/>
                <a:gd name="T77" fmla="*/ 2 h 143"/>
                <a:gd name="T78" fmla="*/ 56 w 101"/>
                <a:gd name="T79" fmla="*/ 6 h 143"/>
                <a:gd name="T80" fmla="*/ 48 w 101"/>
                <a:gd name="T81" fmla="*/ 10 h 143"/>
                <a:gd name="T82" fmla="*/ 41 w 101"/>
                <a:gd name="T83" fmla="*/ 13 h 143"/>
                <a:gd name="T84" fmla="*/ 37 w 101"/>
                <a:gd name="T85" fmla="*/ 12 h 143"/>
                <a:gd name="T86" fmla="*/ 29 w 101"/>
                <a:gd name="T87" fmla="*/ 20 h 143"/>
                <a:gd name="T88" fmla="*/ 26 w 101"/>
                <a:gd name="T89" fmla="*/ 28 h 143"/>
                <a:gd name="T90" fmla="*/ 17 w 101"/>
                <a:gd name="T91" fmla="*/ 37 h 143"/>
                <a:gd name="T92" fmla="*/ 16 w 101"/>
                <a:gd name="T93" fmla="*/ 38 h 143"/>
                <a:gd name="T94" fmla="*/ 14 w 101"/>
                <a:gd name="T95" fmla="*/ 40 h 143"/>
                <a:gd name="T96" fmla="*/ 9 w 101"/>
                <a:gd name="T97" fmla="*/ 46 h 143"/>
                <a:gd name="T98" fmla="*/ 11 w 101"/>
                <a:gd name="T99" fmla="*/ 48 h 143"/>
                <a:gd name="T100" fmla="*/ 13 w 101"/>
                <a:gd name="T101" fmla="*/ 55 h 143"/>
                <a:gd name="T102" fmla="*/ 13 w 101"/>
                <a:gd name="T103" fmla="*/ 60 h 143"/>
                <a:gd name="T104" fmla="*/ 15 w 101"/>
                <a:gd name="T105" fmla="*/ 73 h 143"/>
                <a:gd name="T106" fmla="*/ 13 w 101"/>
                <a:gd name="T107" fmla="*/ 80 h 143"/>
                <a:gd name="T108" fmla="*/ 6 w 101"/>
                <a:gd name="T109" fmla="*/ 86 h 143"/>
                <a:gd name="T110" fmla="*/ 2 w 101"/>
                <a:gd name="T111" fmla="*/ 91 h 143"/>
                <a:gd name="T112" fmla="*/ 0 w 101"/>
                <a:gd name="T113" fmla="*/ 95 h 143"/>
                <a:gd name="T114" fmla="*/ 10 w 101"/>
                <a:gd name="T115" fmla="*/ 100 h 143"/>
                <a:gd name="T116" fmla="*/ 16 w 101"/>
                <a:gd name="T117" fmla="*/ 10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43">
                  <a:moveTo>
                    <a:pt x="16" y="104"/>
                  </a:moveTo>
                  <a:cubicBezTo>
                    <a:pt x="18" y="106"/>
                    <a:pt x="21" y="105"/>
                    <a:pt x="22" y="104"/>
                  </a:cubicBezTo>
                  <a:cubicBezTo>
                    <a:pt x="23" y="103"/>
                    <a:pt x="25" y="105"/>
                    <a:pt x="28" y="109"/>
                  </a:cubicBezTo>
                  <a:cubicBezTo>
                    <a:pt x="28" y="109"/>
                    <a:pt x="28" y="109"/>
                    <a:pt x="28" y="109"/>
                  </a:cubicBezTo>
                  <a:cubicBezTo>
                    <a:pt x="31" y="109"/>
                    <a:pt x="34" y="108"/>
                    <a:pt x="36" y="109"/>
                  </a:cubicBezTo>
                  <a:cubicBezTo>
                    <a:pt x="38" y="111"/>
                    <a:pt x="37" y="116"/>
                    <a:pt x="41" y="116"/>
                  </a:cubicBezTo>
                  <a:cubicBezTo>
                    <a:pt x="44" y="116"/>
                    <a:pt x="46" y="120"/>
                    <a:pt x="46" y="121"/>
                  </a:cubicBezTo>
                  <a:cubicBezTo>
                    <a:pt x="46" y="123"/>
                    <a:pt x="49" y="124"/>
                    <a:pt x="49" y="127"/>
                  </a:cubicBezTo>
                  <a:cubicBezTo>
                    <a:pt x="49" y="129"/>
                    <a:pt x="58" y="129"/>
                    <a:pt x="59" y="128"/>
                  </a:cubicBezTo>
                  <a:cubicBezTo>
                    <a:pt x="60" y="127"/>
                    <a:pt x="62" y="126"/>
                    <a:pt x="64" y="127"/>
                  </a:cubicBezTo>
                  <a:cubicBezTo>
                    <a:pt x="65" y="128"/>
                    <a:pt x="68" y="126"/>
                    <a:pt x="69" y="127"/>
                  </a:cubicBezTo>
                  <a:cubicBezTo>
                    <a:pt x="71" y="128"/>
                    <a:pt x="77" y="130"/>
                    <a:pt x="75" y="132"/>
                  </a:cubicBezTo>
                  <a:cubicBezTo>
                    <a:pt x="74" y="134"/>
                    <a:pt x="70" y="137"/>
                    <a:pt x="71" y="139"/>
                  </a:cubicBezTo>
                  <a:cubicBezTo>
                    <a:pt x="72" y="140"/>
                    <a:pt x="75" y="141"/>
                    <a:pt x="76" y="143"/>
                  </a:cubicBezTo>
                  <a:cubicBezTo>
                    <a:pt x="76" y="143"/>
                    <a:pt x="76" y="143"/>
                    <a:pt x="76" y="143"/>
                  </a:cubicBezTo>
                  <a:cubicBezTo>
                    <a:pt x="79" y="142"/>
                    <a:pt x="80" y="134"/>
                    <a:pt x="80" y="132"/>
                  </a:cubicBezTo>
                  <a:cubicBezTo>
                    <a:pt x="80" y="129"/>
                    <a:pt x="81" y="123"/>
                    <a:pt x="81" y="120"/>
                  </a:cubicBezTo>
                  <a:cubicBezTo>
                    <a:pt x="83" y="115"/>
                    <a:pt x="76" y="112"/>
                    <a:pt x="76" y="106"/>
                  </a:cubicBezTo>
                  <a:cubicBezTo>
                    <a:pt x="76" y="101"/>
                    <a:pt x="79" y="104"/>
                    <a:pt x="82" y="102"/>
                  </a:cubicBezTo>
                  <a:cubicBezTo>
                    <a:pt x="85" y="100"/>
                    <a:pt x="82" y="99"/>
                    <a:pt x="80" y="98"/>
                  </a:cubicBezTo>
                  <a:cubicBezTo>
                    <a:pt x="79" y="98"/>
                    <a:pt x="77" y="95"/>
                    <a:pt x="78" y="94"/>
                  </a:cubicBezTo>
                  <a:cubicBezTo>
                    <a:pt x="78" y="92"/>
                    <a:pt x="88" y="93"/>
                    <a:pt x="91" y="93"/>
                  </a:cubicBezTo>
                  <a:cubicBezTo>
                    <a:pt x="94" y="93"/>
                    <a:pt x="100" y="90"/>
                    <a:pt x="100" y="90"/>
                  </a:cubicBezTo>
                  <a:cubicBezTo>
                    <a:pt x="100" y="89"/>
                    <a:pt x="101" y="87"/>
                    <a:pt x="99" y="85"/>
                  </a:cubicBezTo>
                  <a:cubicBezTo>
                    <a:pt x="96" y="84"/>
                    <a:pt x="97" y="81"/>
                    <a:pt x="99" y="79"/>
                  </a:cubicBezTo>
                  <a:cubicBezTo>
                    <a:pt x="101" y="77"/>
                    <a:pt x="98" y="75"/>
                    <a:pt x="96" y="73"/>
                  </a:cubicBezTo>
                  <a:cubicBezTo>
                    <a:pt x="93" y="70"/>
                    <a:pt x="95" y="61"/>
                    <a:pt x="98" y="57"/>
                  </a:cubicBezTo>
                  <a:cubicBezTo>
                    <a:pt x="100" y="53"/>
                    <a:pt x="92" y="54"/>
                    <a:pt x="88" y="55"/>
                  </a:cubicBezTo>
                  <a:cubicBezTo>
                    <a:pt x="83" y="55"/>
                    <a:pt x="79" y="53"/>
                    <a:pt x="76" y="49"/>
                  </a:cubicBezTo>
                  <a:cubicBezTo>
                    <a:pt x="73" y="46"/>
                    <a:pt x="69" y="48"/>
                    <a:pt x="62" y="48"/>
                  </a:cubicBezTo>
                  <a:cubicBezTo>
                    <a:pt x="54" y="48"/>
                    <a:pt x="56" y="40"/>
                    <a:pt x="56" y="37"/>
                  </a:cubicBezTo>
                  <a:cubicBezTo>
                    <a:pt x="56" y="34"/>
                    <a:pt x="52" y="34"/>
                    <a:pt x="52" y="32"/>
                  </a:cubicBezTo>
                  <a:cubicBezTo>
                    <a:pt x="52" y="30"/>
                    <a:pt x="50" y="30"/>
                    <a:pt x="48" y="30"/>
                  </a:cubicBezTo>
                  <a:cubicBezTo>
                    <a:pt x="47" y="30"/>
                    <a:pt x="48" y="27"/>
                    <a:pt x="50" y="26"/>
                  </a:cubicBezTo>
                  <a:cubicBezTo>
                    <a:pt x="51" y="24"/>
                    <a:pt x="51" y="23"/>
                    <a:pt x="51" y="20"/>
                  </a:cubicBezTo>
                  <a:cubicBezTo>
                    <a:pt x="51" y="16"/>
                    <a:pt x="56" y="13"/>
                    <a:pt x="58" y="10"/>
                  </a:cubicBezTo>
                  <a:cubicBezTo>
                    <a:pt x="59" y="9"/>
                    <a:pt x="60" y="9"/>
                    <a:pt x="61" y="8"/>
                  </a:cubicBezTo>
                  <a:cubicBezTo>
                    <a:pt x="61" y="8"/>
                    <a:pt x="62" y="7"/>
                    <a:pt x="63" y="7"/>
                  </a:cubicBezTo>
                  <a:cubicBezTo>
                    <a:pt x="67" y="6"/>
                    <a:pt x="69" y="4"/>
                    <a:pt x="65" y="2"/>
                  </a:cubicBezTo>
                  <a:cubicBezTo>
                    <a:pt x="61" y="0"/>
                    <a:pt x="59" y="6"/>
                    <a:pt x="56" y="6"/>
                  </a:cubicBezTo>
                  <a:cubicBezTo>
                    <a:pt x="52" y="7"/>
                    <a:pt x="51" y="9"/>
                    <a:pt x="48" y="10"/>
                  </a:cubicBezTo>
                  <a:cubicBezTo>
                    <a:pt x="46" y="12"/>
                    <a:pt x="41" y="11"/>
                    <a:pt x="41" y="13"/>
                  </a:cubicBezTo>
                  <a:cubicBezTo>
                    <a:pt x="40" y="15"/>
                    <a:pt x="39" y="13"/>
                    <a:pt x="37" y="12"/>
                  </a:cubicBezTo>
                  <a:cubicBezTo>
                    <a:pt x="34" y="12"/>
                    <a:pt x="29" y="17"/>
                    <a:pt x="29" y="20"/>
                  </a:cubicBezTo>
                  <a:cubicBezTo>
                    <a:pt x="29" y="22"/>
                    <a:pt x="30" y="25"/>
                    <a:pt x="26" y="28"/>
                  </a:cubicBezTo>
                  <a:cubicBezTo>
                    <a:pt x="22" y="30"/>
                    <a:pt x="19" y="35"/>
                    <a:pt x="17" y="37"/>
                  </a:cubicBezTo>
                  <a:cubicBezTo>
                    <a:pt x="17" y="38"/>
                    <a:pt x="16" y="38"/>
                    <a:pt x="16" y="38"/>
                  </a:cubicBezTo>
                  <a:cubicBezTo>
                    <a:pt x="15" y="39"/>
                    <a:pt x="15" y="40"/>
                    <a:pt x="14" y="40"/>
                  </a:cubicBezTo>
                  <a:cubicBezTo>
                    <a:pt x="13" y="41"/>
                    <a:pt x="11" y="44"/>
                    <a:pt x="9" y="46"/>
                  </a:cubicBezTo>
                  <a:cubicBezTo>
                    <a:pt x="10" y="47"/>
                    <a:pt x="11" y="48"/>
                    <a:pt x="11" y="48"/>
                  </a:cubicBezTo>
                  <a:cubicBezTo>
                    <a:pt x="14" y="51"/>
                    <a:pt x="12" y="53"/>
                    <a:pt x="13" y="55"/>
                  </a:cubicBezTo>
                  <a:cubicBezTo>
                    <a:pt x="14" y="56"/>
                    <a:pt x="15" y="59"/>
                    <a:pt x="13" y="60"/>
                  </a:cubicBezTo>
                  <a:cubicBezTo>
                    <a:pt x="12" y="61"/>
                    <a:pt x="13" y="71"/>
                    <a:pt x="15" y="73"/>
                  </a:cubicBezTo>
                  <a:cubicBezTo>
                    <a:pt x="16" y="75"/>
                    <a:pt x="15" y="76"/>
                    <a:pt x="13" y="80"/>
                  </a:cubicBezTo>
                  <a:cubicBezTo>
                    <a:pt x="11" y="84"/>
                    <a:pt x="9" y="85"/>
                    <a:pt x="6" y="86"/>
                  </a:cubicBezTo>
                  <a:cubicBezTo>
                    <a:pt x="2" y="86"/>
                    <a:pt x="3" y="91"/>
                    <a:pt x="2" y="91"/>
                  </a:cubicBezTo>
                  <a:cubicBezTo>
                    <a:pt x="1" y="91"/>
                    <a:pt x="0" y="93"/>
                    <a:pt x="0" y="95"/>
                  </a:cubicBezTo>
                  <a:cubicBezTo>
                    <a:pt x="3" y="97"/>
                    <a:pt x="9" y="100"/>
                    <a:pt x="10" y="100"/>
                  </a:cubicBezTo>
                  <a:cubicBezTo>
                    <a:pt x="12" y="100"/>
                    <a:pt x="13" y="103"/>
                    <a:pt x="16" y="10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7" name="Freeform 226">
              <a:extLst>
                <a:ext uri="{FF2B5EF4-FFF2-40B4-BE49-F238E27FC236}">
                  <a16:creationId xmlns:a16="http://schemas.microsoft.com/office/drawing/2014/main" id="{16CF1883-7F50-F2CE-9BB5-DD6C50DF5F5D}"/>
                </a:ext>
              </a:extLst>
            </p:cNvPr>
            <p:cNvSpPr>
              <a:spLocks/>
            </p:cNvSpPr>
            <p:nvPr/>
          </p:nvSpPr>
          <p:spPr bwMode="auto">
            <a:xfrm>
              <a:off x="2800351" y="4121151"/>
              <a:ext cx="285750" cy="403225"/>
            </a:xfrm>
            <a:custGeom>
              <a:avLst/>
              <a:gdLst>
                <a:gd name="T0" fmla="*/ 16 w 101"/>
                <a:gd name="T1" fmla="*/ 104 h 143"/>
                <a:gd name="T2" fmla="*/ 22 w 101"/>
                <a:gd name="T3" fmla="*/ 104 h 143"/>
                <a:gd name="T4" fmla="*/ 28 w 101"/>
                <a:gd name="T5" fmla="*/ 109 h 143"/>
                <a:gd name="T6" fmla="*/ 28 w 101"/>
                <a:gd name="T7" fmla="*/ 109 h 143"/>
                <a:gd name="T8" fmla="*/ 36 w 101"/>
                <a:gd name="T9" fmla="*/ 109 h 143"/>
                <a:gd name="T10" fmla="*/ 41 w 101"/>
                <a:gd name="T11" fmla="*/ 116 h 143"/>
                <a:gd name="T12" fmla="*/ 46 w 101"/>
                <a:gd name="T13" fmla="*/ 121 h 143"/>
                <a:gd name="T14" fmla="*/ 49 w 101"/>
                <a:gd name="T15" fmla="*/ 127 h 143"/>
                <a:gd name="T16" fmla="*/ 59 w 101"/>
                <a:gd name="T17" fmla="*/ 128 h 143"/>
                <a:gd name="T18" fmla="*/ 64 w 101"/>
                <a:gd name="T19" fmla="*/ 127 h 143"/>
                <a:gd name="T20" fmla="*/ 69 w 101"/>
                <a:gd name="T21" fmla="*/ 127 h 143"/>
                <a:gd name="T22" fmla="*/ 75 w 101"/>
                <a:gd name="T23" fmla="*/ 132 h 143"/>
                <a:gd name="T24" fmla="*/ 71 w 101"/>
                <a:gd name="T25" fmla="*/ 139 h 143"/>
                <a:gd name="T26" fmla="*/ 76 w 101"/>
                <a:gd name="T27" fmla="*/ 143 h 143"/>
                <a:gd name="T28" fmla="*/ 76 w 101"/>
                <a:gd name="T29" fmla="*/ 143 h 143"/>
                <a:gd name="T30" fmla="*/ 80 w 101"/>
                <a:gd name="T31" fmla="*/ 132 h 143"/>
                <a:gd name="T32" fmla="*/ 81 w 101"/>
                <a:gd name="T33" fmla="*/ 120 h 143"/>
                <a:gd name="T34" fmla="*/ 76 w 101"/>
                <a:gd name="T35" fmla="*/ 106 h 143"/>
                <a:gd name="T36" fmla="*/ 82 w 101"/>
                <a:gd name="T37" fmla="*/ 102 h 143"/>
                <a:gd name="T38" fmla="*/ 80 w 101"/>
                <a:gd name="T39" fmla="*/ 98 h 143"/>
                <a:gd name="T40" fmla="*/ 78 w 101"/>
                <a:gd name="T41" fmla="*/ 94 h 143"/>
                <a:gd name="T42" fmla="*/ 91 w 101"/>
                <a:gd name="T43" fmla="*/ 93 h 143"/>
                <a:gd name="T44" fmla="*/ 100 w 101"/>
                <a:gd name="T45" fmla="*/ 90 h 143"/>
                <a:gd name="T46" fmla="*/ 99 w 101"/>
                <a:gd name="T47" fmla="*/ 85 h 143"/>
                <a:gd name="T48" fmla="*/ 99 w 101"/>
                <a:gd name="T49" fmla="*/ 79 h 143"/>
                <a:gd name="T50" fmla="*/ 96 w 101"/>
                <a:gd name="T51" fmla="*/ 73 h 143"/>
                <a:gd name="T52" fmla="*/ 98 w 101"/>
                <a:gd name="T53" fmla="*/ 57 h 143"/>
                <a:gd name="T54" fmla="*/ 88 w 101"/>
                <a:gd name="T55" fmla="*/ 55 h 143"/>
                <a:gd name="T56" fmla="*/ 76 w 101"/>
                <a:gd name="T57" fmla="*/ 49 h 143"/>
                <a:gd name="T58" fmla="*/ 62 w 101"/>
                <a:gd name="T59" fmla="*/ 48 h 143"/>
                <a:gd name="T60" fmla="*/ 56 w 101"/>
                <a:gd name="T61" fmla="*/ 37 h 143"/>
                <a:gd name="T62" fmla="*/ 52 w 101"/>
                <a:gd name="T63" fmla="*/ 32 h 143"/>
                <a:gd name="T64" fmla="*/ 48 w 101"/>
                <a:gd name="T65" fmla="*/ 30 h 143"/>
                <a:gd name="T66" fmla="*/ 50 w 101"/>
                <a:gd name="T67" fmla="*/ 26 h 143"/>
                <a:gd name="T68" fmla="*/ 51 w 101"/>
                <a:gd name="T69" fmla="*/ 20 h 143"/>
                <a:gd name="T70" fmla="*/ 58 w 101"/>
                <a:gd name="T71" fmla="*/ 10 h 143"/>
                <a:gd name="T72" fmla="*/ 61 w 101"/>
                <a:gd name="T73" fmla="*/ 8 h 143"/>
                <a:gd name="T74" fmla="*/ 63 w 101"/>
                <a:gd name="T75" fmla="*/ 7 h 143"/>
                <a:gd name="T76" fmla="*/ 65 w 101"/>
                <a:gd name="T77" fmla="*/ 2 h 143"/>
                <a:gd name="T78" fmla="*/ 56 w 101"/>
                <a:gd name="T79" fmla="*/ 6 h 143"/>
                <a:gd name="T80" fmla="*/ 48 w 101"/>
                <a:gd name="T81" fmla="*/ 10 h 143"/>
                <a:gd name="T82" fmla="*/ 41 w 101"/>
                <a:gd name="T83" fmla="*/ 13 h 143"/>
                <a:gd name="T84" fmla="*/ 37 w 101"/>
                <a:gd name="T85" fmla="*/ 12 h 143"/>
                <a:gd name="T86" fmla="*/ 29 w 101"/>
                <a:gd name="T87" fmla="*/ 20 h 143"/>
                <a:gd name="T88" fmla="*/ 26 w 101"/>
                <a:gd name="T89" fmla="*/ 28 h 143"/>
                <a:gd name="T90" fmla="*/ 17 w 101"/>
                <a:gd name="T91" fmla="*/ 37 h 143"/>
                <a:gd name="T92" fmla="*/ 16 w 101"/>
                <a:gd name="T93" fmla="*/ 38 h 143"/>
                <a:gd name="T94" fmla="*/ 14 w 101"/>
                <a:gd name="T95" fmla="*/ 40 h 143"/>
                <a:gd name="T96" fmla="*/ 9 w 101"/>
                <a:gd name="T97" fmla="*/ 46 h 143"/>
                <a:gd name="T98" fmla="*/ 11 w 101"/>
                <a:gd name="T99" fmla="*/ 48 h 143"/>
                <a:gd name="T100" fmla="*/ 13 w 101"/>
                <a:gd name="T101" fmla="*/ 55 h 143"/>
                <a:gd name="T102" fmla="*/ 13 w 101"/>
                <a:gd name="T103" fmla="*/ 60 h 143"/>
                <a:gd name="T104" fmla="*/ 15 w 101"/>
                <a:gd name="T105" fmla="*/ 73 h 143"/>
                <a:gd name="T106" fmla="*/ 13 w 101"/>
                <a:gd name="T107" fmla="*/ 80 h 143"/>
                <a:gd name="T108" fmla="*/ 6 w 101"/>
                <a:gd name="T109" fmla="*/ 86 h 143"/>
                <a:gd name="T110" fmla="*/ 2 w 101"/>
                <a:gd name="T111" fmla="*/ 91 h 143"/>
                <a:gd name="T112" fmla="*/ 0 w 101"/>
                <a:gd name="T113" fmla="*/ 95 h 143"/>
                <a:gd name="T114" fmla="*/ 10 w 101"/>
                <a:gd name="T115" fmla="*/ 100 h 143"/>
                <a:gd name="T116" fmla="*/ 16 w 101"/>
                <a:gd name="T117" fmla="*/ 10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43">
                  <a:moveTo>
                    <a:pt x="16" y="104"/>
                  </a:moveTo>
                  <a:cubicBezTo>
                    <a:pt x="18" y="106"/>
                    <a:pt x="21" y="105"/>
                    <a:pt x="22" y="104"/>
                  </a:cubicBezTo>
                  <a:cubicBezTo>
                    <a:pt x="23" y="103"/>
                    <a:pt x="25" y="105"/>
                    <a:pt x="28" y="109"/>
                  </a:cubicBezTo>
                  <a:cubicBezTo>
                    <a:pt x="28" y="109"/>
                    <a:pt x="28" y="109"/>
                    <a:pt x="28" y="109"/>
                  </a:cubicBezTo>
                  <a:cubicBezTo>
                    <a:pt x="31" y="109"/>
                    <a:pt x="34" y="108"/>
                    <a:pt x="36" y="109"/>
                  </a:cubicBezTo>
                  <a:cubicBezTo>
                    <a:pt x="38" y="111"/>
                    <a:pt x="37" y="116"/>
                    <a:pt x="41" y="116"/>
                  </a:cubicBezTo>
                  <a:cubicBezTo>
                    <a:pt x="44" y="116"/>
                    <a:pt x="46" y="120"/>
                    <a:pt x="46" y="121"/>
                  </a:cubicBezTo>
                  <a:cubicBezTo>
                    <a:pt x="46" y="123"/>
                    <a:pt x="49" y="124"/>
                    <a:pt x="49" y="127"/>
                  </a:cubicBezTo>
                  <a:cubicBezTo>
                    <a:pt x="49" y="129"/>
                    <a:pt x="58" y="129"/>
                    <a:pt x="59" y="128"/>
                  </a:cubicBezTo>
                  <a:cubicBezTo>
                    <a:pt x="60" y="127"/>
                    <a:pt x="62" y="126"/>
                    <a:pt x="64" y="127"/>
                  </a:cubicBezTo>
                  <a:cubicBezTo>
                    <a:pt x="65" y="128"/>
                    <a:pt x="68" y="126"/>
                    <a:pt x="69" y="127"/>
                  </a:cubicBezTo>
                  <a:cubicBezTo>
                    <a:pt x="71" y="128"/>
                    <a:pt x="77" y="130"/>
                    <a:pt x="75" y="132"/>
                  </a:cubicBezTo>
                  <a:cubicBezTo>
                    <a:pt x="74" y="134"/>
                    <a:pt x="70" y="137"/>
                    <a:pt x="71" y="139"/>
                  </a:cubicBezTo>
                  <a:cubicBezTo>
                    <a:pt x="72" y="140"/>
                    <a:pt x="75" y="141"/>
                    <a:pt x="76" y="143"/>
                  </a:cubicBezTo>
                  <a:cubicBezTo>
                    <a:pt x="76" y="143"/>
                    <a:pt x="76" y="143"/>
                    <a:pt x="76" y="143"/>
                  </a:cubicBezTo>
                  <a:cubicBezTo>
                    <a:pt x="79" y="142"/>
                    <a:pt x="80" y="134"/>
                    <a:pt x="80" y="132"/>
                  </a:cubicBezTo>
                  <a:cubicBezTo>
                    <a:pt x="80" y="129"/>
                    <a:pt x="81" y="123"/>
                    <a:pt x="81" y="120"/>
                  </a:cubicBezTo>
                  <a:cubicBezTo>
                    <a:pt x="83" y="115"/>
                    <a:pt x="76" y="112"/>
                    <a:pt x="76" y="106"/>
                  </a:cubicBezTo>
                  <a:cubicBezTo>
                    <a:pt x="76" y="101"/>
                    <a:pt x="79" y="104"/>
                    <a:pt x="82" y="102"/>
                  </a:cubicBezTo>
                  <a:cubicBezTo>
                    <a:pt x="85" y="100"/>
                    <a:pt x="82" y="99"/>
                    <a:pt x="80" y="98"/>
                  </a:cubicBezTo>
                  <a:cubicBezTo>
                    <a:pt x="79" y="98"/>
                    <a:pt x="77" y="95"/>
                    <a:pt x="78" y="94"/>
                  </a:cubicBezTo>
                  <a:cubicBezTo>
                    <a:pt x="78" y="92"/>
                    <a:pt x="88" y="93"/>
                    <a:pt x="91" y="93"/>
                  </a:cubicBezTo>
                  <a:cubicBezTo>
                    <a:pt x="94" y="93"/>
                    <a:pt x="100" y="90"/>
                    <a:pt x="100" y="90"/>
                  </a:cubicBezTo>
                  <a:cubicBezTo>
                    <a:pt x="100" y="89"/>
                    <a:pt x="101" y="87"/>
                    <a:pt x="99" y="85"/>
                  </a:cubicBezTo>
                  <a:cubicBezTo>
                    <a:pt x="96" y="84"/>
                    <a:pt x="97" y="81"/>
                    <a:pt x="99" y="79"/>
                  </a:cubicBezTo>
                  <a:cubicBezTo>
                    <a:pt x="101" y="77"/>
                    <a:pt x="98" y="75"/>
                    <a:pt x="96" y="73"/>
                  </a:cubicBezTo>
                  <a:cubicBezTo>
                    <a:pt x="93" y="70"/>
                    <a:pt x="95" y="61"/>
                    <a:pt x="98" y="57"/>
                  </a:cubicBezTo>
                  <a:cubicBezTo>
                    <a:pt x="100" y="53"/>
                    <a:pt x="92" y="54"/>
                    <a:pt x="88" y="55"/>
                  </a:cubicBezTo>
                  <a:cubicBezTo>
                    <a:pt x="83" y="55"/>
                    <a:pt x="79" y="53"/>
                    <a:pt x="76" y="49"/>
                  </a:cubicBezTo>
                  <a:cubicBezTo>
                    <a:pt x="73" y="46"/>
                    <a:pt x="69" y="48"/>
                    <a:pt x="62" y="48"/>
                  </a:cubicBezTo>
                  <a:cubicBezTo>
                    <a:pt x="54" y="48"/>
                    <a:pt x="56" y="40"/>
                    <a:pt x="56" y="37"/>
                  </a:cubicBezTo>
                  <a:cubicBezTo>
                    <a:pt x="56" y="34"/>
                    <a:pt x="52" y="34"/>
                    <a:pt x="52" y="32"/>
                  </a:cubicBezTo>
                  <a:cubicBezTo>
                    <a:pt x="52" y="30"/>
                    <a:pt x="50" y="30"/>
                    <a:pt x="48" y="30"/>
                  </a:cubicBezTo>
                  <a:cubicBezTo>
                    <a:pt x="47" y="30"/>
                    <a:pt x="48" y="27"/>
                    <a:pt x="50" y="26"/>
                  </a:cubicBezTo>
                  <a:cubicBezTo>
                    <a:pt x="51" y="24"/>
                    <a:pt x="51" y="23"/>
                    <a:pt x="51" y="20"/>
                  </a:cubicBezTo>
                  <a:cubicBezTo>
                    <a:pt x="51" y="16"/>
                    <a:pt x="56" y="13"/>
                    <a:pt x="58" y="10"/>
                  </a:cubicBezTo>
                  <a:cubicBezTo>
                    <a:pt x="59" y="9"/>
                    <a:pt x="60" y="9"/>
                    <a:pt x="61" y="8"/>
                  </a:cubicBezTo>
                  <a:cubicBezTo>
                    <a:pt x="61" y="8"/>
                    <a:pt x="62" y="7"/>
                    <a:pt x="63" y="7"/>
                  </a:cubicBezTo>
                  <a:cubicBezTo>
                    <a:pt x="67" y="6"/>
                    <a:pt x="69" y="4"/>
                    <a:pt x="65" y="2"/>
                  </a:cubicBezTo>
                  <a:cubicBezTo>
                    <a:pt x="61" y="0"/>
                    <a:pt x="59" y="6"/>
                    <a:pt x="56" y="6"/>
                  </a:cubicBezTo>
                  <a:cubicBezTo>
                    <a:pt x="52" y="7"/>
                    <a:pt x="51" y="9"/>
                    <a:pt x="48" y="10"/>
                  </a:cubicBezTo>
                  <a:cubicBezTo>
                    <a:pt x="46" y="12"/>
                    <a:pt x="41" y="11"/>
                    <a:pt x="41" y="13"/>
                  </a:cubicBezTo>
                  <a:cubicBezTo>
                    <a:pt x="40" y="15"/>
                    <a:pt x="39" y="13"/>
                    <a:pt x="37" y="12"/>
                  </a:cubicBezTo>
                  <a:cubicBezTo>
                    <a:pt x="34" y="12"/>
                    <a:pt x="29" y="17"/>
                    <a:pt x="29" y="20"/>
                  </a:cubicBezTo>
                  <a:cubicBezTo>
                    <a:pt x="29" y="22"/>
                    <a:pt x="30" y="25"/>
                    <a:pt x="26" y="28"/>
                  </a:cubicBezTo>
                  <a:cubicBezTo>
                    <a:pt x="22" y="30"/>
                    <a:pt x="19" y="35"/>
                    <a:pt x="17" y="37"/>
                  </a:cubicBezTo>
                  <a:cubicBezTo>
                    <a:pt x="17" y="38"/>
                    <a:pt x="16" y="38"/>
                    <a:pt x="16" y="38"/>
                  </a:cubicBezTo>
                  <a:cubicBezTo>
                    <a:pt x="15" y="39"/>
                    <a:pt x="15" y="40"/>
                    <a:pt x="14" y="40"/>
                  </a:cubicBezTo>
                  <a:cubicBezTo>
                    <a:pt x="13" y="41"/>
                    <a:pt x="11" y="44"/>
                    <a:pt x="9" y="46"/>
                  </a:cubicBezTo>
                  <a:cubicBezTo>
                    <a:pt x="10" y="47"/>
                    <a:pt x="11" y="48"/>
                    <a:pt x="11" y="48"/>
                  </a:cubicBezTo>
                  <a:cubicBezTo>
                    <a:pt x="14" y="51"/>
                    <a:pt x="12" y="53"/>
                    <a:pt x="13" y="55"/>
                  </a:cubicBezTo>
                  <a:cubicBezTo>
                    <a:pt x="14" y="56"/>
                    <a:pt x="15" y="59"/>
                    <a:pt x="13" y="60"/>
                  </a:cubicBezTo>
                  <a:cubicBezTo>
                    <a:pt x="12" y="61"/>
                    <a:pt x="13" y="71"/>
                    <a:pt x="15" y="73"/>
                  </a:cubicBezTo>
                  <a:cubicBezTo>
                    <a:pt x="16" y="75"/>
                    <a:pt x="15" y="76"/>
                    <a:pt x="13" y="80"/>
                  </a:cubicBezTo>
                  <a:cubicBezTo>
                    <a:pt x="11" y="84"/>
                    <a:pt x="9" y="85"/>
                    <a:pt x="6" y="86"/>
                  </a:cubicBezTo>
                  <a:cubicBezTo>
                    <a:pt x="2" y="86"/>
                    <a:pt x="3" y="91"/>
                    <a:pt x="2" y="91"/>
                  </a:cubicBezTo>
                  <a:cubicBezTo>
                    <a:pt x="1" y="91"/>
                    <a:pt x="0" y="93"/>
                    <a:pt x="0" y="95"/>
                  </a:cubicBezTo>
                  <a:cubicBezTo>
                    <a:pt x="3" y="97"/>
                    <a:pt x="9" y="100"/>
                    <a:pt x="10" y="100"/>
                  </a:cubicBezTo>
                  <a:cubicBezTo>
                    <a:pt x="12" y="100"/>
                    <a:pt x="13" y="103"/>
                    <a:pt x="16" y="10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8" name="Freeform 227">
              <a:extLst>
                <a:ext uri="{FF2B5EF4-FFF2-40B4-BE49-F238E27FC236}">
                  <a16:creationId xmlns:a16="http://schemas.microsoft.com/office/drawing/2014/main" id="{84698679-4F30-6BF3-215C-AF035D90BCBF}"/>
                </a:ext>
              </a:extLst>
            </p:cNvPr>
            <p:cNvSpPr>
              <a:spLocks/>
            </p:cNvSpPr>
            <p:nvPr/>
          </p:nvSpPr>
          <p:spPr bwMode="auto">
            <a:xfrm>
              <a:off x="3022601" y="4657726"/>
              <a:ext cx="293688" cy="328613"/>
            </a:xfrm>
            <a:custGeom>
              <a:avLst/>
              <a:gdLst>
                <a:gd name="T0" fmla="*/ 102 w 104"/>
                <a:gd name="T1" fmla="*/ 70 h 117"/>
                <a:gd name="T2" fmla="*/ 97 w 104"/>
                <a:gd name="T3" fmla="*/ 62 h 117"/>
                <a:gd name="T4" fmla="*/ 90 w 104"/>
                <a:gd name="T5" fmla="*/ 58 h 117"/>
                <a:gd name="T6" fmla="*/ 81 w 104"/>
                <a:gd name="T7" fmla="*/ 53 h 117"/>
                <a:gd name="T8" fmla="*/ 80 w 104"/>
                <a:gd name="T9" fmla="*/ 46 h 117"/>
                <a:gd name="T10" fmla="*/ 79 w 104"/>
                <a:gd name="T11" fmla="*/ 40 h 117"/>
                <a:gd name="T12" fmla="*/ 76 w 104"/>
                <a:gd name="T13" fmla="*/ 34 h 117"/>
                <a:gd name="T14" fmla="*/ 66 w 104"/>
                <a:gd name="T15" fmla="*/ 32 h 117"/>
                <a:gd name="T16" fmla="*/ 59 w 104"/>
                <a:gd name="T17" fmla="*/ 29 h 117"/>
                <a:gd name="T18" fmla="*/ 56 w 104"/>
                <a:gd name="T19" fmla="*/ 26 h 117"/>
                <a:gd name="T20" fmla="*/ 50 w 104"/>
                <a:gd name="T21" fmla="*/ 25 h 117"/>
                <a:gd name="T22" fmla="*/ 40 w 104"/>
                <a:gd name="T23" fmla="*/ 19 h 117"/>
                <a:gd name="T24" fmla="*/ 37 w 104"/>
                <a:gd name="T25" fmla="*/ 2 h 117"/>
                <a:gd name="T26" fmla="*/ 29 w 104"/>
                <a:gd name="T27" fmla="*/ 2 h 117"/>
                <a:gd name="T28" fmla="*/ 19 w 104"/>
                <a:gd name="T29" fmla="*/ 6 h 117"/>
                <a:gd name="T30" fmla="*/ 12 w 104"/>
                <a:gd name="T31" fmla="*/ 10 h 117"/>
                <a:gd name="T32" fmla="*/ 5 w 104"/>
                <a:gd name="T33" fmla="*/ 12 h 117"/>
                <a:gd name="T34" fmla="*/ 2 w 104"/>
                <a:gd name="T35" fmla="*/ 11 h 117"/>
                <a:gd name="T36" fmla="*/ 8 w 104"/>
                <a:gd name="T37" fmla="*/ 23 h 117"/>
                <a:gd name="T38" fmla="*/ 6 w 104"/>
                <a:gd name="T39" fmla="*/ 27 h 117"/>
                <a:gd name="T40" fmla="*/ 6 w 104"/>
                <a:gd name="T41" fmla="*/ 39 h 117"/>
                <a:gd name="T42" fmla="*/ 4 w 104"/>
                <a:gd name="T43" fmla="*/ 46 h 117"/>
                <a:gd name="T44" fmla="*/ 2 w 104"/>
                <a:gd name="T45" fmla="*/ 54 h 117"/>
                <a:gd name="T46" fmla="*/ 6 w 104"/>
                <a:gd name="T47" fmla="*/ 58 h 117"/>
                <a:gd name="T48" fmla="*/ 1 w 104"/>
                <a:gd name="T49" fmla="*/ 64 h 117"/>
                <a:gd name="T50" fmla="*/ 1 w 104"/>
                <a:gd name="T51" fmla="*/ 68 h 117"/>
                <a:gd name="T52" fmla="*/ 4 w 104"/>
                <a:gd name="T53" fmla="*/ 72 h 117"/>
                <a:gd name="T54" fmla="*/ 6 w 104"/>
                <a:gd name="T55" fmla="*/ 81 h 117"/>
                <a:gd name="T56" fmla="*/ 9 w 104"/>
                <a:gd name="T57" fmla="*/ 85 h 117"/>
                <a:gd name="T58" fmla="*/ 8 w 104"/>
                <a:gd name="T59" fmla="*/ 91 h 117"/>
                <a:gd name="T60" fmla="*/ 11 w 104"/>
                <a:gd name="T61" fmla="*/ 98 h 117"/>
                <a:gd name="T62" fmla="*/ 14 w 104"/>
                <a:gd name="T63" fmla="*/ 106 h 117"/>
                <a:gd name="T64" fmla="*/ 16 w 104"/>
                <a:gd name="T65" fmla="*/ 115 h 117"/>
                <a:gd name="T66" fmla="*/ 27 w 104"/>
                <a:gd name="T67" fmla="*/ 109 h 117"/>
                <a:gd name="T68" fmla="*/ 35 w 104"/>
                <a:gd name="T69" fmla="*/ 108 h 117"/>
                <a:gd name="T70" fmla="*/ 44 w 104"/>
                <a:gd name="T71" fmla="*/ 112 h 117"/>
                <a:gd name="T72" fmla="*/ 49 w 104"/>
                <a:gd name="T73" fmla="*/ 107 h 117"/>
                <a:gd name="T74" fmla="*/ 60 w 104"/>
                <a:gd name="T75" fmla="*/ 107 h 117"/>
                <a:gd name="T76" fmla="*/ 63 w 104"/>
                <a:gd name="T77" fmla="*/ 94 h 117"/>
                <a:gd name="T78" fmla="*/ 69 w 104"/>
                <a:gd name="T79" fmla="*/ 86 h 117"/>
                <a:gd name="T80" fmla="*/ 80 w 104"/>
                <a:gd name="T81" fmla="*/ 85 h 117"/>
                <a:gd name="T82" fmla="*/ 89 w 104"/>
                <a:gd name="T83" fmla="*/ 84 h 117"/>
                <a:gd name="T84" fmla="*/ 97 w 104"/>
                <a:gd name="T85" fmla="*/ 87 h 117"/>
                <a:gd name="T86" fmla="*/ 101 w 104"/>
                <a:gd name="T87" fmla="*/ 81 h 117"/>
                <a:gd name="T88" fmla="*/ 102 w 104"/>
                <a:gd name="T89"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17">
                  <a:moveTo>
                    <a:pt x="102" y="70"/>
                  </a:moveTo>
                  <a:cubicBezTo>
                    <a:pt x="101" y="66"/>
                    <a:pt x="97" y="66"/>
                    <a:pt x="97" y="62"/>
                  </a:cubicBezTo>
                  <a:cubicBezTo>
                    <a:pt x="97" y="58"/>
                    <a:pt x="96" y="57"/>
                    <a:pt x="90" y="58"/>
                  </a:cubicBezTo>
                  <a:cubicBezTo>
                    <a:pt x="85" y="58"/>
                    <a:pt x="81" y="57"/>
                    <a:pt x="81" y="53"/>
                  </a:cubicBezTo>
                  <a:cubicBezTo>
                    <a:pt x="81" y="50"/>
                    <a:pt x="78" y="48"/>
                    <a:pt x="80" y="46"/>
                  </a:cubicBezTo>
                  <a:cubicBezTo>
                    <a:pt x="83" y="45"/>
                    <a:pt x="78" y="43"/>
                    <a:pt x="79" y="40"/>
                  </a:cubicBezTo>
                  <a:cubicBezTo>
                    <a:pt x="79" y="37"/>
                    <a:pt x="77" y="36"/>
                    <a:pt x="76" y="34"/>
                  </a:cubicBezTo>
                  <a:cubicBezTo>
                    <a:pt x="74" y="33"/>
                    <a:pt x="66" y="35"/>
                    <a:pt x="66" y="32"/>
                  </a:cubicBezTo>
                  <a:cubicBezTo>
                    <a:pt x="66" y="29"/>
                    <a:pt x="62" y="29"/>
                    <a:pt x="59" y="29"/>
                  </a:cubicBezTo>
                  <a:cubicBezTo>
                    <a:pt x="57" y="29"/>
                    <a:pt x="59" y="26"/>
                    <a:pt x="56" y="26"/>
                  </a:cubicBezTo>
                  <a:cubicBezTo>
                    <a:pt x="53" y="26"/>
                    <a:pt x="54" y="24"/>
                    <a:pt x="50" y="25"/>
                  </a:cubicBezTo>
                  <a:cubicBezTo>
                    <a:pt x="46" y="25"/>
                    <a:pt x="44" y="23"/>
                    <a:pt x="40" y="19"/>
                  </a:cubicBezTo>
                  <a:cubicBezTo>
                    <a:pt x="36" y="14"/>
                    <a:pt x="37" y="5"/>
                    <a:pt x="37" y="2"/>
                  </a:cubicBezTo>
                  <a:cubicBezTo>
                    <a:pt x="38" y="0"/>
                    <a:pt x="33" y="2"/>
                    <a:pt x="29" y="2"/>
                  </a:cubicBezTo>
                  <a:cubicBezTo>
                    <a:pt x="26" y="2"/>
                    <a:pt x="23" y="4"/>
                    <a:pt x="19" y="6"/>
                  </a:cubicBezTo>
                  <a:cubicBezTo>
                    <a:pt x="16" y="8"/>
                    <a:pt x="14" y="8"/>
                    <a:pt x="12" y="10"/>
                  </a:cubicBezTo>
                  <a:cubicBezTo>
                    <a:pt x="10" y="12"/>
                    <a:pt x="8" y="13"/>
                    <a:pt x="5" y="12"/>
                  </a:cubicBezTo>
                  <a:cubicBezTo>
                    <a:pt x="4" y="11"/>
                    <a:pt x="3" y="11"/>
                    <a:pt x="2" y="11"/>
                  </a:cubicBezTo>
                  <a:cubicBezTo>
                    <a:pt x="4" y="15"/>
                    <a:pt x="7" y="21"/>
                    <a:pt x="8" y="23"/>
                  </a:cubicBezTo>
                  <a:cubicBezTo>
                    <a:pt x="9" y="26"/>
                    <a:pt x="7" y="26"/>
                    <a:pt x="6" y="27"/>
                  </a:cubicBezTo>
                  <a:cubicBezTo>
                    <a:pt x="5" y="28"/>
                    <a:pt x="6" y="37"/>
                    <a:pt x="6" y="39"/>
                  </a:cubicBezTo>
                  <a:cubicBezTo>
                    <a:pt x="7" y="41"/>
                    <a:pt x="3" y="45"/>
                    <a:pt x="4" y="46"/>
                  </a:cubicBezTo>
                  <a:cubicBezTo>
                    <a:pt x="6" y="48"/>
                    <a:pt x="2" y="51"/>
                    <a:pt x="2" y="54"/>
                  </a:cubicBezTo>
                  <a:cubicBezTo>
                    <a:pt x="2" y="56"/>
                    <a:pt x="6" y="56"/>
                    <a:pt x="6" y="58"/>
                  </a:cubicBezTo>
                  <a:cubicBezTo>
                    <a:pt x="6" y="59"/>
                    <a:pt x="3" y="63"/>
                    <a:pt x="1" y="64"/>
                  </a:cubicBezTo>
                  <a:cubicBezTo>
                    <a:pt x="0" y="65"/>
                    <a:pt x="0" y="66"/>
                    <a:pt x="1" y="68"/>
                  </a:cubicBezTo>
                  <a:cubicBezTo>
                    <a:pt x="1" y="68"/>
                    <a:pt x="1" y="70"/>
                    <a:pt x="4" y="72"/>
                  </a:cubicBezTo>
                  <a:cubicBezTo>
                    <a:pt x="7" y="74"/>
                    <a:pt x="3" y="78"/>
                    <a:pt x="6" y="81"/>
                  </a:cubicBezTo>
                  <a:cubicBezTo>
                    <a:pt x="8" y="84"/>
                    <a:pt x="11" y="84"/>
                    <a:pt x="9" y="85"/>
                  </a:cubicBezTo>
                  <a:cubicBezTo>
                    <a:pt x="8" y="87"/>
                    <a:pt x="10" y="90"/>
                    <a:pt x="8" y="91"/>
                  </a:cubicBezTo>
                  <a:cubicBezTo>
                    <a:pt x="6" y="93"/>
                    <a:pt x="8" y="97"/>
                    <a:pt x="11" y="98"/>
                  </a:cubicBezTo>
                  <a:cubicBezTo>
                    <a:pt x="13" y="99"/>
                    <a:pt x="11" y="104"/>
                    <a:pt x="14" y="106"/>
                  </a:cubicBezTo>
                  <a:cubicBezTo>
                    <a:pt x="16" y="108"/>
                    <a:pt x="15" y="114"/>
                    <a:pt x="16" y="115"/>
                  </a:cubicBezTo>
                  <a:cubicBezTo>
                    <a:pt x="16" y="117"/>
                    <a:pt x="23" y="113"/>
                    <a:pt x="27" y="109"/>
                  </a:cubicBezTo>
                  <a:cubicBezTo>
                    <a:pt x="31" y="104"/>
                    <a:pt x="31" y="108"/>
                    <a:pt x="35" y="108"/>
                  </a:cubicBezTo>
                  <a:cubicBezTo>
                    <a:pt x="38" y="109"/>
                    <a:pt x="43" y="109"/>
                    <a:pt x="44" y="112"/>
                  </a:cubicBezTo>
                  <a:cubicBezTo>
                    <a:pt x="46" y="116"/>
                    <a:pt x="48" y="109"/>
                    <a:pt x="49" y="107"/>
                  </a:cubicBezTo>
                  <a:cubicBezTo>
                    <a:pt x="51" y="106"/>
                    <a:pt x="59" y="108"/>
                    <a:pt x="60" y="107"/>
                  </a:cubicBezTo>
                  <a:cubicBezTo>
                    <a:pt x="62" y="107"/>
                    <a:pt x="63" y="96"/>
                    <a:pt x="63" y="94"/>
                  </a:cubicBezTo>
                  <a:cubicBezTo>
                    <a:pt x="63" y="93"/>
                    <a:pt x="66" y="88"/>
                    <a:pt x="69" y="86"/>
                  </a:cubicBezTo>
                  <a:cubicBezTo>
                    <a:pt x="72" y="84"/>
                    <a:pt x="77" y="86"/>
                    <a:pt x="80" y="85"/>
                  </a:cubicBezTo>
                  <a:cubicBezTo>
                    <a:pt x="82" y="83"/>
                    <a:pt x="86" y="84"/>
                    <a:pt x="89" y="84"/>
                  </a:cubicBezTo>
                  <a:cubicBezTo>
                    <a:pt x="93" y="84"/>
                    <a:pt x="95" y="87"/>
                    <a:pt x="97" y="87"/>
                  </a:cubicBezTo>
                  <a:cubicBezTo>
                    <a:pt x="99" y="87"/>
                    <a:pt x="102" y="84"/>
                    <a:pt x="101" y="81"/>
                  </a:cubicBezTo>
                  <a:cubicBezTo>
                    <a:pt x="101" y="78"/>
                    <a:pt x="104" y="74"/>
                    <a:pt x="102" y="7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29" name="Freeform 228">
              <a:extLst>
                <a:ext uri="{FF2B5EF4-FFF2-40B4-BE49-F238E27FC236}">
                  <a16:creationId xmlns:a16="http://schemas.microsoft.com/office/drawing/2014/main" id="{69707389-3CC9-251F-3C18-20765F4AC96C}"/>
                </a:ext>
              </a:extLst>
            </p:cNvPr>
            <p:cNvSpPr>
              <a:spLocks/>
            </p:cNvSpPr>
            <p:nvPr/>
          </p:nvSpPr>
          <p:spPr bwMode="auto">
            <a:xfrm>
              <a:off x="3022601" y="4657726"/>
              <a:ext cx="293688" cy="328613"/>
            </a:xfrm>
            <a:custGeom>
              <a:avLst/>
              <a:gdLst>
                <a:gd name="T0" fmla="*/ 102 w 104"/>
                <a:gd name="T1" fmla="*/ 70 h 117"/>
                <a:gd name="T2" fmla="*/ 97 w 104"/>
                <a:gd name="T3" fmla="*/ 62 h 117"/>
                <a:gd name="T4" fmla="*/ 90 w 104"/>
                <a:gd name="T5" fmla="*/ 58 h 117"/>
                <a:gd name="T6" fmla="*/ 81 w 104"/>
                <a:gd name="T7" fmla="*/ 53 h 117"/>
                <a:gd name="T8" fmla="*/ 80 w 104"/>
                <a:gd name="T9" fmla="*/ 46 h 117"/>
                <a:gd name="T10" fmla="*/ 79 w 104"/>
                <a:gd name="T11" fmla="*/ 40 h 117"/>
                <a:gd name="T12" fmla="*/ 76 w 104"/>
                <a:gd name="T13" fmla="*/ 34 h 117"/>
                <a:gd name="T14" fmla="*/ 66 w 104"/>
                <a:gd name="T15" fmla="*/ 32 h 117"/>
                <a:gd name="T16" fmla="*/ 59 w 104"/>
                <a:gd name="T17" fmla="*/ 29 h 117"/>
                <a:gd name="T18" fmla="*/ 56 w 104"/>
                <a:gd name="T19" fmla="*/ 26 h 117"/>
                <a:gd name="T20" fmla="*/ 50 w 104"/>
                <a:gd name="T21" fmla="*/ 25 h 117"/>
                <a:gd name="T22" fmla="*/ 40 w 104"/>
                <a:gd name="T23" fmla="*/ 19 h 117"/>
                <a:gd name="T24" fmla="*/ 37 w 104"/>
                <a:gd name="T25" fmla="*/ 2 h 117"/>
                <a:gd name="T26" fmla="*/ 29 w 104"/>
                <a:gd name="T27" fmla="*/ 2 h 117"/>
                <a:gd name="T28" fmla="*/ 19 w 104"/>
                <a:gd name="T29" fmla="*/ 6 h 117"/>
                <a:gd name="T30" fmla="*/ 12 w 104"/>
                <a:gd name="T31" fmla="*/ 10 h 117"/>
                <a:gd name="T32" fmla="*/ 5 w 104"/>
                <a:gd name="T33" fmla="*/ 12 h 117"/>
                <a:gd name="T34" fmla="*/ 2 w 104"/>
                <a:gd name="T35" fmla="*/ 11 h 117"/>
                <a:gd name="T36" fmla="*/ 8 w 104"/>
                <a:gd name="T37" fmla="*/ 23 h 117"/>
                <a:gd name="T38" fmla="*/ 6 w 104"/>
                <a:gd name="T39" fmla="*/ 27 h 117"/>
                <a:gd name="T40" fmla="*/ 6 w 104"/>
                <a:gd name="T41" fmla="*/ 39 h 117"/>
                <a:gd name="T42" fmla="*/ 4 w 104"/>
                <a:gd name="T43" fmla="*/ 46 h 117"/>
                <a:gd name="T44" fmla="*/ 2 w 104"/>
                <a:gd name="T45" fmla="*/ 54 h 117"/>
                <a:gd name="T46" fmla="*/ 6 w 104"/>
                <a:gd name="T47" fmla="*/ 58 h 117"/>
                <a:gd name="T48" fmla="*/ 1 w 104"/>
                <a:gd name="T49" fmla="*/ 64 h 117"/>
                <a:gd name="T50" fmla="*/ 1 w 104"/>
                <a:gd name="T51" fmla="*/ 68 h 117"/>
                <a:gd name="T52" fmla="*/ 4 w 104"/>
                <a:gd name="T53" fmla="*/ 72 h 117"/>
                <a:gd name="T54" fmla="*/ 6 w 104"/>
                <a:gd name="T55" fmla="*/ 81 h 117"/>
                <a:gd name="T56" fmla="*/ 9 w 104"/>
                <a:gd name="T57" fmla="*/ 85 h 117"/>
                <a:gd name="T58" fmla="*/ 8 w 104"/>
                <a:gd name="T59" fmla="*/ 91 h 117"/>
                <a:gd name="T60" fmla="*/ 11 w 104"/>
                <a:gd name="T61" fmla="*/ 98 h 117"/>
                <a:gd name="T62" fmla="*/ 14 w 104"/>
                <a:gd name="T63" fmla="*/ 106 h 117"/>
                <a:gd name="T64" fmla="*/ 16 w 104"/>
                <a:gd name="T65" fmla="*/ 115 h 117"/>
                <a:gd name="T66" fmla="*/ 27 w 104"/>
                <a:gd name="T67" fmla="*/ 109 h 117"/>
                <a:gd name="T68" fmla="*/ 35 w 104"/>
                <a:gd name="T69" fmla="*/ 108 h 117"/>
                <a:gd name="T70" fmla="*/ 44 w 104"/>
                <a:gd name="T71" fmla="*/ 112 h 117"/>
                <a:gd name="T72" fmla="*/ 49 w 104"/>
                <a:gd name="T73" fmla="*/ 107 h 117"/>
                <a:gd name="T74" fmla="*/ 60 w 104"/>
                <a:gd name="T75" fmla="*/ 107 h 117"/>
                <a:gd name="T76" fmla="*/ 63 w 104"/>
                <a:gd name="T77" fmla="*/ 94 h 117"/>
                <a:gd name="T78" fmla="*/ 69 w 104"/>
                <a:gd name="T79" fmla="*/ 86 h 117"/>
                <a:gd name="T80" fmla="*/ 80 w 104"/>
                <a:gd name="T81" fmla="*/ 85 h 117"/>
                <a:gd name="T82" fmla="*/ 89 w 104"/>
                <a:gd name="T83" fmla="*/ 84 h 117"/>
                <a:gd name="T84" fmla="*/ 97 w 104"/>
                <a:gd name="T85" fmla="*/ 87 h 117"/>
                <a:gd name="T86" fmla="*/ 101 w 104"/>
                <a:gd name="T87" fmla="*/ 81 h 117"/>
                <a:gd name="T88" fmla="*/ 102 w 104"/>
                <a:gd name="T89"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17">
                  <a:moveTo>
                    <a:pt x="102" y="70"/>
                  </a:moveTo>
                  <a:cubicBezTo>
                    <a:pt x="101" y="66"/>
                    <a:pt x="97" y="66"/>
                    <a:pt x="97" y="62"/>
                  </a:cubicBezTo>
                  <a:cubicBezTo>
                    <a:pt x="97" y="58"/>
                    <a:pt x="96" y="57"/>
                    <a:pt x="90" y="58"/>
                  </a:cubicBezTo>
                  <a:cubicBezTo>
                    <a:pt x="85" y="58"/>
                    <a:pt x="81" y="57"/>
                    <a:pt x="81" y="53"/>
                  </a:cubicBezTo>
                  <a:cubicBezTo>
                    <a:pt x="81" y="50"/>
                    <a:pt x="78" y="48"/>
                    <a:pt x="80" y="46"/>
                  </a:cubicBezTo>
                  <a:cubicBezTo>
                    <a:pt x="83" y="45"/>
                    <a:pt x="78" y="43"/>
                    <a:pt x="79" y="40"/>
                  </a:cubicBezTo>
                  <a:cubicBezTo>
                    <a:pt x="79" y="37"/>
                    <a:pt x="77" y="36"/>
                    <a:pt x="76" y="34"/>
                  </a:cubicBezTo>
                  <a:cubicBezTo>
                    <a:pt x="74" y="33"/>
                    <a:pt x="66" y="35"/>
                    <a:pt x="66" y="32"/>
                  </a:cubicBezTo>
                  <a:cubicBezTo>
                    <a:pt x="66" y="29"/>
                    <a:pt x="62" y="29"/>
                    <a:pt x="59" y="29"/>
                  </a:cubicBezTo>
                  <a:cubicBezTo>
                    <a:pt x="57" y="29"/>
                    <a:pt x="59" y="26"/>
                    <a:pt x="56" y="26"/>
                  </a:cubicBezTo>
                  <a:cubicBezTo>
                    <a:pt x="53" y="26"/>
                    <a:pt x="54" y="24"/>
                    <a:pt x="50" y="25"/>
                  </a:cubicBezTo>
                  <a:cubicBezTo>
                    <a:pt x="46" y="25"/>
                    <a:pt x="44" y="23"/>
                    <a:pt x="40" y="19"/>
                  </a:cubicBezTo>
                  <a:cubicBezTo>
                    <a:pt x="36" y="14"/>
                    <a:pt x="37" y="5"/>
                    <a:pt x="37" y="2"/>
                  </a:cubicBezTo>
                  <a:cubicBezTo>
                    <a:pt x="38" y="0"/>
                    <a:pt x="33" y="2"/>
                    <a:pt x="29" y="2"/>
                  </a:cubicBezTo>
                  <a:cubicBezTo>
                    <a:pt x="26" y="2"/>
                    <a:pt x="23" y="4"/>
                    <a:pt x="19" y="6"/>
                  </a:cubicBezTo>
                  <a:cubicBezTo>
                    <a:pt x="16" y="8"/>
                    <a:pt x="14" y="8"/>
                    <a:pt x="12" y="10"/>
                  </a:cubicBezTo>
                  <a:cubicBezTo>
                    <a:pt x="10" y="12"/>
                    <a:pt x="8" y="13"/>
                    <a:pt x="5" y="12"/>
                  </a:cubicBezTo>
                  <a:cubicBezTo>
                    <a:pt x="4" y="11"/>
                    <a:pt x="3" y="11"/>
                    <a:pt x="2" y="11"/>
                  </a:cubicBezTo>
                  <a:cubicBezTo>
                    <a:pt x="4" y="15"/>
                    <a:pt x="7" y="21"/>
                    <a:pt x="8" y="23"/>
                  </a:cubicBezTo>
                  <a:cubicBezTo>
                    <a:pt x="9" y="26"/>
                    <a:pt x="7" y="26"/>
                    <a:pt x="6" y="27"/>
                  </a:cubicBezTo>
                  <a:cubicBezTo>
                    <a:pt x="5" y="28"/>
                    <a:pt x="6" y="37"/>
                    <a:pt x="6" y="39"/>
                  </a:cubicBezTo>
                  <a:cubicBezTo>
                    <a:pt x="7" y="41"/>
                    <a:pt x="3" y="45"/>
                    <a:pt x="4" y="46"/>
                  </a:cubicBezTo>
                  <a:cubicBezTo>
                    <a:pt x="6" y="48"/>
                    <a:pt x="2" y="51"/>
                    <a:pt x="2" y="54"/>
                  </a:cubicBezTo>
                  <a:cubicBezTo>
                    <a:pt x="2" y="56"/>
                    <a:pt x="6" y="56"/>
                    <a:pt x="6" y="58"/>
                  </a:cubicBezTo>
                  <a:cubicBezTo>
                    <a:pt x="6" y="59"/>
                    <a:pt x="3" y="63"/>
                    <a:pt x="1" y="64"/>
                  </a:cubicBezTo>
                  <a:cubicBezTo>
                    <a:pt x="0" y="65"/>
                    <a:pt x="0" y="66"/>
                    <a:pt x="1" y="68"/>
                  </a:cubicBezTo>
                  <a:cubicBezTo>
                    <a:pt x="1" y="68"/>
                    <a:pt x="1" y="70"/>
                    <a:pt x="4" y="72"/>
                  </a:cubicBezTo>
                  <a:cubicBezTo>
                    <a:pt x="7" y="74"/>
                    <a:pt x="3" y="78"/>
                    <a:pt x="6" y="81"/>
                  </a:cubicBezTo>
                  <a:cubicBezTo>
                    <a:pt x="8" y="84"/>
                    <a:pt x="11" y="84"/>
                    <a:pt x="9" y="85"/>
                  </a:cubicBezTo>
                  <a:cubicBezTo>
                    <a:pt x="8" y="87"/>
                    <a:pt x="10" y="90"/>
                    <a:pt x="8" y="91"/>
                  </a:cubicBezTo>
                  <a:cubicBezTo>
                    <a:pt x="6" y="93"/>
                    <a:pt x="8" y="97"/>
                    <a:pt x="11" y="98"/>
                  </a:cubicBezTo>
                  <a:cubicBezTo>
                    <a:pt x="13" y="99"/>
                    <a:pt x="11" y="104"/>
                    <a:pt x="14" y="106"/>
                  </a:cubicBezTo>
                  <a:cubicBezTo>
                    <a:pt x="16" y="108"/>
                    <a:pt x="15" y="114"/>
                    <a:pt x="16" y="115"/>
                  </a:cubicBezTo>
                  <a:cubicBezTo>
                    <a:pt x="16" y="117"/>
                    <a:pt x="23" y="113"/>
                    <a:pt x="27" y="109"/>
                  </a:cubicBezTo>
                  <a:cubicBezTo>
                    <a:pt x="31" y="104"/>
                    <a:pt x="31" y="108"/>
                    <a:pt x="35" y="108"/>
                  </a:cubicBezTo>
                  <a:cubicBezTo>
                    <a:pt x="38" y="109"/>
                    <a:pt x="43" y="109"/>
                    <a:pt x="44" y="112"/>
                  </a:cubicBezTo>
                  <a:cubicBezTo>
                    <a:pt x="46" y="116"/>
                    <a:pt x="48" y="109"/>
                    <a:pt x="49" y="107"/>
                  </a:cubicBezTo>
                  <a:cubicBezTo>
                    <a:pt x="51" y="106"/>
                    <a:pt x="59" y="108"/>
                    <a:pt x="60" y="107"/>
                  </a:cubicBezTo>
                  <a:cubicBezTo>
                    <a:pt x="62" y="107"/>
                    <a:pt x="63" y="96"/>
                    <a:pt x="63" y="94"/>
                  </a:cubicBezTo>
                  <a:cubicBezTo>
                    <a:pt x="63" y="93"/>
                    <a:pt x="66" y="88"/>
                    <a:pt x="69" y="86"/>
                  </a:cubicBezTo>
                  <a:cubicBezTo>
                    <a:pt x="72" y="84"/>
                    <a:pt x="77" y="86"/>
                    <a:pt x="80" y="85"/>
                  </a:cubicBezTo>
                  <a:cubicBezTo>
                    <a:pt x="82" y="83"/>
                    <a:pt x="86" y="84"/>
                    <a:pt x="89" y="84"/>
                  </a:cubicBezTo>
                  <a:cubicBezTo>
                    <a:pt x="93" y="84"/>
                    <a:pt x="95" y="87"/>
                    <a:pt x="97" y="87"/>
                  </a:cubicBezTo>
                  <a:cubicBezTo>
                    <a:pt x="99" y="87"/>
                    <a:pt x="102" y="84"/>
                    <a:pt x="101" y="81"/>
                  </a:cubicBezTo>
                  <a:cubicBezTo>
                    <a:pt x="101" y="78"/>
                    <a:pt x="104" y="74"/>
                    <a:pt x="102" y="7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0" name="Freeform 229">
              <a:extLst>
                <a:ext uri="{FF2B5EF4-FFF2-40B4-BE49-F238E27FC236}">
                  <a16:creationId xmlns:a16="http://schemas.microsoft.com/office/drawing/2014/main" id="{213DDDE7-5CE0-D4D4-2543-DDACBACA98BA}"/>
                </a:ext>
              </a:extLst>
            </p:cNvPr>
            <p:cNvSpPr>
              <a:spLocks/>
            </p:cNvSpPr>
            <p:nvPr/>
          </p:nvSpPr>
          <p:spPr bwMode="auto">
            <a:xfrm>
              <a:off x="2741613" y="4425951"/>
              <a:ext cx="306388" cy="446088"/>
            </a:xfrm>
            <a:custGeom>
              <a:avLst/>
              <a:gdLst>
                <a:gd name="T0" fmla="*/ 100 w 109"/>
                <a:gd name="T1" fmla="*/ 150 h 158"/>
                <a:gd name="T2" fmla="*/ 101 w 109"/>
                <a:gd name="T3" fmla="*/ 150 h 158"/>
                <a:gd name="T4" fmla="*/ 101 w 109"/>
                <a:gd name="T5" fmla="*/ 146 h 158"/>
                <a:gd name="T6" fmla="*/ 106 w 109"/>
                <a:gd name="T7" fmla="*/ 140 h 158"/>
                <a:gd name="T8" fmla="*/ 102 w 109"/>
                <a:gd name="T9" fmla="*/ 136 h 158"/>
                <a:gd name="T10" fmla="*/ 104 w 109"/>
                <a:gd name="T11" fmla="*/ 128 h 158"/>
                <a:gd name="T12" fmla="*/ 106 w 109"/>
                <a:gd name="T13" fmla="*/ 121 h 158"/>
                <a:gd name="T14" fmla="*/ 106 w 109"/>
                <a:gd name="T15" fmla="*/ 109 h 158"/>
                <a:gd name="T16" fmla="*/ 108 w 109"/>
                <a:gd name="T17" fmla="*/ 105 h 158"/>
                <a:gd name="T18" fmla="*/ 102 w 109"/>
                <a:gd name="T19" fmla="*/ 93 h 158"/>
                <a:gd name="T20" fmla="*/ 94 w 109"/>
                <a:gd name="T21" fmla="*/ 93 h 158"/>
                <a:gd name="T22" fmla="*/ 92 w 109"/>
                <a:gd name="T23" fmla="*/ 83 h 158"/>
                <a:gd name="T24" fmla="*/ 88 w 109"/>
                <a:gd name="T25" fmla="*/ 83 h 158"/>
                <a:gd name="T26" fmla="*/ 79 w 109"/>
                <a:gd name="T27" fmla="*/ 85 h 158"/>
                <a:gd name="T28" fmla="*/ 75 w 109"/>
                <a:gd name="T29" fmla="*/ 80 h 158"/>
                <a:gd name="T30" fmla="*/ 71 w 109"/>
                <a:gd name="T31" fmla="*/ 77 h 158"/>
                <a:gd name="T32" fmla="*/ 67 w 109"/>
                <a:gd name="T33" fmla="*/ 69 h 158"/>
                <a:gd name="T34" fmla="*/ 65 w 109"/>
                <a:gd name="T35" fmla="*/ 62 h 158"/>
                <a:gd name="T36" fmla="*/ 66 w 109"/>
                <a:gd name="T37" fmla="*/ 57 h 158"/>
                <a:gd name="T38" fmla="*/ 70 w 109"/>
                <a:gd name="T39" fmla="*/ 52 h 158"/>
                <a:gd name="T40" fmla="*/ 73 w 109"/>
                <a:gd name="T41" fmla="*/ 44 h 158"/>
                <a:gd name="T42" fmla="*/ 80 w 109"/>
                <a:gd name="T43" fmla="*/ 39 h 158"/>
                <a:gd name="T44" fmla="*/ 90 w 109"/>
                <a:gd name="T45" fmla="*/ 35 h 158"/>
                <a:gd name="T46" fmla="*/ 97 w 109"/>
                <a:gd name="T47" fmla="*/ 35 h 158"/>
                <a:gd name="T48" fmla="*/ 92 w 109"/>
                <a:gd name="T49" fmla="*/ 31 h 158"/>
                <a:gd name="T50" fmla="*/ 96 w 109"/>
                <a:gd name="T51" fmla="*/ 24 h 158"/>
                <a:gd name="T52" fmla="*/ 90 w 109"/>
                <a:gd name="T53" fmla="*/ 19 h 158"/>
                <a:gd name="T54" fmla="*/ 85 w 109"/>
                <a:gd name="T55" fmla="*/ 19 h 158"/>
                <a:gd name="T56" fmla="*/ 80 w 109"/>
                <a:gd name="T57" fmla="*/ 20 h 158"/>
                <a:gd name="T58" fmla="*/ 70 w 109"/>
                <a:gd name="T59" fmla="*/ 19 h 158"/>
                <a:gd name="T60" fmla="*/ 67 w 109"/>
                <a:gd name="T61" fmla="*/ 13 h 158"/>
                <a:gd name="T62" fmla="*/ 62 w 109"/>
                <a:gd name="T63" fmla="*/ 8 h 158"/>
                <a:gd name="T64" fmla="*/ 57 w 109"/>
                <a:gd name="T65" fmla="*/ 1 h 158"/>
                <a:gd name="T66" fmla="*/ 49 w 109"/>
                <a:gd name="T67" fmla="*/ 1 h 158"/>
                <a:gd name="T68" fmla="*/ 51 w 109"/>
                <a:gd name="T69" fmla="*/ 7 h 158"/>
                <a:gd name="T70" fmla="*/ 47 w 109"/>
                <a:gd name="T71" fmla="*/ 16 h 158"/>
                <a:gd name="T72" fmla="*/ 30 w 109"/>
                <a:gd name="T73" fmla="*/ 25 h 158"/>
                <a:gd name="T74" fmla="*/ 23 w 109"/>
                <a:gd name="T75" fmla="*/ 38 h 158"/>
                <a:gd name="T76" fmla="*/ 16 w 109"/>
                <a:gd name="T77" fmla="*/ 39 h 158"/>
                <a:gd name="T78" fmla="*/ 10 w 109"/>
                <a:gd name="T79" fmla="*/ 37 h 158"/>
                <a:gd name="T80" fmla="*/ 10 w 109"/>
                <a:gd name="T81" fmla="*/ 33 h 158"/>
                <a:gd name="T82" fmla="*/ 8 w 109"/>
                <a:gd name="T83" fmla="*/ 28 h 158"/>
                <a:gd name="T84" fmla="*/ 1 w 109"/>
                <a:gd name="T85" fmla="*/ 36 h 158"/>
                <a:gd name="T86" fmla="*/ 5 w 109"/>
                <a:gd name="T87" fmla="*/ 47 h 158"/>
                <a:gd name="T88" fmla="*/ 2 w 109"/>
                <a:gd name="T89" fmla="*/ 49 h 158"/>
                <a:gd name="T90" fmla="*/ 11 w 109"/>
                <a:gd name="T91" fmla="*/ 57 h 158"/>
                <a:gd name="T92" fmla="*/ 20 w 109"/>
                <a:gd name="T93" fmla="*/ 68 h 158"/>
                <a:gd name="T94" fmla="*/ 26 w 109"/>
                <a:gd name="T95" fmla="*/ 81 h 158"/>
                <a:gd name="T96" fmla="*/ 39 w 109"/>
                <a:gd name="T97" fmla="*/ 106 h 158"/>
                <a:gd name="T98" fmla="*/ 44 w 109"/>
                <a:gd name="T99" fmla="*/ 117 h 158"/>
                <a:gd name="T100" fmla="*/ 47 w 109"/>
                <a:gd name="T101" fmla="*/ 125 h 158"/>
                <a:gd name="T102" fmla="*/ 60 w 109"/>
                <a:gd name="T103" fmla="*/ 134 h 158"/>
                <a:gd name="T104" fmla="*/ 84 w 109"/>
                <a:gd name="T105" fmla="*/ 149 h 158"/>
                <a:gd name="T106" fmla="*/ 94 w 109"/>
                <a:gd name="T107" fmla="*/ 156 h 158"/>
                <a:gd name="T108" fmla="*/ 95 w 109"/>
                <a:gd name="T109" fmla="*/ 158 h 158"/>
                <a:gd name="T110" fmla="*/ 97 w 109"/>
                <a:gd name="T111" fmla="*/ 157 h 158"/>
                <a:gd name="T112" fmla="*/ 100 w 109"/>
                <a:gd name="T113" fmla="*/ 1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58">
                  <a:moveTo>
                    <a:pt x="100" y="150"/>
                  </a:moveTo>
                  <a:cubicBezTo>
                    <a:pt x="100" y="150"/>
                    <a:pt x="100" y="150"/>
                    <a:pt x="101" y="150"/>
                  </a:cubicBezTo>
                  <a:cubicBezTo>
                    <a:pt x="100" y="148"/>
                    <a:pt x="100" y="147"/>
                    <a:pt x="101" y="146"/>
                  </a:cubicBezTo>
                  <a:cubicBezTo>
                    <a:pt x="103" y="145"/>
                    <a:pt x="106" y="141"/>
                    <a:pt x="106" y="140"/>
                  </a:cubicBezTo>
                  <a:cubicBezTo>
                    <a:pt x="106" y="138"/>
                    <a:pt x="102" y="138"/>
                    <a:pt x="102" y="136"/>
                  </a:cubicBezTo>
                  <a:cubicBezTo>
                    <a:pt x="102" y="133"/>
                    <a:pt x="106" y="130"/>
                    <a:pt x="104" y="128"/>
                  </a:cubicBezTo>
                  <a:cubicBezTo>
                    <a:pt x="103" y="127"/>
                    <a:pt x="107" y="123"/>
                    <a:pt x="106" y="121"/>
                  </a:cubicBezTo>
                  <a:cubicBezTo>
                    <a:pt x="106" y="119"/>
                    <a:pt x="105" y="110"/>
                    <a:pt x="106" y="109"/>
                  </a:cubicBezTo>
                  <a:cubicBezTo>
                    <a:pt x="107" y="108"/>
                    <a:pt x="109" y="108"/>
                    <a:pt x="108" y="105"/>
                  </a:cubicBezTo>
                  <a:cubicBezTo>
                    <a:pt x="107" y="103"/>
                    <a:pt x="104" y="97"/>
                    <a:pt x="102" y="93"/>
                  </a:cubicBezTo>
                  <a:cubicBezTo>
                    <a:pt x="99" y="93"/>
                    <a:pt x="96" y="93"/>
                    <a:pt x="94" y="93"/>
                  </a:cubicBezTo>
                  <a:cubicBezTo>
                    <a:pt x="91" y="94"/>
                    <a:pt x="92" y="86"/>
                    <a:pt x="92" y="83"/>
                  </a:cubicBezTo>
                  <a:cubicBezTo>
                    <a:pt x="92" y="79"/>
                    <a:pt x="89" y="81"/>
                    <a:pt x="88" y="83"/>
                  </a:cubicBezTo>
                  <a:cubicBezTo>
                    <a:pt x="87" y="86"/>
                    <a:pt x="83" y="85"/>
                    <a:pt x="79" y="85"/>
                  </a:cubicBezTo>
                  <a:cubicBezTo>
                    <a:pt x="75" y="85"/>
                    <a:pt x="77" y="80"/>
                    <a:pt x="75" y="80"/>
                  </a:cubicBezTo>
                  <a:cubicBezTo>
                    <a:pt x="72" y="80"/>
                    <a:pt x="70" y="79"/>
                    <a:pt x="71" y="77"/>
                  </a:cubicBezTo>
                  <a:cubicBezTo>
                    <a:pt x="71" y="74"/>
                    <a:pt x="69" y="72"/>
                    <a:pt x="67" y="69"/>
                  </a:cubicBezTo>
                  <a:cubicBezTo>
                    <a:pt x="65" y="67"/>
                    <a:pt x="63" y="64"/>
                    <a:pt x="65" y="62"/>
                  </a:cubicBezTo>
                  <a:cubicBezTo>
                    <a:pt x="66" y="60"/>
                    <a:pt x="64" y="59"/>
                    <a:pt x="66" y="57"/>
                  </a:cubicBezTo>
                  <a:cubicBezTo>
                    <a:pt x="68" y="54"/>
                    <a:pt x="71" y="55"/>
                    <a:pt x="70" y="52"/>
                  </a:cubicBezTo>
                  <a:cubicBezTo>
                    <a:pt x="69" y="49"/>
                    <a:pt x="72" y="47"/>
                    <a:pt x="73" y="44"/>
                  </a:cubicBezTo>
                  <a:cubicBezTo>
                    <a:pt x="73" y="41"/>
                    <a:pt x="77" y="42"/>
                    <a:pt x="80" y="39"/>
                  </a:cubicBezTo>
                  <a:cubicBezTo>
                    <a:pt x="84" y="36"/>
                    <a:pt x="87" y="38"/>
                    <a:pt x="90" y="35"/>
                  </a:cubicBezTo>
                  <a:cubicBezTo>
                    <a:pt x="93" y="33"/>
                    <a:pt x="95" y="35"/>
                    <a:pt x="97" y="35"/>
                  </a:cubicBezTo>
                  <a:cubicBezTo>
                    <a:pt x="96" y="33"/>
                    <a:pt x="93" y="32"/>
                    <a:pt x="92" y="31"/>
                  </a:cubicBezTo>
                  <a:cubicBezTo>
                    <a:pt x="91" y="29"/>
                    <a:pt x="95" y="26"/>
                    <a:pt x="96" y="24"/>
                  </a:cubicBezTo>
                  <a:cubicBezTo>
                    <a:pt x="98" y="22"/>
                    <a:pt x="92" y="20"/>
                    <a:pt x="90" y="19"/>
                  </a:cubicBezTo>
                  <a:cubicBezTo>
                    <a:pt x="89" y="18"/>
                    <a:pt x="86" y="20"/>
                    <a:pt x="85" y="19"/>
                  </a:cubicBezTo>
                  <a:cubicBezTo>
                    <a:pt x="83" y="18"/>
                    <a:pt x="81" y="19"/>
                    <a:pt x="80" y="20"/>
                  </a:cubicBezTo>
                  <a:cubicBezTo>
                    <a:pt x="79" y="21"/>
                    <a:pt x="70" y="21"/>
                    <a:pt x="70" y="19"/>
                  </a:cubicBezTo>
                  <a:cubicBezTo>
                    <a:pt x="70" y="16"/>
                    <a:pt x="67" y="15"/>
                    <a:pt x="67" y="13"/>
                  </a:cubicBezTo>
                  <a:cubicBezTo>
                    <a:pt x="67" y="12"/>
                    <a:pt x="65" y="8"/>
                    <a:pt x="62" y="8"/>
                  </a:cubicBezTo>
                  <a:cubicBezTo>
                    <a:pt x="58" y="8"/>
                    <a:pt x="59" y="3"/>
                    <a:pt x="57" y="1"/>
                  </a:cubicBezTo>
                  <a:cubicBezTo>
                    <a:pt x="55" y="0"/>
                    <a:pt x="52" y="1"/>
                    <a:pt x="49" y="1"/>
                  </a:cubicBezTo>
                  <a:cubicBezTo>
                    <a:pt x="52" y="5"/>
                    <a:pt x="53" y="6"/>
                    <a:pt x="51" y="7"/>
                  </a:cubicBezTo>
                  <a:cubicBezTo>
                    <a:pt x="49" y="9"/>
                    <a:pt x="51" y="10"/>
                    <a:pt x="47" y="16"/>
                  </a:cubicBezTo>
                  <a:cubicBezTo>
                    <a:pt x="42" y="22"/>
                    <a:pt x="34" y="24"/>
                    <a:pt x="30" y="25"/>
                  </a:cubicBezTo>
                  <a:cubicBezTo>
                    <a:pt x="26" y="26"/>
                    <a:pt x="25" y="33"/>
                    <a:pt x="23" y="38"/>
                  </a:cubicBezTo>
                  <a:cubicBezTo>
                    <a:pt x="20" y="43"/>
                    <a:pt x="19" y="42"/>
                    <a:pt x="16" y="39"/>
                  </a:cubicBezTo>
                  <a:cubicBezTo>
                    <a:pt x="14" y="36"/>
                    <a:pt x="13" y="39"/>
                    <a:pt x="10" y="37"/>
                  </a:cubicBezTo>
                  <a:cubicBezTo>
                    <a:pt x="8" y="35"/>
                    <a:pt x="9" y="35"/>
                    <a:pt x="10" y="33"/>
                  </a:cubicBezTo>
                  <a:cubicBezTo>
                    <a:pt x="11" y="32"/>
                    <a:pt x="10" y="30"/>
                    <a:pt x="8" y="28"/>
                  </a:cubicBezTo>
                  <a:cubicBezTo>
                    <a:pt x="6" y="29"/>
                    <a:pt x="3" y="33"/>
                    <a:pt x="1" y="36"/>
                  </a:cubicBezTo>
                  <a:cubicBezTo>
                    <a:pt x="0" y="39"/>
                    <a:pt x="4" y="45"/>
                    <a:pt x="5" y="47"/>
                  </a:cubicBezTo>
                  <a:cubicBezTo>
                    <a:pt x="5" y="49"/>
                    <a:pt x="2" y="47"/>
                    <a:pt x="2" y="49"/>
                  </a:cubicBezTo>
                  <a:cubicBezTo>
                    <a:pt x="2" y="52"/>
                    <a:pt x="8" y="55"/>
                    <a:pt x="11" y="57"/>
                  </a:cubicBezTo>
                  <a:cubicBezTo>
                    <a:pt x="14" y="59"/>
                    <a:pt x="17" y="65"/>
                    <a:pt x="20" y="68"/>
                  </a:cubicBezTo>
                  <a:cubicBezTo>
                    <a:pt x="22" y="71"/>
                    <a:pt x="23" y="74"/>
                    <a:pt x="26" y="81"/>
                  </a:cubicBezTo>
                  <a:cubicBezTo>
                    <a:pt x="29" y="89"/>
                    <a:pt x="35" y="101"/>
                    <a:pt x="39" y="106"/>
                  </a:cubicBezTo>
                  <a:cubicBezTo>
                    <a:pt x="43" y="111"/>
                    <a:pt x="45" y="115"/>
                    <a:pt x="44" y="117"/>
                  </a:cubicBezTo>
                  <a:cubicBezTo>
                    <a:pt x="43" y="118"/>
                    <a:pt x="44" y="123"/>
                    <a:pt x="47" y="125"/>
                  </a:cubicBezTo>
                  <a:cubicBezTo>
                    <a:pt x="50" y="127"/>
                    <a:pt x="52" y="130"/>
                    <a:pt x="60" y="134"/>
                  </a:cubicBezTo>
                  <a:cubicBezTo>
                    <a:pt x="68" y="138"/>
                    <a:pt x="82" y="145"/>
                    <a:pt x="84" y="149"/>
                  </a:cubicBezTo>
                  <a:cubicBezTo>
                    <a:pt x="86" y="152"/>
                    <a:pt x="93" y="156"/>
                    <a:pt x="94" y="156"/>
                  </a:cubicBezTo>
                  <a:cubicBezTo>
                    <a:pt x="95" y="157"/>
                    <a:pt x="95" y="157"/>
                    <a:pt x="95" y="158"/>
                  </a:cubicBezTo>
                  <a:cubicBezTo>
                    <a:pt x="96" y="157"/>
                    <a:pt x="96" y="157"/>
                    <a:pt x="97" y="157"/>
                  </a:cubicBezTo>
                  <a:cubicBezTo>
                    <a:pt x="99" y="155"/>
                    <a:pt x="99" y="151"/>
                    <a:pt x="100" y="15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1" name="Freeform 230">
              <a:extLst>
                <a:ext uri="{FF2B5EF4-FFF2-40B4-BE49-F238E27FC236}">
                  <a16:creationId xmlns:a16="http://schemas.microsoft.com/office/drawing/2014/main" id="{45EDA4C0-4528-6587-1528-48F2BE23990F}"/>
                </a:ext>
              </a:extLst>
            </p:cNvPr>
            <p:cNvSpPr>
              <a:spLocks/>
            </p:cNvSpPr>
            <p:nvPr/>
          </p:nvSpPr>
          <p:spPr bwMode="auto">
            <a:xfrm>
              <a:off x="2741613" y="4425951"/>
              <a:ext cx="306388" cy="446088"/>
            </a:xfrm>
            <a:custGeom>
              <a:avLst/>
              <a:gdLst>
                <a:gd name="T0" fmla="*/ 100 w 109"/>
                <a:gd name="T1" fmla="*/ 150 h 158"/>
                <a:gd name="T2" fmla="*/ 101 w 109"/>
                <a:gd name="T3" fmla="*/ 150 h 158"/>
                <a:gd name="T4" fmla="*/ 101 w 109"/>
                <a:gd name="T5" fmla="*/ 146 h 158"/>
                <a:gd name="T6" fmla="*/ 106 w 109"/>
                <a:gd name="T7" fmla="*/ 140 h 158"/>
                <a:gd name="T8" fmla="*/ 102 w 109"/>
                <a:gd name="T9" fmla="*/ 136 h 158"/>
                <a:gd name="T10" fmla="*/ 104 w 109"/>
                <a:gd name="T11" fmla="*/ 128 h 158"/>
                <a:gd name="T12" fmla="*/ 106 w 109"/>
                <a:gd name="T13" fmla="*/ 121 h 158"/>
                <a:gd name="T14" fmla="*/ 106 w 109"/>
                <a:gd name="T15" fmla="*/ 109 h 158"/>
                <a:gd name="T16" fmla="*/ 108 w 109"/>
                <a:gd name="T17" fmla="*/ 105 h 158"/>
                <a:gd name="T18" fmla="*/ 102 w 109"/>
                <a:gd name="T19" fmla="*/ 93 h 158"/>
                <a:gd name="T20" fmla="*/ 94 w 109"/>
                <a:gd name="T21" fmla="*/ 93 h 158"/>
                <a:gd name="T22" fmla="*/ 92 w 109"/>
                <a:gd name="T23" fmla="*/ 83 h 158"/>
                <a:gd name="T24" fmla="*/ 88 w 109"/>
                <a:gd name="T25" fmla="*/ 83 h 158"/>
                <a:gd name="T26" fmla="*/ 79 w 109"/>
                <a:gd name="T27" fmla="*/ 85 h 158"/>
                <a:gd name="T28" fmla="*/ 75 w 109"/>
                <a:gd name="T29" fmla="*/ 80 h 158"/>
                <a:gd name="T30" fmla="*/ 71 w 109"/>
                <a:gd name="T31" fmla="*/ 77 h 158"/>
                <a:gd name="T32" fmla="*/ 67 w 109"/>
                <a:gd name="T33" fmla="*/ 69 h 158"/>
                <a:gd name="T34" fmla="*/ 65 w 109"/>
                <a:gd name="T35" fmla="*/ 62 h 158"/>
                <a:gd name="T36" fmla="*/ 66 w 109"/>
                <a:gd name="T37" fmla="*/ 57 h 158"/>
                <a:gd name="T38" fmla="*/ 70 w 109"/>
                <a:gd name="T39" fmla="*/ 52 h 158"/>
                <a:gd name="T40" fmla="*/ 73 w 109"/>
                <a:gd name="T41" fmla="*/ 44 h 158"/>
                <a:gd name="T42" fmla="*/ 80 w 109"/>
                <a:gd name="T43" fmla="*/ 39 h 158"/>
                <a:gd name="T44" fmla="*/ 90 w 109"/>
                <a:gd name="T45" fmla="*/ 35 h 158"/>
                <a:gd name="T46" fmla="*/ 97 w 109"/>
                <a:gd name="T47" fmla="*/ 35 h 158"/>
                <a:gd name="T48" fmla="*/ 92 w 109"/>
                <a:gd name="T49" fmla="*/ 31 h 158"/>
                <a:gd name="T50" fmla="*/ 96 w 109"/>
                <a:gd name="T51" fmla="*/ 24 h 158"/>
                <a:gd name="T52" fmla="*/ 90 w 109"/>
                <a:gd name="T53" fmla="*/ 19 h 158"/>
                <a:gd name="T54" fmla="*/ 85 w 109"/>
                <a:gd name="T55" fmla="*/ 19 h 158"/>
                <a:gd name="T56" fmla="*/ 80 w 109"/>
                <a:gd name="T57" fmla="*/ 20 h 158"/>
                <a:gd name="T58" fmla="*/ 70 w 109"/>
                <a:gd name="T59" fmla="*/ 19 h 158"/>
                <a:gd name="T60" fmla="*/ 67 w 109"/>
                <a:gd name="T61" fmla="*/ 13 h 158"/>
                <a:gd name="T62" fmla="*/ 62 w 109"/>
                <a:gd name="T63" fmla="*/ 8 h 158"/>
                <a:gd name="T64" fmla="*/ 57 w 109"/>
                <a:gd name="T65" fmla="*/ 1 h 158"/>
                <a:gd name="T66" fmla="*/ 49 w 109"/>
                <a:gd name="T67" fmla="*/ 1 h 158"/>
                <a:gd name="T68" fmla="*/ 51 w 109"/>
                <a:gd name="T69" fmla="*/ 7 h 158"/>
                <a:gd name="T70" fmla="*/ 47 w 109"/>
                <a:gd name="T71" fmla="*/ 16 h 158"/>
                <a:gd name="T72" fmla="*/ 30 w 109"/>
                <a:gd name="T73" fmla="*/ 25 h 158"/>
                <a:gd name="T74" fmla="*/ 23 w 109"/>
                <a:gd name="T75" fmla="*/ 38 h 158"/>
                <a:gd name="T76" fmla="*/ 16 w 109"/>
                <a:gd name="T77" fmla="*/ 39 h 158"/>
                <a:gd name="T78" fmla="*/ 10 w 109"/>
                <a:gd name="T79" fmla="*/ 37 h 158"/>
                <a:gd name="T80" fmla="*/ 10 w 109"/>
                <a:gd name="T81" fmla="*/ 33 h 158"/>
                <a:gd name="T82" fmla="*/ 8 w 109"/>
                <a:gd name="T83" fmla="*/ 28 h 158"/>
                <a:gd name="T84" fmla="*/ 1 w 109"/>
                <a:gd name="T85" fmla="*/ 36 h 158"/>
                <a:gd name="T86" fmla="*/ 5 w 109"/>
                <a:gd name="T87" fmla="*/ 47 h 158"/>
                <a:gd name="T88" fmla="*/ 2 w 109"/>
                <a:gd name="T89" fmla="*/ 49 h 158"/>
                <a:gd name="T90" fmla="*/ 11 w 109"/>
                <a:gd name="T91" fmla="*/ 57 h 158"/>
                <a:gd name="T92" fmla="*/ 20 w 109"/>
                <a:gd name="T93" fmla="*/ 68 h 158"/>
                <a:gd name="T94" fmla="*/ 26 w 109"/>
                <a:gd name="T95" fmla="*/ 81 h 158"/>
                <a:gd name="T96" fmla="*/ 39 w 109"/>
                <a:gd name="T97" fmla="*/ 106 h 158"/>
                <a:gd name="T98" fmla="*/ 44 w 109"/>
                <a:gd name="T99" fmla="*/ 117 h 158"/>
                <a:gd name="T100" fmla="*/ 47 w 109"/>
                <a:gd name="T101" fmla="*/ 125 h 158"/>
                <a:gd name="T102" fmla="*/ 60 w 109"/>
                <a:gd name="T103" fmla="*/ 134 h 158"/>
                <a:gd name="T104" fmla="*/ 84 w 109"/>
                <a:gd name="T105" fmla="*/ 149 h 158"/>
                <a:gd name="T106" fmla="*/ 94 w 109"/>
                <a:gd name="T107" fmla="*/ 156 h 158"/>
                <a:gd name="T108" fmla="*/ 95 w 109"/>
                <a:gd name="T109" fmla="*/ 158 h 158"/>
                <a:gd name="T110" fmla="*/ 97 w 109"/>
                <a:gd name="T111" fmla="*/ 157 h 158"/>
                <a:gd name="T112" fmla="*/ 100 w 109"/>
                <a:gd name="T113" fmla="*/ 1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58">
                  <a:moveTo>
                    <a:pt x="100" y="150"/>
                  </a:moveTo>
                  <a:cubicBezTo>
                    <a:pt x="100" y="150"/>
                    <a:pt x="100" y="150"/>
                    <a:pt x="101" y="150"/>
                  </a:cubicBezTo>
                  <a:cubicBezTo>
                    <a:pt x="100" y="148"/>
                    <a:pt x="100" y="147"/>
                    <a:pt x="101" y="146"/>
                  </a:cubicBezTo>
                  <a:cubicBezTo>
                    <a:pt x="103" y="145"/>
                    <a:pt x="106" y="141"/>
                    <a:pt x="106" y="140"/>
                  </a:cubicBezTo>
                  <a:cubicBezTo>
                    <a:pt x="106" y="138"/>
                    <a:pt x="102" y="138"/>
                    <a:pt x="102" y="136"/>
                  </a:cubicBezTo>
                  <a:cubicBezTo>
                    <a:pt x="102" y="133"/>
                    <a:pt x="106" y="130"/>
                    <a:pt x="104" y="128"/>
                  </a:cubicBezTo>
                  <a:cubicBezTo>
                    <a:pt x="103" y="127"/>
                    <a:pt x="107" y="123"/>
                    <a:pt x="106" y="121"/>
                  </a:cubicBezTo>
                  <a:cubicBezTo>
                    <a:pt x="106" y="119"/>
                    <a:pt x="105" y="110"/>
                    <a:pt x="106" y="109"/>
                  </a:cubicBezTo>
                  <a:cubicBezTo>
                    <a:pt x="107" y="108"/>
                    <a:pt x="109" y="108"/>
                    <a:pt x="108" y="105"/>
                  </a:cubicBezTo>
                  <a:cubicBezTo>
                    <a:pt x="107" y="103"/>
                    <a:pt x="104" y="97"/>
                    <a:pt x="102" y="93"/>
                  </a:cubicBezTo>
                  <a:cubicBezTo>
                    <a:pt x="99" y="93"/>
                    <a:pt x="96" y="93"/>
                    <a:pt x="94" y="93"/>
                  </a:cubicBezTo>
                  <a:cubicBezTo>
                    <a:pt x="91" y="94"/>
                    <a:pt x="92" y="86"/>
                    <a:pt x="92" y="83"/>
                  </a:cubicBezTo>
                  <a:cubicBezTo>
                    <a:pt x="92" y="79"/>
                    <a:pt x="89" y="81"/>
                    <a:pt x="88" y="83"/>
                  </a:cubicBezTo>
                  <a:cubicBezTo>
                    <a:pt x="87" y="86"/>
                    <a:pt x="83" y="85"/>
                    <a:pt x="79" y="85"/>
                  </a:cubicBezTo>
                  <a:cubicBezTo>
                    <a:pt x="75" y="85"/>
                    <a:pt x="77" y="80"/>
                    <a:pt x="75" y="80"/>
                  </a:cubicBezTo>
                  <a:cubicBezTo>
                    <a:pt x="72" y="80"/>
                    <a:pt x="70" y="79"/>
                    <a:pt x="71" y="77"/>
                  </a:cubicBezTo>
                  <a:cubicBezTo>
                    <a:pt x="71" y="74"/>
                    <a:pt x="69" y="72"/>
                    <a:pt x="67" y="69"/>
                  </a:cubicBezTo>
                  <a:cubicBezTo>
                    <a:pt x="65" y="67"/>
                    <a:pt x="63" y="64"/>
                    <a:pt x="65" y="62"/>
                  </a:cubicBezTo>
                  <a:cubicBezTo>
                    <a:pt x="66" y="60"/>
                    <a:pt x="64" y="59"/>
                    <a:pt x="66" y="57"/>
                  </a:cubicBezTo>
                  <a:cubicBezTo>
                    <a:pt x="68" y="54"/>
                    <a:pt x="71" y="55"/>
                    <a:pt x="70" y="52"/>
                  </a:cubicBezTo>
                  <a:cubicBezTo>
                    <a:pt x="69" y="49"/>
                    <a:pt x="72" y="47"/>
                    <a:pt x="73" y="44"/>
                  </a:cubicBezTo>
                  <a:cubicBezTo>
                    <a:pt x="73" y="41"/>
                    <a:pt x="77" y="42"/>
                    <a:pt x="80" y="39"/>
                  </a:cubicBezTo>
                  <a:cubicBezTo>
                    <a:pt x="84" y="36"/>
                    <a:pt x="87" y="38"/>
                    <a:pt x="90" y="35"/>
                  </a:cubicBezTo>
                  <a:cubicBezTo>
                    <a:pt x="93" y="33"/>
                    <a:pt x="95" y="35"/>
                    <a:pt x="97" y="35"/>
                  </a:cubicBezTo>
                  <a:cubicBezTo>
                    <a:pt x="96" y="33"/>
                    <a:pt x="93" y="32"/>
                    <a:pt x="92" y="31"/>
                  </a:cubicBezTo>
                  <a:cubicBezTo>
                    <a:pt x="91" y="29"/>
                    <a:pt x="95" y="26"/>
                    <a:pt x="96" y="24"/>
                  </a:cubicBezTo>
                  <a:cubicBezTo>
                    <a:pt x="98" y="22"/>
                    <a:pt x="92" y="20"/>
                    <a:pt x="90" y="19"/>
                  </a:cubicBezTo>
                  <a:cubicBezTo>
                    <a:pt x="89" y="18"/>
                    <a:pt x="86" y="20"/>
                    <a:pt x="85" y="19"/>
                  </a:cubicBezTo>
                  <a:cubicBezTo>
                    <a:pt x="83" y="18"/>
                    <a:pt x="81" y="19"/>
                    <a:pt x="80" y="20"/>
                  </a:cubicBezTo>
                  <a:cubicBezTo>
                    <a:pt x="79" y="21"/>
                    <a:pt x="70" y="21"/>
                    <a:pt x="70" y="19"/>
                  </a:cubicBezTo>
                  <a:cubicBezTo>
                    <a:pt x="70" y="16"/>
                    <a:pt x="67" y="15"/>
                    <a:pt x="67" y="13"/>
                  </a:cubicBezTo>
                  <a:cubicBezTo>
                    <a:pt x="67" y="12"/>
                    <a:pt x="65" y="8"/>
                    <a:pt x="62" y="8"/>
                  </a:cubicBezTo>
                  <a:cubicBezTo>
                    <a:pt x="58" y="8"/>
                    <a:pt x="59" y="3"/>
                    <a:pt x="57" y="1"/>
                  </a:cubicBezTo>
                  <a:cubicBezTo>
                    <a:pt x="55" y="0"/>
                    <a:pt x="52" y="1"/>
                    <a:pt x="49" y="1"/>
                  </a:cubicBezTo>
                  <a:cubicBezTo>
                    <a:pt x="52" y="5"/>
                    <a:pt x="53" y="6"/>
                    <a:pt x="51" y="7"/>
                  </a:cubicBezTo>
                  <a:cubicBezTo>
                    <a:pt x="49" y="9"/>
                    <a:pt x="51" y="10"/>
                    <a:pt x="47" y="16"/>
                  </a:cubicBezTo>
                  <a:cubicBezTo>
                    <a:pt x="42" y="22"/>
                    <a:pt x="34" y="24"/>
                    <a:pt x="30" y="25"/>
                  </a:cubicBezTo>
                  <a:cubicBezTo>
                    <a:pt x="26" y="26"/>
                    <a:pt x="25" y="33"/>
                    <a:pt x="23" y="38"/>
                  </a:cubicBezTo>
                  <a:cubicBezTo>
                    <a:pt x="20" y="43"/>
                    <a:pt x="19" y="42"/>
                    <a:pt x="16" y="39"/>
                  </a:cubicBezTo>
                  <a:cubicBezTo>
                    <a:pt x="14" y="36"/>
                    <a:pt x="13" y="39"/>
                    <a:pt x="10" y="37"/>
                  </a:cubicBezTo>
                  <a:cubicBezTo>
                    <a:pt x="8" y="35"/>
                    <a:pt x="9" y="35"/>
                    <a:pt x="10" y="33"/>
                  </a:cubicBezTo>
                  <a:cubicBezTo>
                    <a:pt x="11" y="32"/>
                    <a:pt x="10" y="30"/>
                    <a:pt x="8" y="28"/>
                  </a:cubicBezTo>
                  <a:cubicBezTo>
                    <a:pt x="6" y="29"/>
                    <a:pt x="3" y="33"/>
                    <a:pt x="1" y="36"/>
                  </a:cubicBezTo>
                  <a:cubicBezTo>
                    <a:pt x="0" y="39"/>
                    <a:pt x="4" y="45"/>
                    <a:pt x="5" y="47"/>
                  </a:cubicBezTo>
                  <a:cubicBezTo>
                    <a:pt x="5" y="49"/>
                    <a:pt x="2" y="47"/>
                    <a:pt x="2" y="49"/>
                  </a:cubicBezTo>
                  <a:cubicBezTo>
                    <a:pt x="2" y="52"/>
                    <a:pt x="8" y="55"/>
                    <a:pt x="11" y="57"/>
                  </a:cubicBezTo>
                  <a:cubicBezTo>
                    <a:pt x="14" y="59"/>
                    <a:pt x="17" y="65"/>
                    <a:pt x="20" y="68"/>
                  </a:cubicBezTo>
                  <a:cubicBezTo>
                    <a:pt x="22" y="71"/>
                    <a:pt x="23" y="74"/>
                    <a:pt x="26" y="81"/>
                  </a:cubicBezTo>
                  <a:cubicBezTo>
                    <a:pt x="29" y="89"/>
                    <a:pt x="35" y="101"/>
                    <a:pt x="39" y="106"/>
                  </a:cubicBezTo>
                  <a:cubicBezTo>
                    <a:pt x="43" y="111"/>
                    <a:pt x="45" y="115"/>
                    <a:pt x="44" y="117"/>
                  </a:cubicBezTo>
                  <a:cubicBezTo>
                    <a:pt x="43" y="118"/>
                    <a:pt x="44" y="123"/>
                    <a:pt x="47" y="125"/>
                  </a:cubicBezTo>
                  <a:cubicBezTo>
                    <a:pt x="50" y="127"/>
                    <a:pt x="52" y="130"/>
                    <a:pt x="60" y="134"/>
                  </a:cubicBezTo>
                  <a:cubicBezTo>
                    <a:pt x="68" y="138"/>
                    <a:pt x="82" y="145"/>
                    <a:pt x="84" y="149"/>
                  </a:cubicBezTo>
                  <a:cubicBezTo>
                    <a:pt x="86" y="152"/>
                    <a:pt x="93" y="156"/>
                    <a:pt x="94" y="156"/>
                  </a:cubicBezTo>
                  <a:cubicBezTo>
                    <a:pt x="95" y="157"/>
                    <a:pt x="95" y="157"/>
                    <a:pt x="95" y="158"/>
                  </a:cubicBezTo>
                  <a:cubicBezTo>
                    <a:pt x="96" y="157"/>
                    <a:pt x="96" y="157"/>
                    <a:pt x="97" y="157"/>
                  </a:cubicBezTo>
                  <a:cubicBezTo>
                    <a:pt x="99" y="155"/>
                    <a:pt x="99" y="151"/>
                    <a:pt x="100" y="15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2" name="Freeform 231">
              <a:extLst>
                <a:ext uri="{FF2B5EF4-FFF2-40B4-BE49-F238E27FC236}">
                  <a16:creationId xmlns:a16="http://schemas.microsoft.com/office/drawing/2014/main" id="{D3162308-8D49-92BC-B7FD-3BABD6E7996F}"/>
                </a:ext>
              </a:extLst>
            </p:cNvPr>
            <p:cNvSpPr>
              <a:spLocks/>
            </p:cNvSpPr>
            <p:nvPr/>
          </p:nvSpPr>
          <p:spPr bwMode="auto">
            <a:xfrm>
              <a:off x="2933701" y="4132263"/>
              <a:ext cx="328613" cy="276225"/>
            </a:xfrm>
            <a:custGeom>
              <a:avLst/>
              <a:gdLst>
                <a:gd name="T0" fmla="*/ 11 w 117"/>
                <a:gd name="T1" fmla="*/ 6 h 98"/>
                <a:gd name="T2" fmla="*/ 4 w 117"/>
                <a:gd name="T3" fmla="*/ 16 h 98"/>
                <a:gd name="T4" fmla="*/ 3 w 117"/>
                <a:gd name="T5" fmla="*/ 22 h 98"/>
                <a:gd name="T6" fmla="*/ 1 w 117"/>
                <a:gd name="T7" fmla="*/ 26 h 98"/>
                <a:gd name="T8" fmla="*/ 5 w 117"/>
                <a:gd name="T9" fmla="*/ 28 h 98"/>
                <a:gd name="T10" fmla="*/ 9 w 117"/>
                <a:gd name="T11" fmla="*/ 33 h 98"/>
                <a:gd name="T12" fmla="*/ 15 w 117"/>
                <a:gd name="T13" fmla="*/ 44 h 98"/>
                <a:gd name="T14" fmla="*/ 29 w 117"/>
                <a:gd name="T15" fmla="*/ 45 h 98"/>
                <a:gd name="T16" fmla="*/ 41 w 117"/>
                <a:gd name="T17" fmla="*/ 51 h 98"/>
                <a:gd name="T18" fmla="*/ 51 w 117"/>
                <a:gd name="T19" fmla="*/ 53 h 98"/>
                <a:gd name="T20" fmla="*/ 49 w 117"/>
                <a:gd name="T21" fmla="*/ 69 h 98"/>
                <a:gd name="T22" fmla="*/ 52 w 117"/>
                <a:gd name="T23" fmla="*/ 75 h 98"/>
                <a:gd name="T24" fmla="*/ 52 w 117"/>
                <a:gd name="T25" fmla="*/ 81 h 98"/>
                <a:gd name="T26" fmla="*/ 53 w 117"/>
                <a:gd name="T27" fmla="*/ 86 h 98"/>
                <a:gd name="T28" fmla="*/ 52 w 117"/>
                <a:gd name="T29" fmla="*/ 86 h 98"/>
                <a:gd name="T30" fmla="*/ 58 w 117"/>
                <a:gd name="T31" fmla="*/ 95 h 98"/>
                <a:gd name="T32" fmla="*/ 63 w 117"/>
                <a:gd name="T33" fmla="*/ 97 h 98"/>
                <a:gd name="T34" fmla="*/ 68 w 117"/>
                <a:gd name="T35" fmla="*/ 96 h 98"/>
                <a:gd name="T36" fmla="*/ 74 w 117"/>
                <a:gd name="T37" fmla="*/ 93 h 98"/>
                <a:gd name="T38" fmla="*/ 79 w 117"/>
                <a:gd name="T39" fmla="*/ 90 h 98"/>
                <a:gd name="T40" fmla="*/ 84 w 117"/>
                <a:gd name="T41" fmla="*/ 86 h 98"/>
                <a:gd name="T42" fmla="*/ 85 w 117"/>
                <a:gd name="T43" fmla="*/ 82 h 98"/>
                <a:gd name="T44" fmla="*/ 81 w 117"/>
                <a:gd name="T45" fmla="*/ 81 h 98"/>
                <a:gd name="T46" fmla="*/ 79 w 117"/>
                <a:gd name="T47" fmla="*/ 76 h 98"/>
                <a:gd name="T48" fmla="*/ 75 w 117"/>
                <a:gd name="T49" fmla="*/ 70 h 98"/>
                <a:gd name="T50" fmla="*/ 81 w 117"/>
                <a:gd name="T51" fmla="*/ 69 h 98"/>
                <a:gd name="T52" fmla="*/ 88 w 117"/>
                <a:gd name="T53" fmla="*/ 71 h 98"/>
                <a:gd name="T54" fmla="*/ 91 w 117"/>
                <a:gd name="T55" fmla="*/ 71 h 98"/>
                <a:gd name="T56" fmla="*/ 97 w 117"/>
                <a:gd name="T57" fmla="*/ 68 h 98"/>
                <a:gd name="T58" fmla="*/ 108 w 117"/>
                <a:gd name="T59" fmla="*/ 64 h 98"/>
                <a:gd name="T60" fmla="*/ 110 w 117"/>
                <a:gd name="T61" fmla="*/ 61 h 98"/>
                <a:gd name="T62" fmla="*/ 104 w 117"/>
                <a:gd name="T63" fmla="*/ 54 h 98"/>
                <a:gd name="T64" fmla="*/ 105 w 117"/>
                <a:gd name="T65" fmla="*/ 50 h 98"/>
                <a:gd name="T66" fmla="*/ 109 w 117"/>
                <a:gd name="T67" fmla="*/ 46 h 98"/>
                <a:gd name="T68" fmla="*/ 110 w 117"/>
                <a:gd name="T69" fmla="*/ 41 h 98"/>
                <a:gd name="T70" fmla="*/ 113 w 117"/>
                <a:gd name="T71" fmla="*/ 36 h 98"/>
                <a:gd name="T72" fmla="*/ 117 w 117"/>
                <a:gd name="T73" fmla="*/ 32 h 98"/>
                <a:gd name="T74" fmla="*/ 104 w 117"/>
                <a:gd name="T75" fmla="*/ 30 h 98"/>
                <a:gd name="T76" fmla="*/ 107 w 117"/>
                <a:gd name="T77" fmla="*/ 23 h 98"/>
                <a:gd name="T78" fmla="*/ 94 w 117"/>
                <a:gd name="T79" fmla="*/ 19 h 98"/>
                <a:gd name="T80" fmla="*/ 95 w 117"/>
                <a:gd name="T81" fmla="*/ 14 h 98"/>
                <a:gd name="T82" fmla="*/ 88 w 117"/>
                <a:gd name="T83" fmla="*/ 12 h 98"/>
                <a:gd name="T84" fmla="*/ 72 w 117"/>
                <a:gd name="T85" fmla="*/ 18 h 98"/>
                <a:gd name="T86" fmla="*/ 56 w 117"/>
                <a:gd name="T87" fmla="*/ 13 h 98"/>
                <a:gd name="T88" fmla="*/ 45 w 117"/>
                <a:gd name="T89" fmla="*/ 11 h 98"/>
                <a:gd name="T90" fmla="*/ 38 w 117"/>
                <a:gd name="T91" fmla="*/ 5 h 98"/>
                <a:gd name="T92" fmla="*/ 31 w 117"/>
                <a:gd name="T93" fmla="*/ 0 h 98"/>
                <a:gd name="T94" fmla="*/ 29 w 117"/>
                <a:gd name="T95" fmla="*/ 5 h 98"/>
                <a:gd name="T96" fmla="*/ 17 w 117"/>
                <a:gd name="T97" fmla="*/ 12 h 98"/>
                <a:gd name="T98" fmla="*/ 20 w 117"/>
                <a:gd name="T99" fmla="*/ 24 h 98"/>
                <a:gd name="T100" fmla="*/ 11 w 117"/>
                <a:gd name="T101" fmla="*/ 21 h 98"/>
                <a:gd name="T102" fmla="*/ 15 w 117"/>
                <a:gd name="T103" fmla="*/ 10 h 98"/>
                <a:gd name="T104" fmla="*/ 14 w 117"/>
                <a:gd name="T105" fmla="*/ 4 h 98"/>
                <a:gd name="T106" fmla="*/ 11 w 117"/>
                <a:gd name="T107"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98">
                  <a:moveTo>
                    <a:pt x="11" y="6"/>
                  </a:moveTo>
                  <a:cubicBezTo>
                    <a:pt x="9" y="9"/>
                    <a:pt x="4" y="12"/>
                    <a:pt x="4" y="16"/>
                  </a:cubicBezTo>
                  <a:cubicBezTo>
                    <a:pt x="4" y="19"/>
                    <a:pt x="4" y="20"/>
                    <a:pt x="3" y="22"/>
                  </a:cubicBezTo>
                  <a:cubicBezTo>
                    <a:pt x="1" y="23"/>
                    <a:pt x="0" y="26"/>
                    <a:pt x="1" y="26"/>
                  </a:cubicBezTo>
                  <a:cubicBezTo>
                    <a:pt x="3" y="26"/>
                    <a:pt x="5" y="26"/>
                    <a:pt x="5" y="28"/>
                  </a:cubicBezTo>
                  <a:cubicBezTo>
                    <a:pt x="5" y="30"/>
                    <a:pt x="9" y="30"/>
                    <a:pt x="9" y="33"/>
                  </a:cubicBezTo>
                  <a:cubicBezTo>
                    <a:pt x="9" y="36"/>
                    <a:pt x="7" y="44"/>
                    <a:pt x="15" y="44"/>
                  </a:cubicBezTo>
                  <a:cubicBezTo>
                    <a:pt x="22" y="44"/>
                    <a:pt x="26" y="42"/>
                    <a:pt x="29" y="45"/>
                  </a:cubicBezTo>
                  <a:cubicBezTo>
                    <a:pt x="32" y="49"/>
                    <a:pt x="36" y="51"/>
                    <a:pt x="41" y="51"/>
                  </a:cubicBezTo>
                  <a:cubicBezTo>
                    <a:pt x="45" y="50"/>
                    <a:pt x="53" y="49"/>
                    <a:pt x="51" y="53"/>
                  </a:cubicBezTo>
                  <a:cubicBezTo>
                    <a:pt x="48" y="57"/>
                    <a:pt x="46" y="66"/>
                    <a:pt x="49" y="69"/>
                  </a:cubicBezTo>
                  <a:cubicBezTo>
                    <a:pt x="51" y="71"/>
                    <a:pt x="54" y="73"/>
                    <a:pt x="52" y="75"/>
                  </a:cubicBezTo>
                  <a:cubicBezTo>
                    <a:pt x="50" y="77"/>
                    <a:pt x="49" y="80"/>
                    <a:pt x="52" y="81"/>
                  </a:cubicBezTo>
                  <a:cubicBezTo>
                    <a:pt x="54" y="83"/>
                    <a:pt x="53" y="85"/>
                    <a:pt x="53" y="86"/>
                  </a:cubicBezTo>
                  <a:cubicBezTo>
                    <a:pt x="53" y="86"/>
                    <a:pt x="53" y="86"/>
                    <a:pt x="52" y="86"/>
                  </a:cubicBezTo>
                  <a:cubicBezTo>
                    <a:pt x="55" y="90"/>
                    <a:pt x="56" y="93"/>
                    <a:pt x="58" y="95"/>
                  </a:cubicBezTo>
                  <a:cubicBezTo>
                    <a:pt x="61" y="97"/>
                    <a:pt x="62" y="98"/>
                    <a:pt x="63" y="97"/>
                  </a:cubicBezTo>
                  <a:cubicBezTo>
                    <a:pt x="65" y="96"/>
                    <a:pt x="66" y="95"/>
                    <a:pt x="68" y="96"/>
                  </a:cubicBezTo>
                  <a:cubicBezTo>
                    <a:pt x="69" y="97"/>
                    <a:pt x="71" y="95"/>
                    <a:pt x="74" y="93"/>
                  </a:cubicBezTo>
                  <a:cubicBezTo>
                    <a:pt x="76" y="91"/>
                    <a:pt x="79" y="93"/>
                    <a:pt x="79" y="90"/>
                  </a:cubicBezTo>
                  <a:cubicBezTo>
                    <a:pt x="80" y="88"/>
                    <a:pt x="81" y="86"/>
                    <a:pt x="84" y="86"/>
                  </a:cubicBezTo>
                  <a:cubicBezTo>
                    <a:pt x="87" y="85"/>
                    <a:pt x="87" y="82"/>
                    <a:pt x="85" y="82"/>
                  </a:cubicBezTo>
                  <a:cubicBezTo>
                    <a:pt x="83" y="82"/>
                    <a:pt x="81" y="85"/>
                    <a:pt x="81" y="81"/>
                  </a:cubicBezTo>
                  <a:cubicBezTo>
                    <a:pt x="81" y="78"/>
                    <a:pt x="79" y="79"/>
                    <a:pt x="79" y="76"/>
                  </a:cubicBezTo>
                  <a:cubicBezTo>
                    <a:pt x="79" y="73"/>
                    <a:pt x="78" y="71"/>
                    <a:pt x="75" y="70"/>
                  </a:cubicBezTo>
                  <a:cubicBezTo>
                    <a:pt x="72" y="68"/>
                    <a:pt x="79" y="67"/>
                    <a:pt x="81" y="69"/>
                  </a:cubicBezTo>
                  <a:cubicBezTo>
                    <a:pt x="82" y="70"/>
                    <a:pt x="88" y="69"/>
                    <a:pt x="88" y="71"/>
                  </a:cubicBezTo>
                  <a:cubicBezTo>
                    <a:pt x="89" y="73"/>
                    <a:pt x="91" y="74"/>
                    <a:pt x="91" y="71"/>
                  </a:cubicBezTo>
                  <a:cubicBezTo>
                    <a:pt x="91" y="69"/>
                    <a:pt x="95" y="68"/>
                    <a:pt x="97" y="68"/>
                  </a:cubicBezTo>
                  <a:cubicBezTo>
                    <a:pt x="100" y="69"/>
                    <a:pt x="105" y="65"/>
                    <a:pt x="108" y="64"/>
                  </a:cubicBezTo>
                  <a:cubicBezTo>
                    <a:pt x="109" y="64"/>
                    <a:pt x="109" y="62"/>
                    <a:pt x="110" y="61"/>
                  </a:cubicBezTo>
                  <a:cubicBezTo>
                    <a:pt x="108" y="59"/>
                    <a:pt x="106" y="55"/>
                    <a:pt x="104" y="54"/>
                  </a:cubicBezTo>
                  <a:cubicBezTo>
                    <a:pt x="103" y="53"/>
                    <a:pt x="106" y="52"/>
                    <a:pt x="105" y="50"/>
                  </a:cubicBezTo>
                  <a:cubicBezTo>
                    <a:pt x="105" y="48"/>
                    <a:pt x="105" y="46"/>
                    <a:pt x="109" y="46"/>
                  </a:cubicBezTo>
                  <a:cubicBezTo>
                    <a:pt x="113" y="46"/>
                    <a:pt x="113" y="42"/>
                    <a:pt x="110" y="41"/>
                  </a:cubicBezTo>
                  <a:cubicBezTo>
                    <a:pt x="108" y="40"/>
                    <a:pt x="111" y="37"/>
                    <a:pt x="113" y="36"/>
                  </a:cubicBezTo>
                  <a:cubicBezTo>
                    <a:pt x="114" y="35"/>
                    <a:pt x="115" y="34"/>
                    <a:pt x="117" y="32"/>
                  </a:cubicBezTo>
                  <a:cubicBezTo>
                    <a:pt x="112" y="30"/>
                    <a:pt x="107" y="30"/>
                    <a:pt x="104" y="30"/>
                  </a:cubicBezTo>
                  <a:cubicBezTo>
                    <a:pt x="101" y="30"/>
                    <a:pt x="106" y="27"/>
                    <a:pt x="107" y="23"/>
                  </a:cubicBezTo>
                  <a:cubicBezTo>
                    <a:pt x="107" y="20"/>
                    <a:pt x="98" y="19"/>
                    <a:pt x="94" y="19"/>
                  </a:cubicBezTo>
                  <a:cubicBezTo>
                    <a:pt x="90" y="18"/>
                    <a:pt x="91" y="14"/>
                    <a:pt x="95" y="14"/>
                  </a:cubicBezTo>
                  <a:cubicBezTo>
                    <a:pt x="99" y="14"/>
                    <a:pt x="93" y="11"/>
                    <a:pt x="88" y="12"/>
                  </a:cubicBezTo>
                  <a:cubicBezTo>
                    <a:pt x="83" y="13"/>
                    <a:pt x="76" y="16"/>
                    <a:pt x="72" y="18"/>
                  </a:cubicBezTo>
                  <a:cubicBezTo>
                    <a:pt x="68" y="20"/>
                    <a:pt x="61" y="11"/>
                    <a:pt x="56" y="13"/>
                  </a:cubicBezTo>
                  <a:cubicBezTo>
                    <a:pt x="51" y="15"/>
                    <a:pt x="45" y="15"/>
                    <a:pt x="45" y="11"/>
                  </a:cubicBezTo>
                  <a:cubicBezTo>
                    <a:pt x="45" y="7"/>
                    <a:pt x="43" y="4"/>
                    <a:pt x="38" y="5"/>
                  </a:cubicBezTo>
                  <a:cubicBezTo>
                    <a:pt x="34" y="5"/>
                    <a:pt x="35" y="0"/>
                    <a:pt x="31" y="0"/>
                  </a:cubicBezTo>
                  <a:cubicBezTo>
                    <a:pt x="28" y="0"/>
                    <a:pt x="31" y="4"/>
                    <a:pt x="29" y="5"/>
                  </a:cubicBezTo>
                  <a:cubicBezTo>
                    <a:pt x="26" y="7"/>
                    <a:pt x="18" y="9"/>
                    <a:pt x="17" y="12"/>
                  </a:cubicBezTo>
                  <a:cubicBezTo>
                    <a:pt x="17" y="15"/>
                    <a:pt x="22" y="21"/>
                    <a:pt x="20" y="24"/>
                  </a:cubicBezTo>
                  <a:cubicBezTo>
                    <a:pt x="19" y="28"/>
                    <a:pt x="13" y="25"/>
                    <a:pt x="11" y="21"/>
                  </a:cubicBezTo>
                  <a:cubicBezTo>
                    <a:pt x="10" y="18"/>
                    <a:pt x="16" y="12"/>
                    <a:pt x="15" y="10"/>
                  </a:cubicBezTo>
                  <a:cubicBezTo>
                    <a:pt x="14" y="9"/>
                    <a:pt x="13" y="6"/>
                    <a:pt x="14" y="4"/>
                  </a:cubicBezTo>
                  <a:cubicBezTo>
                    <a:pt x="13" y="5"/>
                    <a:pt x="12" y="5"/>
                    <a:pt x="11" y="6"/>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3" name="Freeform 232">
              <a:extLst>
                <a:ext uri="{FF2B5EF4-FFF2-40B4-BE49-F238E27FC236}">
                  <a16:creationId xmlns:a16="http://schemas.microsoft.com/office/drawing/2014/main" id="{2EB90659-0C71-ECFC-0BEB-666FC53303EB}"/>
                </a:ext>
              </a:extLst>
            </p:cNvPr>
            <p:cNvSpPr>
              <a:spLocks/>
            </p:cNvSpPr>
            <p:nvPr/>
          </p:nvSpPr>
          <p:spPr bwMode="auto">
            <a:xfrm>
              <a:off x="2933701" y="4132263"/>
              <a:ext cx="328613" cy="276225"/>
            </a:xfrm>
            <a:custGeom>
              <a:avLst/>
              <a:gdLst>
                <a:gd name="T0" fmla="*/ 11 w 117"/>
                <a:gd name="T1" fmla="*/ 6 h 98"/>
                <a:gd name="T2" fmla="*/ 4 w 117"/>
                <a:gd name="T3" fmla="*/ 16 h 98"/>
                <a:gd name="T4" fmla="*/ 3 w 117"/>
                <a:gd name="T5" fmla="*/ 22 h 98"/>
                <a:gd name="T6" fmla="*/ 1 w 117"/>
                <a:gd name="T7" fmla="*/ 26 h 98"/>
                <a:gd name="T8" fmla="*/ 5 w 117"/>
                <a:gd name="T9" fmla="*/ 28 h 98"/>
                <a:gd name="T10" fmla="*/ 9 w 117"/>
                <a:gd name="T11" fmla="*/ 33 h 98"/>
                <a:gd name="T12" fmla="*/ 15 w 117"/>
                <a:gd name="T13" fmla="*/ 44 h 98"/>
                <a:gd name="T14" fmla="*/ 29 w 117"/>
                <a:gd name="T15" fmla="*/ 45 h 98"/>
                <a:gd name="T16" fmla="*/ 41 w 117"/>
                <a:gd name="T17" fmla="*/ 51 h 98"/>
                <a:gd name="T18" fmla="*/ 51 w 117"/>
                <a:gd name="T19" fmla="*/ 53 h 98"/>
                <a:gd name="T20" fmla="*/ 49 w 117"/>
                <a:gd name="T21" fmla="*/ 69 h 98"/>
                <a:gd name="T22" fmla="*/ 52 w 117"/>
                <a:gd name="T23" fmla="*/ 75 h 98"/>
                <a:gd name="T24" fmla="*/ 52 w 117"/>
                <a:gd name="T25" fmla="*/ 81 h 98"/>
                <a:gd name="T26" fmla="*/ 53 w 117"/>
                <a:gd name="T27" fmla="*/ 86 h 98"/>
                <a:gd name="T28" fmla="*/ 52 w 117"/>
                <a:gd name="T29" fmla="*/ 86 h 98"/>
                <a:gd name="T30" fmla="*/ 58 w 117"/>
                <a:gd name="T31" fmla="*/ 95 h 98"/>
                <a:gd name="T32" fmla="*/ 63 w 117"/>
                <a:gd name="T33" fmla="*/ 97 h 98"/>
                <a:gd name="T34" fmla="*/ 68 w 117"/>
                <a:gd name="T35" fmla="*/ 96 h 98"/>
                <a:gd name="T36" fmla="*/ 74 w 117"/>
                <a:gd name="T37" fmla="*/ 93 h 98"/>
                <a:gd name="T38" fmla="*/ 79 w 117"/>
                <a:gd name="T39" fmla="*/ 90 h 98"/>
                <a:gd name="T40" fmla="*/ 84 w 117"/>
                <a:gd name="T41" fmla="*/ 86 h 98"/>
                <a:gd name="T42" fmla="*/ 85 w 117"/>
                <a:gd name="T43" fmla="*/ 82 h 98"/>
                <a:gd name="T44" fmla="*/ 81 w 117"/>
                <a:gd name="T45" fmla="*/ 81 h 98"/>
                <a:gd name="T46" fmla="*/ 79 w 117"/>
                <a:gd name="T47" fmla="*/ 76 h 98"/>
                <a:gd name="T48" fmla="*/ 75 w 117"/>
                <a:gd name="T49" fmla="*/ 70 h 98"/>
                <a:gd name="T50" fmla="*/ 81 w 117"/>
                <a:gd name="T51" fmla="*/ 69 h 98"/>
                <a:gd name="T52" fmla="*/ 88 w 117"/>
                <a:gd name="T53" fmla="*/ 71 h 98"/>
                <a:gd name="T54" fmla="*/ 91 w 117"/>
                <a:gd name="T55" fmla="*/ 71 h 98"/>
                <a:gd name="T56" fmla="*/ 97 w 117"/>
                <a:gd name="T57" fmla="*/ 68 h 98"/>
                <a:gd name="T58" fmla="*/ 108 w 117"/>
                <a:gd name="T59" fmla="*/ 64 h 98"/>
                <a:gd name="T60" fmla="*/ 110 w 117"/>
                <a:gd name="T61" fmla="*/ 61 h 98"/>
                <a:gd name="T62" fmla="*/ 104 w 117"/>
                <a:gd name="T63" fmla="*/ 54 h 98"/>
                <a:gd name="T64" fmla="*/ 105 w 117"/>
                <a:gd name="T65" fmla="*/ 50 h 98"/>
                <a:gd name="T66" fmla="*/ 109 w 117"/>
                <a:gd name="T67" fmla="*/ 46 h 98"/>
                <a:gd name="T68" fmla="*/ 110 w 117"/>
                <a:gd name="T69" fmla="*/ 41 h 98"/>
                <a:gd name="T70" fmla="*/ 113 w 117"/>
                <a:gd name="T71" fmla="*/ 36 h 98"/>
                <a:gd name="T72" fmla="*/ 117 w 117"/>
                <a:gd name="T73" fmla="*/ 32 h 98"/>
                <a:gd name="T74" fmla="*/ 104 w 117"/>
                <a:gd name="T75" fmla="*/ 30 h 98"/>
                <a:gd name="T76" fmla="*/ 107 w 117"/>
                <a:gd name="T77" fmla="*/ 23 h 98"/>
                <a:gd name="T78" fmla="*/ 94 w 117"/>
                <a:gd name="T79" fmla="*/ 19 h 98"/>
                <a:gd name="T80" fmla="*/ 95 w 117"/>
                <a:gd name="T81" fmla="*/ 14 h 98"/>
                <a:gd name="T82" fmla="*/ 88 w 117"/>
                <a:gd name="T83" fmla="*/ 12 h 98"/>
                <a:gd name="T84" fmla="*/ 72 w 117"/>
                <a:gd name="T85" fmla="*/ 18 h 98"/>
                <a:gd name="T86" fmla="*/ 56 w 117"/>
                <a:gd name="T87" fmla="*/ 13 h 98"/>
                <a:gd name="T88" fmla="*/ 45 w 117"/>
                <a:gd name="T89" fmla="*/ 11 h 98"/>
                <a:gd name="T90" fmla="*/ 38 w 117"/>
                <a:gd name="T91" fmla="*/ 5 h 98"/>
                <a:gd name="T92" fmla="*/ 31 w 117"/>
                <a:gd name="T93" fmla="*/ 0 h 98"/>
                <a:gd name="T94" fmla="*/ 29 w 117"/>
                <a:gd name="T95" fmla="*/ 5 h 98"/>
                <a:gd name="T96" fmla="*/ 17 w 117"/>
                <a:gd name="T97" fmla="*/ 12 h 98"/>
                <a:gd name="T98" fmla="*/ 20 w 117"/>
                <a:gd name="T99" fmla="*/ 24 h 98"/>
                <a:gd name="T100" fmla="*/ 11 w 117"/>
                <a:gd name="T101" fmla="*/ 21 h 98"/>
                <a:gd name="T102" fmla="*/ 15 w 117"/>
                <a:gd name="T103" fmla="*/ 10 h 98"/>
                <a:gd name="T104" fmla="*/ 14 w 117"/>
                <a:gd name="T105" fmla="*/ 4 h 98"/>
                <a:gd name="T106" fmla="*/ 11 w 117"/>
                <a:gd name="T107"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98">
                  <a:moveTo>
                    <a:pt x="11" y="6"/>
                  </a:moveTo>
                  <a:cubicBezTo>
                    <a:pt x="9" y="9"/>
                    <a:pt x="4" y="12"/>
                    <a:pt x="4" y="16"/>
                  </a:cubicBezTo>
                  <a:cubicBezTo>
                    <a:pt x="4" y="19"/>
                    <a:pt x="4" y="20"/>
                    <a:pt x="3" y="22"/>
                  </a:cubicBezTo>
                  <a:cubicBezTo>
                    <a:pt x="1" y="23"/>
                    <a:pt x="0" y="26"/>
                    <a:pt x="1" y="26"/>
                  </a:cubicBezTo>
                  <a:cubicBezTo>
                    <a:pt x="3" y="26"/>
                    <a:pt x="5" y="26"/>
                    <a:pt x="5" y="28"/>
                  </a:cubicBezTo>
                  <a:cubicBezTo>
                    <a:pt x="5" y="30"/>
                    <a:pt x="9" y="30"/>
                    <a:pt x="9" y="33"/>
                  </a:cubicBezTo>
                  <a:cubicBezTo>
                    <a:pt x="9" y="36"/>
                    <a:pt x="7" y="44"/>
                    <a:pt x="15" y="44"/>
                  </a:cubicBezTo>
                  <a:cubicBezTo>
                    <a:pt x="22" y="44"/>
                    <a:pt x="26" y="42"/>
                    <a:pt x="29" y="45"/>
                  </a:cubicBezTo>
                  <a:cubicBezTo>
                    <a:pt x="32" y="49"/>
                    <a:pt x="36" y="51"/>
                    <a:pt x="41" y="51"/>
                  </a:cubicBezTo>
                  <a:cubicBezTo>
                    <a:pt x="45" y="50"/>
                    <a:pt x="53" y="49"/>
                    <a:pt x="51" y="53"/>
                  </a:cubicBezTo>
                  <a:cubicBezTo>
                    <a:pt x="48" y="57"/>
                    <a:pt x="46" y="66"/>
                    <a:pt x="49" y="69"/>
                  </a:cubicBezTo>
                  <a:cubicBezTo>
                    <a:pt x="51" y="71"/>
                    <a:pt x="54" y="73"/>
                    <a:pt x="52" y="75"/>
                  </a:cubicBezTo>
                  <a:cubicBezTo>
                    <a:pt x="50" y="77"/>
                    <a:pt x="49" y="80"/>
                    <a:pt x="52" y="81"/>
                  </a:cubicBezTo>
                  <a:cubicBezTo>
                    <a:pt x="54" y="83"/>
                    <a:pt x="53" y="85"/>
                    <a:pt x="53" y="86"/>
                  </a:cubicBezTo>
                  <a:cubicBezTo>
                    <a:pt x="53" y="86"/>
                    <a:pt x="53" y="86"/>
                    <a:pt x="52" y="86"/>
                  </a:cubicBezTo>
                  <a:cubicBezTo>
                    <a:pt x="55" y="90"/>
                    <a:pt x="56" y="93"/>
                    <a:pt x="58" y="95"/>
                  </a:cubicBezTo>
                  <a:cubicBezTo>
                    <a:pt x="61" y="97"/>
                    <a:pt x="62" y="98"/>
                    <a:pt x="63" y="97"/>
                  </a:cubicBezTo>
                  <a:cubicBezTo>
                    <a:pt x="65" y="96"/>
                    <a:pt x="66" y="95"/>
                    <a:pt x="68" y="96"/>
                  </a:cubicBezTo>
                  <a:cubicBezTo>
                    <a:pt x="69" y="97"/>
                    <a:pt x="71" y="95"/>
                    <a:pt x="74" y="93"/>
                  </a:cubicBezTo>
                  <a:cubicBezTo>
                    <a:pt x="76" y="91"/>
                    <a:pt x="79" y="93"/>
                    <a:pt x="79" y="90"/>
                  </a:cubicBezTo>
                  <a:cubicBezTo>
                    <a:pt x="80" y="88"/>
                    <a:pt x="81" y="86"/>
                    <a:pt x="84" y="86"/>
                  </a:cubicBezTo>
                  <a:cubicBezTo>
                    <a:pt x="87" y="85"/>
                    <a:pt x="87" y="82"/>
                    <a:pt x="85" y="82"/>
                  </a:cubicBezTo>
                  <a:cubicBezTo>
                    <a:pt x="83" y="82"/>
                    <a:pt x="81" y="85"/>
                    <a:pt x="81" y="81"/>
                  </a:cubicBezTo>
                  <a:cubicBezTo>
                    <a:pt x="81" y="78"/>
                    <a:pt x="79" y="79"/>
                    <a:pt x="79" y="76"/>
                  </a:cubicBezTo>
                  <a:cubicBezTo>
                    <a:pt x="79" y="73"/>
                    <a:pt x="78" y="71"/>
                    <a:pt x="75" y="70"/>
                  </a:cubicBezTo>
                  <a:cubicBezTo>
                    <a:pt x="72" y="68"/>
                    <a:pt x="79" y="67"/>
                    <a:pt x="81" y="69"/>
                  </a:cubicBezTo>
                  <a:cubicBezTo>
                    <a:pt x="82" y="70"/>
                    <a:pt x="88" y="69"/>
                    <a:pt x="88" y="71"/>
                  </a:cubicBezTo>
                  <a:cubicBezTo>
                    <a:pt x="89" y="73"/>
                    <a:pt x="91" y="74"/>
                    <a:pt x="91" y="71"/>
                  </a:cubicBezTo>
                  <a:cubicBezTo>
                    <a:pt x="91" y="69"/>
                    <a:pt x="95" y="68"/>
                    <a:pt x="97" y="68"/>
                  </a:cubicBezTo>
                  <a:cubicBezTo>
                    <a:pt x="100" y="69"/>
                    <a:pt x="105" y="65"/>
                    <a:pt x="108" y="64"/>
                  </a:cubicBezTo>
                  <a:cubicBezTo>
                    <a:pt x="109" y="64"/>
                    <a:pt x="109" y="62"/>
                    <a:pt x="110" y="61"/>
                  </a:cubicBezTo>
                  <a:cubicBezTo>
                    <a:pt x="108" y="59"/>
                    <a:pt x="106" y="55"/>
                    <a:pt x="104" y="54"/>
                  </a:cubicBezTo>
                  <a:cubicBezTo>
                    <a:pt x="103" y="53"/>
                    <a:pt x="106" y="52"/>
                    <a:pt x="105" y="50"/>
                  </a:cubicBezTo>
                  <a:cubicBezTo>
                    <a:pt x="105" y="48"/>
                    <a:pt x="105" y="46"/>
                    <a:pt x="109" y="46"/>
                  </a:cubicBezTo>
                  <a:cubicBezTo>
                    <a:pt x="113" y="46"/>
                    <a:pt x="113" y="42"/>
                    <a:pt x="110" y="41"/>
                  </a:cubicBezTo>
                  <a:cubicBezTo>
                    <a:pt x="108" y="40"/>
                    <a:pt x="111" y="37"/>
                    <a:pt x="113" y="36"/>
                  </a:cubicBezTo>
                  <a:cubicBezTo>
                    <a:pt x="114" y="35"/>
                    <a:pt x="115" y="34"/>
                    <a:pt x="117" y="32"/>
                  </a:cubicBezTo>
                  <a:cubicBezTo>
                    <a:pt x="112" y="30"/>
                    <a:pt x="107" y="30"/>
                    <a:pt x="104" y="30"/>
                  </a:cubicBezTo>
                  <a:cubicBezTo>
                    <a:pt x="101" y="30"/>
                    <a:pt x="106" y="27"/>
                    <a:pt x="107" y="23"/>
                  </a:cubicBezTo>
                  <a:cubicBezTo>
                    <a:pt x="107" y="20"/>
                    <a:pt x="98" y="19"/>
                    <a:pt x="94" y="19"/>
                  </a:cubicBezTo>
                  <a:cubicBezTo>
                    <a:pt x="90" y="18"/>
                    <a:pt x="91" y="14"/>
                    <a:pt x="95" y="14"/>
                  </a:cubicBezTo>
                  <a:cubicBezTo>
                    <a:pt x="99" y="14"/>
                    <a:pt x="93" y="11"/>
                    <a:pt x="88" y="12"/>
                  </a:cubicBezTo>
                  <a:cubicBezTo>
                    <a:pt x="83" y="13"/>
                    <a:pt x="76" y="16"/>
                    <a:pt x="72" y="18"/>
                  </a:cubicBezTo>
                  <a:cubicBezTo>
                    <a:pt x="68" y="20"/>
                    <a:pt x="61" y="11"/>
                    <a:pt x="56" y="13"/>
                  </a:cubicBezTo>
                  <a:cubicBezTo>
                    <a:pt x="51" y="15"/>
                    <a:pt x="45" y="15"/>
                    <a:pt x="45" y="11"/>
                  </a:cubicBezTo>
                  <a:cubicBezTo>
                    <a:pt x="45" y="7"/>
                    <a:pt x="43" y="4"/>
                    <a:pt x="38" y="5"/>
                  </a:cubicBezTo>
                  <a:cubicBezTo>
                    <a:pt x="34" y="5"/>
                    <a:pt x="35" y="0"/>
                    <a:pt x="31" y="0"/>
                  </a:cubicBezTo>
                  <a:cubicBezTo>
                    <a:pt x="28" y="0"/>
                    <a:pt x="31" y="4"/>
                    <a:pt x="29" y="5"/>
                  </a:cubicBezTo>
                  <a:cubicBezTo>
                    <a:pt x="26" y="7"/>
                    <a:pt x="18" y="9"/>
                    <a:pt x="17" y="12"/>
                  </a:cubicBezTo>
                  <a:cubicBezTo>
                    <a:pt x="17" y="15"/>
                    <a:pt x="22" y="21"/>
                    <a:pt x="20" y="24"/>
                  </a:cubicBezTo>
                  <a:cubicBezTo>
                    <a:pt x="19" y="28"/>
                    <a:pt x="13" y="25"/>
                    <a:pt x="11" y="21"/>
                  </a:cubicBezTo>
                  <a:cubicBezTo>
                    <a:pt x="10" y="18"/>
                    <a:pt x="16" y="12"/>
                    <a:pt x="15" y="10"/>
                  </a:cubicBezTo>
                  <a:cubicBezTo>
                    <a:pt x="14" y="9"/>
                    <a:pt x="13" y="6"/>
                    <a:pt x="14" y="4"/>
                  </a:cubicBezTo>
                  <a:cubicBezTo>
                    <a:pt x="13" y="5"/>
                    <a:pt x="12" y="5"/>
                    <a:pt x="11" y="6"/>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4" name="Freeform 233">
              <a:extLst>
                <a:ext uri="{FF2B5EF4-FFF2-40B4-BE49-F238E27FC236}">
                  <a16:creationId xmlns:a16="http://schemas.microsoft.com/office/drawing/2014/main" id="{B1FB94E4-8A26-B4B5-9F16-09445C63E7F7}"/>
                </a:ext>
              </a:extLst>
            </p:cNvPr>
            <p:cNvSpPr>
              <a:spLocks/>
            </p:cNvSpPr>
            <p:nvPr/>
          </p:nvSpPr>
          <p:spPr bwMode="auto">
            <a:xfrm>
              <a:off x="3298826" y="4273551"/>
              <a:ext cx="101600" cy="107950"/>
            </a:xfrm>
            <a:custGeom>
              <a:avLst/>
              <a:gdLst>
                <a:gd name="T0" fmla="*/ 9 w 36"/>
                <a:gd name="T1" fmla="*/ 8 h 38"/>
                <a:gd name="T2" fmla="*/ 5 w 36"/>
                <a:gd name="T3" fmla="*/ 12 h 38"/>
                <a:gd name="T4" fmla="*/ 2 w 36"/>
                <a:gd name="T5" fmla="*/ 19 h 38"/>
                <a:gd name="T6" fmla="*/ 9 w 36"/>
                <a:gd name="T7" fmla="*/ 28 h 38"/>
                <a:gd name="T8" fmla="*/ 14 w 36"/>
                <a:gd name="T9" fmla="*/ 37 h 38"/>
                <a:gd name="T10" fmla="*/ 18 w 36"/>
                <a:gd name="T11" fmla="*/ 38 h 38"/>
                <a:gd name="T12" fmla="*/ 22 w 36"/>
                <a:gd name="T13" fmla="*/ 32 h 38"/>
                <a:gd name="T14" fmla="*/ 31 w 36"/>
                <a:gd name="T15" fmla="*/ 33 h 38"/>
                <a:gd name="T16" fmla="*/ 32 w 36"/>
                <a:gd name="T17" fmla="*/ 34 h 38"/>
                <a:gd name="T18" fmla="*/ 34 w 36"/>
                <a:gd name="T19" fmla="*/ 30 h 38"/>
                <a:gd name="T20" fmla="*/ 33 w 36"/>
                <a:gd name="T21" fmla="*/ 19 h 38"/>
                <a:gd name="T22" fmla="*/ 35 w 36"/>
                <a:gd name="T23" fmla="*/ 9 h 38"/>
                <a:gd name="T24" fmla="*/ 36 w 36"/>
                <a:gd name="T25" fmla="*/ 4 h 38"/>
                <a:gd name="T26" fmla="*/ 28 w 36"/>
                <a:gd name="T27" fmla="*/ 2 h 38"/>
                <a:gd name="T28" fmla="*/ 17 w 36"/>
                <a:gd name="T29" fmla="*/ 2 h 38"/>
                <a:gd name="T30" fmla="*/ 11 w 36"/>
                <a:gd name="T31" fmla="*/ 2 h 38"/>
                <a:gd name="T32" fmla="*/ 10 w 36"/>
                <a:gd name="T33" fmla="*/ 3 h 38"/>
                <a:gd name="T34" fmla="*/ 9 w 36"/>
                <a:gd name="T3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8">
                  <a:moveTo>
                    <a:pt x="9" y="8"/>
                  </a:moveTo>
                  <a:cubicBezTo>
                    <a:pt x="10" y="10"/>
                    <a:pt x="8" y="12"/>
                    <a:pt x="5" y="12"/>
                  </a:cubicBezTo>
                  <a:cubicBezTo>
                    <a:pt x="3" y="12"/>
                    <a:pt x="3" y="18"/>
                    <a:pt x="2" y="19"/>
                  </a:cubicBezTo>
                  <a:cubicBezTo>
                    <a:pt x="0" y="21"/>
                    <a:pt x="8" y="25"/>
                    <a:pt x="9" y="28"/>
                  </a:cubicBezTo>
                  <a:cubicBezTo>
                    <a:pt x="10" y="30"/>
                    <a:pt x="12" y="34"/>
                    <a:pt x="14" y="37"/>
                  </a:cubicBezTo>
                  <a:cubicBezTo>
                    <a:pt x="15" y="38"/>
                    <a:pt x="17" y="38"/>
                    <a:pt x="18" y="38"/>
                  </a:cubicBezTo>
                  <a:cubicBezTo>
                    <a:pt x="20" y="36"/>
                    <a:pt x="18" y="32"/>
                    <a:pt x="22" y="32"/>
                  </a:cubicBezTo>
                  <a:cubicBezTo>
                    <a:pt x="25" y="33"/>
                    <a:pt x="30" y="31"/>
                    <a:pt x="31" y="33"/>
                  </a:cubicBezTo>
                  <a:cubicBezTo>
                    <a:pt x="31" y="33"/>
                    <a:pt x="31" y="33"/>
                    <a:pt x="32" y="34"/>
                  </a:cubicBezTo>
                  <a:cubicBezTo>
                    <a:pt x="33" y="32"/>
                    <a:pt x="34" y="30"/>
                    <a:pt x="34" y="30"/>
                  </a:cubicBezTo>
                  <a:cubicBezTo>
                    <a:pt x="35" y="28"/>
                    <a:pt x="35" y="22"/>
                    <a:pt x="33" y="19"/>
                  </a:cubicBezTo>
                  <a:cubicBezTo>
                    <a:pt x="32" y="15"/>
                    <a:pt x="33" y="10"/>
                    <a:pt x="35" y="9"/>
                  </a:cubicBezTo>
                  <a:cubicBezTo>
                    <a:pt x="35" y="8"/>
                    <a:pt x="36" y="7"/>
                    <a:pt x="36" y="4"/>
                  </a:cubicBezTo>
                  <a:cubicBezTo>
                    <a:pt x="33" y="3"/>
                    <a:pt x="31" y="2"/>
                    <a:pt x="28" y="2"/>
                  </a:cubicBezTo>
                  <a:cubicBezTo>
                    <a:pt x="24" y="3"/>
                    <a:pt x="19" y="5"/>
                    <a:pt x="17" y="2"/>
                  </a:cubicBezTo>
                  <a:cubicBezTo>
                    <a:pt x="16" y="0"/>
                    <a:pt x="13" y="0"/>
                    <a:pt x="11" y="2"/>
                  </a:cubicBezTo>
                  <a:cubicBezTo>
                    <a:pt x="11" y="3"/>
                    <a:pt x="10" y="3"/>
                    <a:pt x="10" y="3"/>
                  </a:cubicBezTo>
                  <a:cubicBezTo>
                    <a:pt x="9" y="5"/>
                    <a:pt x="9" y="7"/>
                    <a:pt x="9" y="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5" name="Freeform 234">
              <a:extLst>
                <a:ext uri="{FF2B5EF4-FFF2-40B4-BE49-F238E27FC236}">
                  <a16:creationId xmlns:a16="http://schemas.microsoft.com/office/drawing/2014/main" id="{977F8B8D-65E5-0D3A-0C6F-E79FCE964ADA}"/>
                </a:ext>
              </a:extLst>
            </p:cNvPr>
            <p:cNvSpPr>
              <a:spLocks/>
            </p:cNvSpPr>
            <p:nvPr/>
          </p:nvSpPr>
          <p:spPr bwMode="auto">
            <a:xfrm>
              <a:off x="3298826" y="4273551"/>
              <a:ext cx="101600" cy="107950"/>
            </a:xfrm>
            <a:custGeom>
              <a:avLst/>
              <a:gdLst>
                <a:gd name="T0" fmla="*/ 9 w 36"/>
                <a:gd name="T1" fmla="*/ 8 h 38"/>
                <a:gd name="T2" fmla="*/ 5 w 36"/>
                <a:gd name="T3" fmla="*/ 12 h 38"/>
                <a:gd name="T4" fmla="*/ 2 w 36"/>
                <a:gd name="T5" fmla="*/ 19 h 38"/>
                <a:gd name="T6" fmla="*/ 9 w 36"/>
                <a:gd name="T7" fmla="*/ 28 h 38"/>
                <a:gd name="T8" fmla="*/ 14 w 36"/>
                <a:gd name="T9" fmla="*/ 37 h 38"/>
                <a:gd name="T10" fmla="*/ 18 w 36"/>
                <a:gd name="T11" fmla="*/ 38 h 38"/>
                <a:gd name="T12" fmla="*/ 22 w 36"/>
                <a:gd name="T13" fmla="*/ 32 h 38"/>
                <a:gd name="T14" fmla="*/ 31 w 36"/>
                <a:gd name="T15" fmla="*/ 33 h 38"/>
                <a:gd name="T16" fmla="*/ 32 w 36"/>
                <a:gd name="T17" fmla="*/ 34 h 38"/>
                <a:gd name="T18" fmla="*/ 34 w 36"/>
                <a:gd name="T19" fmla="*/ 30 h 38"/>
                <a:gd name="T20" fmla="*/ 33 w 36"/>
                <a:gd name="T21" fmla="*/ 19 h 38"/>
                <a:gd name="T22" fmla="*/ 35 w 36"/>
                <a:gd name="T23" fmla="*/ 9 h 38"/>
                <a:gd name="T24" fmla="*/ 36 w 36"/>
                <a:gd name="T25" fmla="*/ 4 h 38"/>
                <a:gd name="T26" fmla="*/ 28 w 36"/>
                <a:gd name="T27" fmla="*/ 2 h 38"/>
                <a:gd name="T28" fmla="*/ 17 w 36"/>
                <a:gd name="T29" fmla="*/ 2 h 38"/>
                <a:gd name="T30" fmla="*/ 11 w 36"/>
                <a:gd name="T31" fmla="*/ 2 h 38"/>
                <a:gd name="T32" fmla="*/ 10 w 36"/>
                <a:gd name="T33" fmla="*/ 3 h 38"/>
                <a:gd name="T34" fmla="*/ 9 w 36"/>
                <a:gd name="T3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8">
                  <a:moveTo>
                    <a:pt x="9" y="8"/>
                  </a:moveTo>
                  <a:cubicBezTo>
                    <a:pt x="10" y="10"/>
                    <a:pt x="8" y="12"/>
                    <a:pt x="5" y="12"/>
                  </a:cubicBezTo>
                  <a:cubicBezTo>
                    <a:pt x="3" y="12"/>
                    <a:pt x="3" y="18"/>
                    <a:pt x="2" y="19"/>
                  </a:cubicBezTo>
                  <a:cubicBezTo>
                    <a:pt x="0" y="21"/>
                    <a:pt x="8" y="25"/>
                    <a:pt x="9" y="28"/>
                  </a:cubicBezTo>
                  <a:cubicBezTo>
                    <a:pt x="10" y="30"/>
                    <a:pt x="12" y="34"/>
                    <a:pt x="14" y="37"/>
                  </a:cubicBezTo>
                  <a:cubicBezTo>
                    <a:pt x="15" y="38"/>
                    <a:pt x="17" y="38"/>
                    <a:pt x="18" y="38"/>
                  </a:cubicBezTo>
                  <a:cubicBezTo>
                    <a:pt x="20" y="36"/>
                    <a:pt x="18" y="32"/>
                    <a:pt x="22" y="32"/>
                  </a:cubicBezTo>
                  <a:cubicBezTo>
                    <a:pt x="25" y="33"/>
                    <a:pt x="30" y="31"/>
                    <a:pt x="31" y="33"/>
                  </a:cubicBezTo>
                  <a:cubicBezTo>
                    <a:pt x="31" y="33"/>
                    <a:pt x="31" y="33"/>
                    <a:pt x="32" y="34"/>
                  </a:cubicBezTo>
                  <a:cubicBezTo>
                    <a:pt x="33" y="32"/>
                    <a:pt x="34" y="30"/>
                    <a:pt x="34" y="30"/>
                  </a:cubicBezTo>
                  <a:cubicBezTo>
                    <a:pt x="35" y="28"/>
                    <a:pt x="35" y="22"/>
                    <a:pt x="33" y="19"/>
                  </a:cubicBezTo>
                  <a:cubicBezTo>
                    <a:pt x="32" y="15"/>
                    <a:pt x="33" y="10"/>
                    <a:pt x="35" y="9"/>
                  </a:cubicBezTo>
                  <a:cubicBezTo>
                    <a:pt x="35" y="8"/>
                    <a:pt x="36" y="7"/>
                    <a:pt x="36" y="4"/>
                  </a:cubicBezTo>
                  <a:cubicBezTo>
                    <a:pt x="33" y="3"/>
                    <a:pt x="31" y="2"/>
                    <a:pt x="28" y="2"/>
                  </a:cubicBezTo>
                  <a:cubicBezTo>
                    <a:pt x="24" y="3"/>
                    <a:pt x="19" y="5"/>
                    <a:pt x="17" y="2"/>
                  </a:cubicBezTo>
                  <a:cubicBezTo>
                    <a:pt x="16" y="0"/>
                    <a:pt x="13" y="0"/>
                    <a:pt x="11" y="2"/>
                  </a:cubicBezTo>
                  <a:cubicBezTo>
                    <a:pt x="11" y="3"/>
                    <a:pt x="10" y="3"/>
                    <a:pt x="10" y="3"/>
                  </a:cubicBezTo>
                  <a:cubicBezTo>
                    <a:pt x="9" y="5"/>
                    <a:pt x="9" y="7"/>
                    <a:pt x="9" y="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6" name="Freeform 235">
              <a:extLst>
                <a:ext uri="{FF2B5EF4-FFF2-40B4-BE49-F238E27FC236}">
                  <a16:creationId xmlns:a16="http://schemas.microsoft.com/office/drawing/2014/main" id="{BDCA8B4E-3BA7-84BE-A591-623AB73D86B4}"/>
                </a:ext>
              </a:extLst>
            </p:cNvPr>
            <p:cNvSpPr>
              <a:spLocks/>
            </p:cNvSpPr>
            <p:nvPr/>
          </p:nvSpPr>
          <p:spPr bwMode="auto">
            <a:xfrm>
              <a:off x="3222626" y="4222751"/>
              <a:ext cx="115888" cy="173038"/>
            </a:xfrm>
            <a:custGeom>
              <a:avLst/>
              <a:gdLst>
                <a:gd name="T0" fmla="*/ 10 w 41"/>
                <a:gd name="T1" fmla="*/ 4 h 61"/>
                <a:gd name="T2" fmla="*/ 7 w 41"/>
                <a:gd name="T3" fmla="*/ 9 h 61"/>
                <a:gd name="T4" fmla="*/ 6 w 41"/>
                <a:gd name="T5" fmla="*/ 14 h 61"/>
                <a:gd name="T6" fmla="*/ 2 w 41"/>
                <a:gd name="T7" fmla="*/ 18 h 61"/>
                <a:gd name="T8" fmla="*/ 1 w 41"/>
                <a:gd name="T9" fmla="*/ 22 h 61"/>
                <a:gd name="T10" fmla="*/ 7 w 41"/>
                <a:gd name="T11" fmla="*/ 29 h 61"/>
                <a:gd name="T12" fmla="*/ 10 w 41"/>
                <a:gd name="T13" fmla="*/ 27 h 61"/>
                <a:gd name="T14" fmla="*/ 13 w 41"/>
                <a:gd name="T15" fmla="*/ 34 h 61"/>
                <a:gd name="T16" fmla="*/ 14 w 41"/>
                <a:gd name="T17" fmla="*/ 41 h 61"/>
                <a:gd name="T18" fmla="*/ 16 w 41"/>
                <a:gd name="T19" fmla="*/ 56 h 61"/>
                <a:gd name="T20" fmla="*/ 25 w 41"/>
                <a:gd name="T21" fmla="*/ 59 h 61"/>
                <a:gd name="T22" fmla="*/ 31 w 41"/>
                <a:gd name="T23" fmla="*/ 57 h 61"/>
                <a:gd name="T24" fmla="*/ 35 w 41"/>
                <a:gd name="T25" fmla="*/ 55 h 61"/>
                <a:gd name="T26" fmla="*/ 41 w 41"/>
                <a:gd name="T27" fmla="*/ 55 h 61"/>
                <a:gd name="T28" fmla="*/ 36 w 41"/>
                <a:gd name="T29" fmla="*/ 46 h 61"/>
                <a:gd name="T30" fmla="*/ 29 w 41"/>
                <a:gd name="T31" fmla="*/ 37 h 61"/>
                <a:gd name="T32" fmla="*/ 32 w 41"/>
                <a:gd name="T33" fmla="*/ 30 h 61"/>
                <a:gd name="T34" fmla="*/ 36 w 41"/>
                <a:gd name="T35" fmla="*/ 26 h 61"/>
                <a:gd name="T36" fmla="*/ 37 w 41"/>
                <a:gd name="T37" fmla="*/ 21 h 61"/>
                <a:gd name="T38" fmla="*/ 29 w 41"/>
                <a:gd name="T39" fmla="*/ 14 h 61"/>
                <a:gd name="T40" fmla="*/ 25 w 41"/>
                <a:gd name="T41" fmla="*/ 9 h 61"/>
                <a:gd name="T42" fmla="*/ 17 w 41"/>
                <a:gd name="T43" fmla="*/ 1 h 61"/>
                <a:gd name="T44" fmla="*/ 14 w 41"/>
                <a:gd name="T45" fmla="*/ 0 h 61"/>
                <a:gd name="T46" fmla="*/ 10 w 41"/>
                <a:gd name="T47"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61">
                  <a:moveTo>
                    <a:pt x="10" y="4"/>
                  </a:moveTo>
                  <a:cubicBezTo>
                    <a:pt x="8" y="5"/>
                    <a:pt x="5" y="8"/>
                    <a:pt x="7" y="9"/>
                  </a:cubicBezTo>
                  <a:cubicBezTo>
                    <a:pt x="10" y="10"/>
                    <a:pt x="10" y="14"/>
                    <a:pt x="6" y="14"/>
                  </a:cubicBezTo>
                  <a:cubicBezTo>
                    <a:pt x="2" y="14"/>
                    <a:pt x="2" y="16"/>
                    <a:pt x="2" y="18"/>
                  </a:cubicBezTo>
                  <a:cubicBezTo>
                    <a:pt x="3" y="20"/>
                    <a:pt x="0" y="21"/>
                    <a:pt x="1" y="22"/>
                  </a:cubicBezTo>
                  <a:cubicBezTo>
                    <a:pt x="3" y="23"/>
                    <a:pt x="5" y="27"/>
                    <a:pt x="7" y="29"/>
                  </a:cubicBezTo>
                  <a:cubicBezTo>
                    <a:pt x="7" y="28"/>
                    <a:pt x="8" y="27"/>
                    <a:pt x="10" y="27"/>
                  </a:cubicBezTo>
                  <a:cubicBezTo>
                    <a:pt x="13" y="28"/>
                    <a:pt x="11" y="33"/>
                    <a:pt x="13" y="34"/>
                  </a:cubicBezTo>
                  <a:cubicBezTo>
                    <a:pt x="16" y="36"/>
                    <a:pt x="16" y="40"/>
                    <a:pt x="14" y="41"/>
                  </a:cubicBezTo>
                  <a:cubicBezTo>
                    <a:pt x="12" y="43"/>
                    <a:pt x="11" y="51"/>
                    <a:pt x="16" y="56"/>
                  </a:cubicBezTo>
                  <a:cubicBezTo>
                    <a:pt x="21" y="61"/>
                    <a:pt x="24" y="61"/>
                    <a:pt x="25" y="59"/>
                  </a:cubicBezTo>
                  <a:cubicBezTo>
                    <a:pt x="26" y="58"/>
                    <a:pt x="30" y="59"/>
                    <a:pt x="31" y="57"/>
                  </a:cubicBezTo>
                  <a:cubicBezTo>
                    <a:pt x="32" y="55"/>
                    <a:pt x="33" y="58"/>
                    <a:pt x="35" y="55"/>
                  </a:cubicBezTo>
                  <a:cubicBezTo>
                    <a:pt x="36" y="54"/>
                    <a:pt x="39" y="55"/>
                    <a:pt x="41" y="55"/>
                  </a:cubicBezTo>
                  <a:cubicBezTo>
                    <a:pt x="39" y="52"/>
                    <a:pt x="37" y="48"/>
                    <a:pt x="36" y="46"/>
                  </a:cubicBezTo>
                  <a:cubicBezTo>
                    <a:pt x="35" y="43"/>
                    <a:pt x="27" y="39"/>
                    <a:pt x="29" y="37"/>
                  </a:cubicBezTo>
                  <a:cubicBezTo>
                    <a:pt x="30" y="36"/>
                    <a:pt x="30" y="30"/>
                    <a:pt x="32" y="30"/>
                  </a:cubicBezTo>
                  <a:cubicBezTo>
                    <a:pt x="35" y="30"/>
                    <a:pt x="37" y="28"/>
                    <a:pt x="36" y="26"/>
                  </a:cubicBezTo>
                  <a:cubicBezTo>
                    <a:pt x="36" y="25"/>
                    <a:pt x="36" y="23"/>
                    <a:pt x="37" y="21"/>
                  </a:cubicBezTo>
                  <a:cubicBezTo>
                    <a:pt x="35" y="20"/>
                    <a:pt x="31" y="14"/>
                    <a:pt x="29" y="14"/>
                  </a:cubicBezTo>
                  <a:cubicBezTo>
                    <a:pt x="27" y="14"/>
                    <a:pt x="24" y="12"/>
                    <a:pt x="25" y="9"/>
                  </a:cubicBezTo>
                  <a:cubicBezTo>
                    <a:pt x="26" y="5"/>
                    <a:pt x="20" y="5"/>
                    <a:pt x="17" y="1"/>
                  </a:cubicBezTo>
                  <a:cubicBezTo>
                    <a:pt x="16" y="1"/>
                    <a:pt x="15" y="0"/>
                    <a:pt x="14" y="0"/>
                  </a:cubicBezTo>
                  <a:cubicBezTo>
                    <a:pt x="12" y="2"/>
                    <a:pt x="11" y="3"/>
                    <a:pt x="10" y="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7" name="Freeform 236">
              <a:extLst>
                <a:ext uri="{FF2B5EF4-FFF2-40B4-BE49-F238E27FC236}">
                  <a16:creationId xmlns:a16="http://schemas.microsoft.com/office/drawing/2014/main" id="{82C037CC-5CBB-9862-E69E-7C99B33FD992}"/>
                </a:ext>
              </a:extLst>
            </p:cNvPr>
            <p:cNvSpPr>
              <a:spLocks/>
            </p:cNvSpPr>
            <p:nvPr/>
          </p:nvSpPr>
          <p:spPr bwMode="auto">
            <a:xfrm>
              <a:off x="3222626" y="4222751"/>
              <a:ext cx="115888" cy="173038"/>
            </a:xfrm>
            <a:custGeom>
              <a:avLst/>
              <a:gdLst>
                <a:gd name="T0" fmla="*/ 10 w 41"/>
                <a:gd name="T1" fmla="*/ 4 h 61"/>
                <a:gd name="T2" fmla="*/ 7 w 41"/>
                <a:gd name="T3" fmla="*/ 9 h 61"/>
                <a:gd name="T4" fmla="*/ 6 w 41"/>
                <a:gd name="T5" fmla="*/ 14 h 61"/>
                <a:gd name="T6" fmla="*/ 2 w 41"/>
                <a:gd name="T7" fmla="*/ 18 h 61"/>
                <a:gd name="T8" fmla="*/ 1 w 41"/>
                <a:gd name="T9" fmla="*/ 22 h 61"/>
                <a:gd name="T10" fmla="*/ 7 w 41"/>
                <a:gd name="T11" fmla="*/ 29 h 61"/>
                <a:gd name="T12" fmla="*/ 10 w 41"/>
                <a:gd name="T13" fmla="*/ 27 h 61"/>
                <a:gd name="T14" fmla="*/ 13 w 41"/>
                <a:gd name="T15" fmla="*/ 34 h 61"/>
                <a:gd name="T16" fmla="*/ 14 w 41"/>
                <a:gd name="T17" fmla="*/ 41 h 61"/>
                <a:gd name="T18" fmla="*/ 16 w 41"/>
                <a:gd name="T19" fmla="*/ 56 h 61"/>
                <a:gd name="T20" fmla="*/ 25 w 41"/>
                <a:gd name="T21" fmla="*/ 59 h 61"/>
                <a:gd name="T22" fmla="*/ 31 w 41"/>
                <a:gd name="T23" fmla="*/ 57 h 61"/>
                <a:gd name="T24" fmla="*/ 35 w 41"/>
                <a:gd name="T25" fmla="*/ 55 h 61"/>
                <a:gd name="T26" fmla="*/ 41 w 41"/>
                <a:gd name="T27" fmla="*/ 55 h 61"/>
                <a:gd name="T28" fmla="*/ 36 w 41"/>
                <a:gd name="T29" fmla="*/ 46 h 61"/>
                <a:gd name="T30" fmla="*/ 29 w 41"/>
                <a:gd name="T31" fmla="*/ 37 h 61"/>
                <a:gd name="T32" fmla="*/ 32 w 41"/>
                <a:gd name="T33" fmla="*/ 30 h 61"/>
                <a:gd name="T34" fmla="*/ 36 w 41"/>
                <a:gd name="T35" fmla="*/ 26 h 61"/>
                <a:gd name="T36" fmla="*/ 37 w 41"/>
                <a:gd name="T37" fmla="*/ 21 h 61"/>
                <a:gd name="T38" fmla="*/ 29 w 41"/>
                <a:gd name="T39" fmla="*/ 14 h 61"/>
                <a:gd name="T40" fmla="*/ 25 w 41"/>
                <a:gd name="T41" fmla="*/ 9 h 61"/>
                <a:gd name="T42" fmla="*/ 17 w 41"/>
                <a:gd name="T43" fmla="*/ 1 h 61"/>
                <a:gd name="T44" fmla="*/ 14 w 41"/>
                <a:gd name="T45" fmla="*/ 0 h 61"/>
                <a:gd name="T46" fmla="*/ 10 w 41"/>
                <a:gd name="T47"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61">
                  <a:moveTo>
                    <a:pt x="10" y="4"/>
                  </a:moveTo>
                  <a:cubicBezTo>
                    <a:pt x="8" y="5"/>
                    <a:pt x="5" y="8"/>
                    <a:pt x="7" y="9"/>
                  </a:cubicBezTo>
                  <a:cubicBezTo>
                    <a:pt x="10" y="10"/>
                    <a:pt x="10" y="14"/>
                    <a:pt x="6" y="14"/>
                  </a:cubicBezTo>
                  <a:cubicBezTo>
                    <a:pt x="2" y="14"/>
                    <a:pt x="2" y="16"/>
                    <a:pt x="2" y="18"/>
                  </a:cubicBezTo>
                  <a:cubicBezTo>
                    <a:pt x="3" y="20"/>
                    <a:pt x="0" y="21"/>
                    <a:pt x="1" y="22"/>
                  </a:cubicBezTo>
                  <a:cubicBezTo>
                    <a:pt x="3" y="23"/>
                    <a:pt x="5" y="27"/>
                    <a:pt x="7" y="29"/>
                  </a:cubicBezTo>
                  <a:cubicBezTo>
                    <a:pt x="7" y="28"/>
                    <a:pt x="8" y="27"/>
                    <a:pt x="10" y="27"/>
                  </a:cubicBezTo>
                  <a:cubicBezTo>
                    <a:pt x="13" y="28"/>
                    <a:pt x="11" y="33"/>
                    <a:pt x="13" y="34"/>
                  </a:cubicBezTo>
                  <a:cubicBezTo>
                    <a:pt x="16" y="36"/>
                    <a:pt x="16" y="40"/>
                    <a:pt x="14" y="41"/>
                  </a:cubicBezTo>
                  <a:cubicBezTo>
                    <a:pt x="12" y="43"/>
                    <a:pt x="11" y="51"/>
                    <a:pt x="16" y="56"/>
                  </a:cubicBezTo>
                  <a:cubicBezTo>
                    <a:pt x="21" y="61"/>
                    <a:pt x="24" y="61"/>
                    <a:pt x="25" y="59"/>
                  </a:cubicBezTo>
                  <a:cubicBezTo>
                    <a:pt x="26" y="58"/>
                    <a:pt x="30" y="59"/>
                    <a:pt x="31" y="57"/>
                  </a:cubicBezTo>
                  <a:cubicBezTo>
                    <a:pt x="32" y="55"/>
                    <a:pt x="33" y="58"/>
                    <a:pt x="35" y="55"/>
                  </a:cubicBezTo>
                  <a:cubicBezTo>
                    <a:pt x="36" y="54"/>
                    <a:pt x="39" y="55"/>
                    <a:pt x="41" y="55"/>
                  </a:cubicBezTo>
                  <a:cubicBezTo>
                    <a:pt x="39" y="52"/>
                    <a:pt x="37" y="48"/>
                    <a:pt x="36" y="46"/>
                  </a:cubicBezTo>
                  <a:cubicBezTo>
                    <a:pt x="35" y="43"/>
                    <a:pt x="27" y="39"/>
                    <a:pt x="29" y="37"/>
                  </a:cubicBezTo>
                  <a:cubicBezTo>
                    <a:pt x="30" y="36"/>
                    <a:pt x="30" y="30"/>
                    <a:pt x="32" y="30"/>
                  </a:cubicBezTo>
                  <a:cubicBezTo>
                    <a:pt x="35" y="30"/>
                    <a:pt x="37" y="28"/>
                    <a:pt x="36" y="26"/>
                  </a:cubicBezTo>
                  <a:cubicBezTo>
                    <a:pt x="36" y="25"/>
                    <a:pt x="36" y="23"/>
                    <a:pt x="37" y="21"/>
                  </a:cubicBezTo>
                  <a:cubicBezTo>
                    <a:pt x="35" y="20"/>
                    <a:pt x="31" y="14"/>
                    <a:pt x="29" y="14"/>
                  </a:cubicBezTo>
                  <a:cubicBezTo>
                    <a:pt x="27" y="14"/>
                    <a:pt x="24" y="12"/>
                    <a:pt x="25" y="9"/>
                  </a:cubicBezTo>
                  <a:cubicBezTo>
                    <a:pt x="26" y="5"/>
                    <a:pt x="20" y="5"/>
                    <a:pt x="17" y="1"/>
                  </a:cubicBezTo>
                  <a:cubicBezTo>
                    <a:pt x="16" y="1"/>
                    <a:pt x="15" y="0"/>
                    <a:pt x="14" y="0"/>
                  </a:cubicBezTo>
                  <a:cubicBezTo>
                    <a:pt x="12" y="2"/>
                    <a:pt x="11" y="3"/>
                    <a:pt x="10" y="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8" name="Freeform 237">
              <a:extLst>
                <a:ext uri="{FF2B5EF4-FFF2-40B4-BE49-F238E27FC236}">
                  <a16:creationId xmlns:a16="http://schemas.microsoft.com/office/drawing/2014/main" id="{5E2CA188-F5FE-10AE-3B0F-AD6AFC2B6F23}"/>
                </a:ext>
              </a:extLst>
            </p:cNvPr>
            <p:cNvSpPr>
              <a:spLocks/>
            </p:cNvSpPr>
            <p:nvPr/>
          </p:nvSpPr>
          <p:spPr bwMode="auto">
            <a:xfrm>
              <a:off x="3389313" y="4284663"/>
              <a:ext cx="73025" cy="93663"/>
            </a:xfrm>
            <a:custGeom>
              <a:avLst/>
              <a:gdLst>
                <a:gd name="T0" fmla="*/ 1 w 26"/>
                <a:gd name="T1" fmla="*/ 15 h 33"/>
                <a:gd name="T2" fmla="*/ 2 w 26"/>
                <a:gd name="T3" fmla="*/ 26 h 33"/>
                <a:gd name="T4" fmla="*/ 0 w 26"/>
                <a:gd name="T5" fmla="*/ 30 h 33"/>
                <a:gd name="T6" fmla="*/ 7 w 26"/>
                <a:gd name="T7" fmla="*/ 31 h 33"/>
                <a:gd name="T8" fmla="*/ 16 w 26"/>
                <a:gd name="T9" fmla="*/ 27 h 33"/>
                <a:gd name="T10" fmla="*/ 26 w 26"/>
                <a:gd name="T11" fmla="*/ 14 h 33"/>
                <a:gd name="T12" fmla="*/ 26 w 26"/>
                <a:gd name="T13" fmla="*/ 14 h 33"/>
                <a:gd name="T14" fmla="*/ 12 w 26"/>
                <a:gd name="T15" fmla="*/ 3 h 33"/>
                <a:gd name="T16" fmla="*/ 4 w 26"/>
                <a:gd name="T17" fmla="*/ 0 h 33"/>
                <a:gd name="T18" fmla="*/ 3 w 26"/>
                <a:gd name="T19" fmla="*/ 5 h 33"/>
                <a:gd name="T20" fmla="*/ 1 w 26"/>
                <a:gd name="T2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 y="15"/>
                  </a:moveTo>
                  <a:cubicBezTo>
                    <a:pt x="3" y="18"/>
                    <a:pt x="3" y="24"/>
                    <a:pt x="2" y="26"/>
                  </a:cubicBezTo>
                  <a:cubicBezTo>
                    <a:pt x="2" y="26"/>
                    <a:pt x="1" y="28"/>
                    <a:pt x="0" y="30"/>
                  </a:cubicBezTo>
                  <a:cubicBezTo>
                    <a:pt x="1" y="31"/>
                    <a:pt x="3" y="32"/>
                    <a:pt x="7" y="31"/>
                  </a:cubicBezTo>
                  <a:cubicBezTo>
                    <a:pt x="12" y="30"/>
                    <a:pt x="14" y="33"/>
                    <a:pt x="16" y="27"/>
                  </a:cubicBezTo>
                  <a:cubicBezTo>
                    <a:pt x="17" y="23"/>
                    <a:pt x="22" y="17"/>
                    <a:pt x="26" y="14"/>
                  </a:cubicBezTo>
                  <a:cubicBezTo>
                    <a:pt x="26" y="14"/>
                    <a:pt x="26" y="14"/>
                    <a:pt x="26" y="14"/>
                  </a:cubicBezTo>
                  <a:cubicBezTo>
                    <a:pt x="22" y="12"/>
                    <a:pt x="17" y="4"/>
                    <a:pt x="12" y="3"/>
                  </a:cubicBezTo>
                  <a:cubicBezTo>
                    <a:pt x="9" y="2"/>
                    <a:pt x="7" y="1"/>
                    <a:pt x="4" y="0"/>
                  </a:cubicBezTo>
                  <a:cubicBezTo>
                    <a:pt x="4" y="3"/>
                    <a:pt x="3" y="4"/>
                    <a:pt x="3" y="5"/>
                  </a:cubicBezTo>
                  <a:cubicBezTo>
                    <a:pt x="1" y="6"/>
                    <a:pt x="0" y="11"/>
                    <a:pt x="1" y="1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39" name="Freeform 238">
              <a:extLst>
                <a:ext uri="{FF2B5EF4-FFF2-40B4-BE49-F238E27FC236}">
                  <a16:creationId xmlns:a16="http://schemas.microsoft.com/office/drawing/2014/main" id="{355D34FE-CD3A-6046-29A9-AA4D9B94FCA2}"/>
                </a:ext>
              </a:extLst>
            </p:cNvPr>
            <p:cNvSpPr>
              <a:spLocks/>
            </p:cNvSpPr>
            <p:nvPr/>
          </p:nvSpPr>
          <p:spPr bwMode="auto">
            <a:xfrm>
              <a:off x="3389313" y="4284663"/>
              <a:ext cx="73025" cy="93663"/>
            </a:xfrm>
            <a:custGeom>
              <a:avLst/>
              <a:gdLst>
                <a:gd name="T0" fmla="*/ 1 w 26"/>
                <a:gd name="T1" fmla="*/ 15 h 33"/>
                <a:gd name="T2" fmla="*/ 2 w 26"/>
                <a:gd name="T3" fmla="*/ 26 h 33"/>
                <a:gd name="T4" fmla="*/ 0 w 26"/>
                <a:gd name="T5" fmla="*/ 30 h 33"/>
                <a:gd name="T6" fmla="*/ 7 w 26"/>
                <a:gd name="T7" fmla="*/ 31 h 33"/>
                <a:gd name="T8" fmla="*/ 16 w 26"/>
                <a:gd name="T9" fmla="*/ 27 h 33"/>
                <a:gd name="T10" fmla="*/ 26 w 26"/>
                <a:gd name="T11" fmla="*/ 14 h 33"/>
                <a:gd name="T12" fmla="*/ 26 w 26"/>
                <a:gd name="T13" fmla="*/ 14 h 33"/>
                <a:gd name="T14" fmla="*/ 12 w 26"/>
                <a:gd name="T15" fmla="*/ 3 h 33"/>
                <a:gd name="T16" fmla="*/ 4 w 26"/>
                <a:gd name="T17" fmla="*/ 0 h 33"/>
                <a:gd name="T18" fmla="*/ 3 w 26"/>
                <a:gd name="T19" fmla="*/ 5 h 33"/>
                <a:gd name="T20" fmla="*/ 1 w 26"/>
                <a:gd name="T2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 y="15"/>
                  </a:moveTo>
                  <a:cubicBezTo>
                    <a:pt x="3" y="18"/>
                    <a:pt x="3" y="24"/>
                    <a:pt x="2" y="26"/>
                  </a:cubicBezTo>
                  <a:cubicBezTo>
                    <a:pt x="2" y="26"/>
                    <a:pt x="1" y="28"/>
                    <a:pt x="0" y="30"/>
                  </a:cubicBezTo>
                  <a:cubicBezTo>
                    <a:pt x="1" y="31"/>
                    <a:pt x="3" y="32"/>
                    <a:pt x="7" y="31"/>
                  </a:cubicBezTo>
                  <a:cubicBezTo>
                    <a:pt x="12" y="30"/>
                    <a:pt x="14" y="33"/>
                    <a:pt x="16" y="27"/>
                  </a:cubicBezTo>
                  <a:cubicBezTo>
                    <a:pt x="17" y="23"/>
                    <a:pt x="22" y="17"/>
                    <a:pt x="26" y="14"/>
                  </a:cubicBezTo>
                  <a:cubicBezTo>
                    <a:pt x="26" y="14"/>
                    <a:pt x="26" y="14"/>
                    <a:pt x="26" y="14"/>
                  </a:cubicBezTo>
                  <a:cubicBezTo>
                    <a:pt x="22" y="12"/>
                    <a:pt x="17" y="4"/>
                    <a:pt x="12" y="3"/>
                  </a:cubicBezTo>
                  <a:cubicBezTo>
                    <a:pt x="9" y="2"/>
                    <a:pt x="7" y="1"/>
                    <a:pt x="4" y="0"/>
                  </a:cubicBezTo>
                  <a:cubicBezTo>
                    <a:pt x="4" y="3"/>
                    <a:pt x="3" y="4"/>
                    <a:pt x="3" y="5"/>
                  </a:cubicBezTo>
                  <a:cubicBezTo>
                    <a:pt x="1" y="6"/>
                    <a:pt x="0" y="11"/>
                    <a:pt x="1" y="1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0" name="Freeform 239">
              <a:extLst>
                <a:ext uri="{FF2B5EF4-FFF2-40B4-BE49-F238E27FC236}">
                  <a16:creationId xmlns:a16="http://schemas.microsoft.com/office/drawing/2014/main" id="{D38C14AE-1BF8-093D-35CE-88F6EE001449}"/>
                </a:ext>
              </a:extLst>
            </p:cNvPr>
            <p:cNvSpPr>
              <a:spLocks/>
            </p:cNvSpPr>
            <p:nvPr/>
          </p:nvSpPr>
          <p:spPr bwMode="auto">
            <a:xfrm>
              <a:off x="2665413" y="3851276"/>
              <a:ext cx="250825" cy="90488"/>
            </a:xfrm>
            <a:custGeom>
              <a:avLst/>
              <a:gdLst>
                <a:gd name="T0" fmla="*/ 72 w 89"/>
                <a:gd name="T1" fmla="*/ 20 h 32"/>
                <a:gd name="T2" fmla="*/ 31 w 89"/>
                <a:gd name="T3" fmla="*/ 4 h 32"/>
                <a:gd name="T4" fmla="*/ 1 w 89"/>
                <a:gd name="T5" fmla="*/ 14 h 32"/>
                <a:gd name="T6" fmla="*/ 16 w 89"/>
                <a:gd name="T7" fmla="*/ 8 h 32"/>
                <a:gd name="T8" fmla="*/ 24 w 89"/>
                <a:gd name="T9" fmla="*/ 11 h 32"/>
                <a:gd name="T10" fmla="*/ 38 w 89"/>
                <a:gd name="T11" fmla="*/ 14 h 32"/>
                <a:gd name="T12" fmla="*/ 56 w 89"/>
                <a:gd name="T13" fmla="*/ 24 h 32"/>
                <a:gd name="T14" fmla="*/ 60 w 89"/>
                <a:gd name="T15" fmla="*/ 30 h 32"/>
                <a:gd name="T16" fmla="*/ 88 w 89"/>
                <a:gd name="T17" fmla="*/ 30 h 32"/>
                <a:gd name="T18" fmla="*/ 72 w 89"/>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2">
                  <a:moveTo>
                    <a:pt x="72" y="20"/>
                  </a:moveTo>
                  <a:cubicBezTo>
                    <a:pt x="66" y="20"/>
                    <a:pt x="48" y="8"/>
                    <a:pt x="31" y="4"/>
                  </a:cubicBezTo>
                  <a:cubicBezTo>
                    <a:pt x="14" y="0"/>
                    <a:pt x="0" y="12"/>
                    <a:pt x="1" y="14"/>
                  </a:cubicBezTo>
                  <a:cubicBezTo>
                    <a:pt x="4" y="17"/>
                    <a:pt x="12" y="11"/>
                    <a:pt x="16" y="8"/>
                  </a:cubicBezTo>
                  <a:cubicBezTo>
                    <a:pt x="20" y="5"/>
                    <a:pt x="24" y="9"/>
                    <a:pt x="24" y="11"/>
                  </a:cubicBezTo>
                  <a:cubicBezTo>
                    <a:pt x="25" y="13"/>
                    <a:pt x="30" y="14"/>
                    <a:pt x="38" y="14"/>
                  </a:cubicBezTo>
                  <a:cubicBezTo>
                    <a:pt x="47" y="15"/>
                    <a:pt x="48" y="22"/>
                    <a:pt x="56" y="24"/>
                  </a:cubicBezTo>
                  <a:cubicBezTo>
                    <a:pt x="64" y="26"/>
                    <a:pt x="56" y="29"/>
                    <a:pt x="60" y="30"/>
                  </a:cubicBezTo>
                  <a:cubicBezTo>
                    <a:pt x="64" y="32"/>
                    <a:pt x="86" y="31"/>
                    <a:pt x="88" y="30"/>
                  </a:cubicBezTo>
                  <a:cubicBezTo>
                    <a:pt x="89" y="28"/>
                    <a:pt x="78" y="20"/>
                    <a:pt x="72" y="2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1" name="Freeform 240">
              <a:extLst>
                <a:ext uri="{FF2B5EF4-FFF2-40B4-BE49-F238E27FC236}">
                  <a16:creationId xmlns:a16="http://schemas.microsoft.com/office/drawing/2014/main" id="{76513D37-948B-BDAE-9A56-3FC2FE8C6E34}"/>
                </a:ext>
              </a:extLst>
            </p:cNvPr>
            <p:cNvSpPr>
              <a:spLocks/>
            </p:cNvSpPr>
            <p:nvPr/>
          </p:nvSpPr>
          <p:spPr bwMode="auto">
            <a:xfrm>
              <a:off x="2665413" y="3851276"/>
              <a:ext cx="250825" cy="90488"/>
            </a:xfrm>
            <a:custGeom>
              <a:avLst/>
              <a:gdLst>
                <a:gd name="T0" fmla="*/ 72 w 89"/>
                <a:gd name="T1" fmla="*/ 20 h 32"/>
                <a:gd name="T2" fmla="*/ 31 w 89"/>
                <a:gd name="T3" fmla="*/ 4 h 32"/>
                <a:gd name="T4" fmla="*/ 1 w 89"/>
                <a:gd name="T5" fmla="*/ 14 h 32"/>
                <a:gd name="T6" fmla="*/ 16 w 89"/>
                <a:gd name="T7" fmla="*/ 8 h 32"/>
                <a:gd name="T8" fmla="*/ 24 w 89"/>
                <a:gd name="T9" fmla="*/ 11 h 32"/>
                <a:gd name="T10" fmla="*/ 38 w 89"/>
                <a:gd name="T11" fmla="*/ 14 h 32"/>
                <a:gd name="T12" fmla="*/ 56 w 89"/>
                <a:gd name="T13" fmla="*/ 24 h 32"/>
                <a:gd name="T14" fmla="*/ 60 w 89"/>
                <a:gd name="T15" fmla="*/ 30 h 32"/>
                <a:gd name="T16" fmla="*/ 88 w 89"/>
                <a:gd name="T17" fmla="*/ 30 h 32"/>
                <a:gd name="T18" fmla="*/ 72 w 89"/>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2">
                  <a:moveTo>
                    <a:pt x="72" y="20"/>
                  </a:moveTo>
                  <a:cubicBezTo>
                    <a:pt x="66" y="20"/>
                    <a:pt x="48" y="8"/>
                    <a:pt x="31" y="4"/>
                  </a:cubicBezTo>
                  <a:cubicBezTo>
                    <a:pt x="14" y="0"/>
                    <a:pt x="0" y="12"/>
                    <a:pt x="1" y="14"/>
                  </a:cubicBezTo>
                  <a:cubicBezTo>
                    <a:pt x="4" y="17"/>
                    <a:pt x="12" y="11"/>
                    <a:pt x="16" y="8"/>
                  </a:cubicBezTo>
                  <a:cubicBezTo>
                    <a:pt x="20" y="5"/>
                    <a:pt x="24" y="9"/>
                    <a:pt x="24" y="11"/>
                  </a:cubicBezTo>
                  <a:cubicBezTo>
                    <a:pt x="25" y="13"/>
                    <a:pt x="30" y="14"/>
                    <a:pt x="38" y="14"/>
                  </a:cubicBezTo>
                  <a:cubicBezTo>
                    <a:pt x="47" y="15"/>
                    <a:pt x="48" y="22"/>
                    <a:pt x="56" y="24"/>
                  </a:cubicBezTo>
                  <a:cubicBezTo>
                    <a:pt x="64" y="26"/>
                    <a:pt x="56" y="29"/>
                    <a:pt x="60" y="30"/>
                  </a:cubicBezTo>
                  <a:cubicBezTo>
                    <a:pt x="64" y="32"/>
                    <a:pt x="86" y="31"/>
                    <a:pt x="88" y="30"/>
                  </a:cubicBezTo>
                  <a:cubicBezTo>
                    <a:pt x="89" y="28"/>
                    <a:pt x="78" y="20"/>
                    <a:pt x="72" y="2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2" name="Freeform 241">
              <a:extLst>
                <a:ext uri="{FF2B5EF4-FFF2-40B4-BE49-F238E27FC236}">
                  <a16:creationId xmlns:a16="http://schemas.microsoft.com/office/drawing/2014/main" id="{B0FF39B3-46AE-69D1-C698-C4AA3B436090}"/>
                </a:ext>
              </a:extLst>
            </p:cNvPr>
            <p:cNvSpPr>
              <a:spLocks/>
            </p:cNvSpPr>
            <p:nvPr/>
          </p:nvSpPr>
          <p:spPr bwMode="auto">
            <a:xfrm>
              <a:off x="2809876" y="3971926"/>
              <a:ext cx="58738" cy="25400"/>
            </a:xfrm>
            <a:custGeom>
              <a:avLst/>
              <a:gdLst>
                <a:gd name="T0" fmla="*/ 2 w 21"/>
                <a:gd name="T1" fmla="*/ 3 h 9"/>
                <a:gd name="T2" fmla="*/ 19 w 21"/>
                <a:gd name="T3" fmla="*/ 6 h 9"/>
                <a:gd name="T4" fmla="*/ 2 w 21"/>
                <a:gd name="T5" fmla="*/ 3 h 9"/>
              </a:gdLst>
              <a:ahLst/>
              <a:cxnLst>
                <a:cxn ang="0">
                  <a:pos x="T0" y="T1"/>
                </a:cxn>
                <a:cxn ang="0">
                  <a:pos x="T2" y="T3"/>
                </a:cxn>
                <a:cxn ang="0">
                  <a:pos x="T4" y="T5"/>
                </a:cxn>
              </a:cxnLst>
              <a:rect l="0" t="0" r="r" b="b"/>
              <a:pathLst>
                <a:path w="21" h="9">
                  <a:moveTo>
                    <a:pt x="2" y="3"/>
                  </a:moveTo>
                  <a:cubicBezTo>
                    <a:pt x="3" y="6"/>
                    <a:pt x="18" y="9"/>
                    <a:pt x="19" y="6"/>
                  </a:cubicBezTo>
                  <a:cubicBezTo>
                    <a:pt x="21" y="3"/>
                    <a:pt x="0" y="0"/>
                    <a:pt x="2" y="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3" name="Freeform 242">
              <a:extLst>
                <a:ext uri="{FF2B5EF4-FFF2-40B4-BE49-F238E27FC236}">
                  <a16:creationId xmlns:a16="http://schemas.microsoft.com/office/drawing/2014/main" id="{501B0A1F-48F8-79B3-A1DB-166A67EBCF07}"/>
                </a:ext>
              </a:extLst>
            </p:cNvPr>
            <p:cNvSpPr>
              <a:spLocks/>
            </p:cNvSpPr>
            <p:nvPr/>
          </p:nvSpPr>
          <p:spPr bwMode="auto">
            <a:xfrm>
              <a:off x="2809876" y="3971926"/>
              <a:ext cx="58738" cy="25400"/>
            </a:xfrm>
            <a:custGeom>
              <a:avLst/>
              <a:gdLst>
                <a:gd name="T0" fmla="*/ 2 w 21"/>
                <a:gd name="T1" fmla="*/ 3 h 9"/>
                <a:gd name="T2" fmla="*/ 19 w 21"/>
                <a:gd name="T3" fmla="*/ 6 h 9"/>
                <a:gd name="T4" fmla="*/ 2 w 21"/>
                <a:gd name="T5" fmla="*/ 3 h 9"/>
              </a:gdLst>
              <a:ahLst/>
              <a:cxnLst>
                <a:cxn ang="0">
                  <a:pos x="T0" y="T1"/>
                </a:cxn>
                <a:cxn ang="0">
                  <a:pos x="T2" y="T3"/>
                </a:cxn>
                <a:cxn ang="0">
                  <a:pos x="T4" y="T5"/>
                </a:cxn>
              </a:cxnLst>
              <a:rect l="0" t="0" r="r" b="b"/>
              <a:pathLst>
                <a:path w="21" h="9">
                  <a:moveTo>
                    <a:pt x="2" y="3"/>
                  </a:moveTo>
                  <a:cubicBezTo>
                    <a:pt x="3" y="6"/>
                    <a:pt x="18" y="9"/>
                    <a:pt x="19" y="6"/>
                  </a:cubicBezTo>
                  <a:cubicBezTo>
                    <a:pt x="21" y="3"/>
                    <a:pt x="0" y="0"/>
                    <a:pt x="2" y="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4" name="Freeform 243">
              <a:extLst>
                <a:ext uri="{FF2B5EF4-FFF2-40B4-BE49-F238E27FC236}">
                  <a16:creationId xmlns:a16="http://schemas.microsoft.com/office/drawing/2014/main" id="{006424F6-88D5-C70C-F68E-952E8A4BDAE8}"/>
                </a:ext>
              </a:extLst>
            </p:cNvPr>
            <p:cNvSpPr>
              <a:spLocks/>
            </p:cNvSpPr>
            <p:nvPr/>
          </p:nvSpPr>
          <p:spPr bwMode="auto">
            <a:xfrm>
              <a:off x="3076576" y="3968751"/>
              <a:ext cx="50800" cy="28575"/>
            </a:xfrm>
            <a:custGeom>
              <a:avLst/>
              <a:gdLst>
                <a:gd name="T0" fmla="*/ 3 w 18"/>
                <a:gd name="T1" fmla="*/ 5 h 10"/>
                <a:gd name="T2" fmla="*/ 17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6" y="7"/>
                    <a:pt x="17" y="5"/>
                  </a:cubicBezTo>
                  <a:cubicBezTo>
                    <a:pt x="18" y="1"/>
                    <a:pt x="0" y="0"/>
                    <a:pt x="3" y="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5" name="Freeform 244">
              <a:extLst>
                <a:ext uri="{FF2B5EF4-FFF2-40B4-BE49-F238E27FC236}">
                  <a16:creationId xmlns:a16="http://schemas.microsoft.com/office/drawing/2014/main" id="{F640CC68-D831-3556-008F-8FBE432DD43D}"/>
                </a:ext>
              </a:extLst>
            </p:cNvPr>
            <p:cNvSpPr>
              <a:spLocks/>
            </p:cNvSpPr>
            <p:nvPr/>
          </p:nvSpPr>
          <p:spPr bwMode="auto">
            <a:xfrm>
              <a:off x="3076576" y="3968751"/>
              <a:ext cx="50800" cy="28575"/>
            </a:xfrm>
            <a:custGeom>
              <a:avLst/>
              <a:gdLst>
                <a:gd name="T0" fmla="*/ 3 w 18"/>
                <a:gd name="T1" fmla="*/ 5 h 10"/>
                <a:gd name="T2" fmla="*/ 17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6" y="7"/>
                    <a:pt x="17" y="5"/>
                  </a:cubicBezTo>
                  <a:cubicBezTo>
                    <a:pt x="18" y="1"/>
                    <a:pt x="0" y="0"/>
                    <a:pt x="3" y="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6" name="Freeform 245">
              <a:extLst>
                <a:ext uri="{FF2B5EF4-FFF2-40B4-BE49-F238E27FC236}">
                  <a16:creationId xmlns:a16="http://schemas.microsoft.com/office/drawing/2014/main" id="{C20BE6A2-3E32-9EA4-E85D-FFA1B151314D}"/>
                </a:ext>
              </a:extLst>
            </p:cNvPr>
            <p:cNvSpPr>
              <a:spLocks noEditPoints="1"/>
            </p:cNvSpPr>
            <p:nvPr/>
          </p:nvSpPr>
          <p:spPr bwMode="auto">
            <a:xfrm>
              <a:off x="3222626" y="5767388"/>
              <a:ext cx="87313" cy="36513"/>
            </a:xfrm>
            <a:custGeom>
              <a:avLst/>
              <a:gdLst>
                <a:gd name="T0" fmla="*/ 29 w 31"/>
                <a:gd name="T1" fmla="*/ 5 h 13"/>
                <a:gd name="T2" fmla="*/ 15 w 31"/>
                <a:gd name="T3" fmla="*/ 12 h 13"/>
                <a:gd name="T4" fmla="*/ 29 w 31"/>
                <a:gd name="T5" fmla="*/ 5 h 13"/>
                <a:gd name="T6" fmla="*/ 14 w 31"/>
                <a:gd name="T7" fmla="*/ 1 h 13"/>
                <a:gd name="T8" fmla="*/ 4 w 31"/>
                <a:gd name="T9" fmla="*/ 11 h 13"/>
                <a:gd name="T10" fmla="*/ 14 w 31"/>
                <a:gd name="T11" fmla="*/ 1 h 13"/>
              </a:gdLst>
              <a:ahLst/>
              <a:cxnLst>
                <a:cxn ang="0">
                  <a:pos x="T0" y="T1"/>
                </a:cxn>
                <a:cxn ang="0">
                  <a:pos x="T2" y="T3"/>
                </a:cxn>
                <a:cxn ang="0">
                  <a:pos x="T4" y="T5"/>
                </a:cxn>
                <a:cxn ang="0">
                  <a:pos x="T6" y="T7"/>
                </a:cxn>
                <a:cxn ang="0">
                  <a:pos x="T8" y="T9"/>
                </a:cxn>
                <a:cxn ang="0">
                  <a:pos x="T10" y="T11"/>
                </a:cxn>
              </a:cxnLst>
              <a:rect l="0" t="0" r="r" b="b"/>
              <a:pathLst>
                <a:path w="31" h="13">
                  <a:moveTo>
                    <a:pt x="29" y="5"/>
                  </a:moveTo>
                  <a:cubicBezTo>
                    <a:pt x="26" y="0"/>
                    <a:pt x="13" y="10"/>
                    <a:pt x="15" y="12"/>
                  </a:cubicBezTo>
                  <a:cubicBezTo>
                    <a:pt x="18" y="13"/>
                    <a:pt x="31" y="8"/>
                    <a:pt x="29" y="5"/>
                  </a:cubicBezTo>
                  <a:moveTo>
                    <a:pt x="14" y="1"/>
                  </a:moveTo>
                  <a:cubicBezTo>
                    <a:pt x="10" y="1"/>
                    <a:pt x="0" y="9"/>
                    <a:pt x="4" y="11"/>
                  </a:cubicBezTo>
                  <a:cubicBezTo>
                    <a:pt x="9" y="13"/>
                    <a:pt x="18" y="2"/>
                    <a:pt x="14" y="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7" name="Freeform 246">
              <a:extLst>
                <a:ext uri="{FF2B5EF4-FFF2-40B4-BE49-F238E27FC236}">
                  <a16:creationId xmlns:a16="http://schemas.microsoft.com/office/drawing/2014/main" id="{FF9120E0-3245-096F-3EA8-85A742FA59D2}"/>
                </a:ext>
              </a:extLst>
            </p:cNvPr>
            <p:cNvSpPr>
              <a:spLocks noEditPoints="1"/>
            </p:cNvSpPr>
            <p:nvPr/>
          </p:nvSpPr>
          <p:spPr bwMode="auto">
            <a:xfrm>
              <a:off x="3222626" y="5767388"/>
              <a:ext cx="87313" cy="36513"/>
            </a:xfrm>
            <a:custGeom>
              <a:avLst/>
              <a:gdLst>
                <a:gd name="T0" fmla="*/ 29 w 31"/>
                <a:gd name="T1" fmla="*/ 5 h 13"/>
                <a:gd name="T2" fmla="*/ 15 w 31"/>
                <a:gd name="T3" fmla="*/ 12 h 13"/>
                <a:gd name="T4" fmla="*/ 29 w 31"/>
                <a:gd name="T5" fmla="*/ 5 h 13"/>
                <a:gd name="T6" fmla="*/ 14 w 31"/>
                <a:gd name="T7" fmla="*/ 1 h 13"/>
                <a:gd name="T8" fmla="*/ 4 w 31"/>
                <a:gd name="T9" fmla="*/ 11 h 13"/>
                <a:gd name="T10" fmla="*/ 14 w 31"/>
                <a:gd name="T11" fmla="*/ 1 h 13"/>
              </a:gdLst>
              <a:ahLst/>
              <a:cxnLst>
                <a:cxn ang="0">
                  <a:pos x="T0" y="T1"/>
                </a:cxn>
                <a:cxn ang="0">
                  <a:pos x="T2" y="T3"/>
                </a:cxn>
                <a:cxn ang="0">
                  <a:pos x="T4" y="T5"/>
                </a:cxn>
                <a:cxn ang="0">
                  <a:pos x="T6" y="T7"/>
                </a:cxn>
                <a:cxn ang="0">
                  <a:pos x="T8" y="T9"/>
                </a:cxn>
                <a:cxn ang="0">
                  <a:pos x="T10" y="T11"/>
                </a:cxn>
              </a:cxnLst>
              <a:rect l="0" t="0" r="r" b="b"/>
              <a:pathLst>
                <a:path w="31" h="13">
                  <a:moveTo>
                    <a:pt x="29" y="5"/>
                  </a:moveTo>
                  <a:cubicBezTo>
                    <a:pt x="26" y="0"/>
                    <a:pt x="13" y="10"/>
                    <a:pt x="15" y="12"/>
                  </a:cubicBezTo>
                  <a:cubicBezTo>
                    <a:pt x="18" y="13"/>
                    <a:pt x="31" y="8"/>
                    <a:pt x="29" y="5"/>
                  </a:cubicBezTo>
                  <a:close/>
                  <a:moveTo>
                    <a:pt x="14" y="1"/>
                  </a:moveTo>
                  <a:cubicBezTo>
                    <a:pt x="10" y="1"/>
                    <a:pt x="0" y="9"/>
                    <a:pt x="4" y="11"/>
                  </a:cubicBezTo>
                  <a:cubicBezTo>
                    <a:pt x="9" y="13"/>
                    <a:pt x="18" y="2"/>
                    <a:pt x="14" y="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8" name="Freeform 247">
              <a:extLst>
                <a:ext uri="{FF2B5EF4-FFF2-40B4-BE49-F238E27FC236}">
                  <a16:creationId xmlns:a16="http://schemas.microsoft.com/office/drawing/2014/main" id="{6050FDD1-1F52-EDA4-6141-9BCE3172147C}"/>
                </a:ext>
              </a:extLst>
            </p:cNvPr>
            <p:cNvSpPr>
              <a:spLocks noEditPoints="1"/>
            </p:cNvSpPr>
            <p:nvPr/>
          </p:nvSpPr>
          <p:spPr bwMode="auto">
            <a:xfrm>
              <a:off x="2493963" y="4389438"/>
              <a:ext cx="396875" cy="157163"/>
            </a:xfrm>
            <a:custGeom>
              <a:avLst/>
              <a:gdLst>
                <a:gd name="T0" fmla="*/ 137 w 141"/>
                <a:gd name="T1" fmla="*/ 14 h 56"/>
                <a:gd name="T2" fmla="*/ 131 w 141"/>
                <a:gd name="T3" fmla="*/ 9 h 56"/>
                <a:gd name="T4" fmla="*/ 125 w 141"/>
                <a:gd name="T5" fmla="*/ 9 h 56"/>
                <a:gd name="T6" fmla="*/ 119 w 141"/>
                <a:gd name="T7" fmla="*/ 5 h 56"/>
                <a:gd name="T8" fmla="*/ 109 w 141"/>
                <a:gd name="T9" fmla="*/ 0 h 56"/>
                <a:gd name="T10" fmla="*/ 109 w 141"/>
                <a:gd name="T11" fmla="*/ 1 h 56"/>
                <a:gd name="T12" fmla="*/ 103 w 141"/>
                <a:gd name="T13" fmla="*/ 4 h 56"/>
                <a:gd name="T14" fmla="*/ 100 w 141"/>
                <a:gd name="T15" fmla="*/ 10 h 56"/>
                <a:gd name="T16" fmla="*/ 97 w 141"/>
                <a:gd name="T17" fmla="*/ 15 h 56"/>
                <a:gd name="T18" fmla="*/ 94 w 141"/>
                <a:gd name="T19" fmla="*/ 19 h 56"/>
                <a:gd name="T20" fmla="*/ 92 w 141"/>
                <a:gd name="T21" fmla="*/ 25 h 56"/>
                <a:gd name="T22" fmla="*/ 92 w 141"/>
                <a:gd name="T23" fmla="*/ 31 h 56"/>
                <a:gd name="T24" fmla="*/ 97 w 141"/>
                <a:gd name="T25" fmla="*/ 35 h 56"/>
                <a:gd name="T26" fmla="*/ 101 w 141"/>
                <a:gd name="T27" fmla="*/ 36 h 56"/>
                <a:gd name="T28" fmla="*/ 97 w 141"/>
                <a:gd name="T29" fmla="*/ 41 h 56"/>
                <a:gd name="T30" fmla="*/ 96 w 141"/>
                <a:gd name="T31" fmla="*/ 41 h 56"/>
                <a:gd name="T32" fmla="*/ 98 w 141"/>
                <a:gd name="T33" fmla="*/ 46 h 56"/>
                <a:gd name="T34" fmla="*/ 98 w 141"/>
                <a:gd name="T35" fmla="*/ 50 h 56"/>
                <a:gd name="T36" fmla="*/ 104 w 141"/>
                <a:gd name="T37" fmla="*/ 52 h 56"/>
                <a:gd name="T38" fmla="*/ 111 w 141"/>
                <a:gd name="T39" fmla="*/ 51 h 56"/>
                <a:gd name="T40" fmla="*/ 118 w 141"/>
                <a:gd name="T41" fmla="*/ 38 h 56"/>
                <a:gd name="T42" fmla="*/ 135 w 141"/>
                <a:gd name="T43" fmla="*/ 29 h 56"/>
                <a:gd name="T44" fmla="*/ 139 w 141"/>
                <a:gd name="T45" fmla="*/ 20 h 56"/>
                <a:gd name="T46" fmla="*/ 137 w 141"/>
                <a:gd name="T47" fmla="*/ 14 h 56"/>
                <a:gd name="T48" fmla="*/ 4 w 141"/>
                <a:gd name="T49" fmla="*/ 12 h 56"/>
                <a:gd name="T50" fmla="*/ 9 w 141"/>
                <a:gd name="T51" fmla="*/ 20 h 56"/>
                <a:gd name="T52" fmla="*/ 4 w 141"/>
                <a:gd name="T53"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56">
                  <a:moveTo>
                    <a:pt x="137" y="14"/>
                  </a:moveTo>
                  <a:cubicBezTo>
                    <a:pt x="134" y="10"/>
                    <a:pt x="132" y="8"/>
                    <a:pt x="131" y="9"/>
                  </a:cubicBezTo>
                  <a:cubicBezTo>
                    <a:pt x="130" y="10"/>
                    <a:pt x="127" y="11"/>
                    <a:pt x="125" y="9"/>
                  </a:cubicBezTo>
                  <a:cubicBezTo>
                    <a:pt x="122" y="8"/>
                    <a:pt x="121" y="5"/>
                    <a:pt x="119" y="5"/>
                  </a:cubicBezTo>
                  <a:cubicBezTo>
                    <a:pt x="118" y="5"/>
                    <a:pt x="112" y="2"/>
                    <a:pt x="109" y="0"/>
                  </a:cubicBezTo>
                  <a:cubicBezTo>
                    <a:pt x="109" y="0"/>
                    <a:pt x="109" y="0"/>
                    <a:pt x="109" y="1"/>
                  </a:cubicBezTo>
                  <a:cubicBezTo>
                    <a:pt x="109" y="2"/>
                    <a:pt x="106" y="3"/>
                    <a:pt x="103" y="4"/>
                  </a:cubicBezTo>
                  <a:cubicBezTo>
                    <a:pt x="100" y="4"/>
                    <a:pt x="100" y="7"/>
                    <a:pt x="100" y="10"/>
                  </a:cubicBezTo>
                  <a:cubicBezTo>
                    <a:pt x="100" y="12"/>
                    <a:pt x="98" y="12"/>
                    <a:pt x="97" y="15"/>
                  </a:cubicBezTo>
                  <a:cubicBezTo>
                    <a:pt x="95" y="17"/>
                    <a:pt x="97" y="18"/>
                    <a:pt x="94" y="19"/>
                  </a:cubicBezTo>
                  <a:cubicBezTo>
                    <a:pt x="92" y="21"/>
                    <a:pt x="91" y="23"/>
                    <a:pt x="92" y="25"/>
                  </a:cubicBezTo>
                  <a:cubicBezTo>
                    <a:pt x="94" y="27"/>
                    <a:pt x="92" y="29"/>
                    <a:pt x="92" y="31"/>
                  </a:cubicBezTo>
                  <a:cubicBezTo>
                    <a:pt x="92" y="32"/>
                    <a:pt x="94" y="33"/>
                    <a:pt x="97" y="35"/>
                  </a:cubicBezTo>
                  <a:cubicBezTo>
                    <a:pt x="99" y="37"/>
                    <a:pt x="100" y="34"/>
                    <a:pt x="101" y="36"/>
                  </a:cubicBezTo>
                  <a:cubicBezTo>
                    <a:pt x="102" y="38"/>
                    <a:pt x="100" y="41"/>
                    <a:pt x="97" y="41"/>
                  </a:cubicBezTo>
                  <a:cubicBezTo>
                    <a:pt x="97" y="41"/>
                    <a:pt x="97" y="41"/>
                    <a:pt x="96" y="41"/>
                  </a:cubicBezTo>
                  <a:cubicBezTo>
                    <a:pt x="98" y="43"/>
                    <a:pt x="99" y="45"/>
                    <a:pt x="98" y="46"/>
                  </a:cubicBezTo>
                  <a:cubicBezTo>
                    <a:pt x="97" y="48"/>
                    <a:pt x="96" y="48"/>
                    <a:pt x="98" y="50"/>
                  </a:cubicBezTo>
                  <a:cubicBezTo>
                    <a:pt x="101" y="52"/>
                    <a:pt x="102" y="49"/>
                    <a:pt x="104" y="52"/>
                  </a:cubicBezTo>
                  <a:cubicBezTo>
                    <a:pt x="107" y="55"/>
                    <a:pt x="108" y="56"/>
                    <a:pt x="111" y="51"/>
                  </a:cubicBezTo>
                  <a:cubicBezTo>
                    <a:pt x="113" y="46"/>
                    <a:pt x="114" y="39"/>
                    <a:pt x="118" y="38"/>
                  </a:cubicBezTo>
                  <a:cubicBezTo>
                    <a:pt x="122" y="37"/>
                    <a:pt x="130" y="35"/>
                    <a:pt x="135" y="29"/>
                  </a:cubicBezTo>
                  <a:cubicBezTo>
                    <a:pt x="139" y="23"/>
                    <a:pt x="137" y="22"/>
                    <a:pt x="139" y="20"/>
                  </a:cubicBezTo>
                  <a:cubicBezTo>
                    <a:pt x="141" y="19"/>
                    <a:pt x="140" y="17"/>
                    <a:pt x="137" y="14"/>
                  </a:cubicBezTo>
                  <a:moveTo>
                    <a:pt x="4" y="12"/>
                  </a:moveTo>
                  <a:cubicBezTo>
                    <a:pt x="0" y="17"/>
                    <a:pt x="8" y="23"/>
                    <a:pt x="9" y="20"/>
                  </a:cubicBezTo>
                  <a:cubicBezTo>
                    <a:pt x="11" y="17"/>
                    <a:pt x="8" y="6"/>
                    <a:pt x="4" y="1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49" name="Freeform 248">
              <a:extLst>
                <a:ext uri="{FF2B5EF4-FFF2-40B4-BE49-F238E27FC236}">
                  <a16:creationId xmlns:a16="http://schemas.microsoft.com/office/drawing/2014/main" id="{8B4CC13E-8FCE-E031-E350-724CFA283E2E}"/>
                </a:ext>
              </a:extLst>
            </p:cNvPr>
            <p:cNvSpPr>
              <a:spLocks noEditPoints="1"/>
            </p:cNvSpPr>
            <p:nvPr/>
          </p:nvSpPr>
          <p:spPr bwMode="auto">
            <a:xfrm>
              <a:off x="2493963" y="4389438"/>
              <a:ext cx="396875" cy="157163"/>
            </a:xfrm>
            <a:custGeom>
              <a:avLst/>
              <a:gdLst>
                <a:gd name="T0" fmla="*/ 137 w 141"/>
                <a:gd name="T1" fmla="*/ 14 h 56"/>
                <a:gd name="T2" fmla="*/ 131 w 141"/>
                <a:gd name="T3" fmla="*/ 9 h 56"/>
                <a:gd name="T4" fmla="*/ 125 w 141"/>
                <a:gd name="T5" fmla="*/ 9 h 56"/>
                <a:gd name="T6" fmla="*/ 119 w 141"/>
                <a:gd name="T7" fmla="*/ 5 h 56"/>
                <a:gd name="T8" fmla="*/ 109 w 141"/>
                <a:gd name="T9" fmla="*/ 0 h 56"/>
                <a:gd name="T10" fmla="*/ 109 w 141"/>
                <a:gd name="T11" fmla="*/ 1 h 56"/>
                <a:gd name="T12" fmla="*/ 103 w 141"/>
                <a:gd name="T13" fmla="*/ 4 h 56"/>
                <a:gd name="T14" fmla="*/ 100 w 141"/>
                <a:gd name="T15" fmla="*/ 10 h 56"/>
                <a:gd name="T16" fmla="*/ 97 w 141"/>
                <a:gd name="T17" fmla="*/ 15 h 56"/>
                <a:gd name="T18" fmla="*/ 94 w 141"/>
                <a:gd name="T19" fmla="*/ 19 h 56"/>
                <a:gd name="T20" fmla="*/ 92 w 141"/>
                <a:gd name="T21" fmla="*/ 25 h 56"/>
                <a:gd name="T22" fmla="*/ 92 w 141"/>
                <a:gd name="T23" fmla="*/ 31 h 56"/>
                <a:gd name="T24" fmla="*/ 97 w 141"/>
                <a:gd name="T25" fmla="*/ 35 h 56"/>
                <a:gd name="T26" fmla="*/ 101 w 141"/>
                <a:gd name="T27" fmla="*/ 36 h 56"/>
                <a:gd name="T28" fmla="*/ 97 w 141"/>
                <a:gd name="T29" fmla="*/ 41 h 56"/>
                <a:gd name="T30" fmla="*/ 96 w 141"/>
                <a:gd name="T31" fmla="*/ 41 h 56"/>
                <a:gd name="T32" fmla="*/ 98 w 141"/>
                <a:gd name="T33" fmla="*/ 46 h 56"/>
                <a:gd name="T34" fmla="*/ 98 w 141"/>
                <a:gd name="T35" fmla="*/ 50 h 56"/>
                <a:gd name="T36" fmla="*/ 104 w 141"/>
                <a:gd name="T37" fmla="*/ 52 h 56"/>
                <a:gd name="T38" fmla="*/ 111 w 141"/>
                <a:gd name="T39" fmla="*/ 51 h 56"/>
                <a:gd name="T40" fmla="*/ 118 w 141"/>
                <a:gd name="T41" fmla="*/ 38 h 56"/>
                <a:gd name="T42" fmla="*/ 135 w 141"/>
                <a:gd name="T43" fmla="*/ 29 h 56"/>
                <a:gd name="T44" fmla="*/ 139 w 141"/>
                <a:gd name="T45" fmla="*/ 20 h 56"/>
                <a:gd name="T46" fmla="*/ 137 w 141"/>
                <a:gd name="T47" fmla="*/ 14 h 56"/>
                <a:gd name="T48" fmla="*/ 4 w 141"/>
                <a:gd name="T49" fmla="*/ 12 h 56"/>
                <a:gd name="T50" fmla="*/ 9 w 141"/>
                <a:gd name="T51" fmla="*/ 20 h 56"/>
                <a:gd name="T52" fmla="*/ 4 w 141"/>
                <a:gd name="T53"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56">
                  <a:moveTo>
                    <a:pt x="137" y="14"/>
                  </a:moveTo>
                  <a:cubicBezTo>
                    <a:pt x="134" y="10"/>
                    <a:pt x="132" y="8"/>
                    <a:pt x="131" y="9"/>
                  </a:cubicBezTo>
                  <a:cubicBezTo>
                    <a:pt x="130" y="10"/>
                    <a:pt x="127" y="11"/>
                    <a:pt x="125" y="9"/>
                  </a:cubicBezTo>
                  <a:cubicBezTo>
                    <a:pt x="122" y="8"/>
                    <a:pt x="121" y="5"/>
                    <a:pt x="119" y="5"/>
                  </a:cubicBezTo>
                  <a:cubicBezTo>
                    <a:pt x="118" y="5"/>
                    <a:pt x="112" y="2"/>
                    <a:pt x="109" y="0"/>
                  </a:cubicBezTo>
                  <a:cubicBezTo>
                    <a:pt x="109" y="0"/>
                    <a:pt x="109" y="0"/>
                    <a:pt x="109" y="1"/>
                  </a:cubicBezTo>
                  <a:cubicBezTo>
                    <a:pt x="109" y="2"/>
                    <a:pt x="106" y="3"/>
                    <a:pt x="103" y="4"/>
                  </a:cubicBezTo>
                  <a:cubicBezTo>
                    <a:pt x="100" y="4"/>
                    <a:pt x="100" y="7"/>
                    <a:pt x="100" y="10"/>
                  </a:cubicBezTo>
                  <a:cubicBezTo>
                    <a:pt x="100" y="12"/>
                    <a:pt x="98" y="12"/>
                    <a:pt x="97" y="15"/>
                  </a:cubicBezTo>
                  <a:cubicBezTo>
                    <a:pt x="95" y="17"/>
                    <a:pt x="97" y="18"/>
                    <a:pt x="94" y="19"/>
                  </a:cubicBezTo>
                  <a:cubicBezTo>
                    <a:pt x="92" y="21"/>
                    <a:pt x="91" y="23"/>
                    <a:pt x="92" y="25"/>
                  </a:cubicBezTo>
                  <a:cubicBezTo>
                    <a:pt x="94" y="27"/>
                    <a:pt x="92" y="29"/>
                    <a:pt x="92" y="31"/>
                  </a:cubicBezTo>
                  <a:cubicBezTo>
                    <a:pt x="92" y="32"/>
                    <a:pt x="94" y="33"/>
                    <a:pt x="97" y="35"/>
                  </a:cubicBezTo>
                  <a:cubicBezTo>
                    <a:pt x="99" y="37"/>
                    <a:pt x="100" y="34"/>
                    <a:pt x="101" y="36"/>
                  </a:cubicBezTo>
                  <a:cubicBezTo>
                    <a:pt x="102" y="38"/>
                    <a:pt x="100" y="41"/>
                    <a:pt x="97" y="41"/>
                  </a:cubicBezTo>
                  <a:cubicBezTo>
                    <a:pt x="97" y="41"/>
                    <a:pt x="97" y="41"/>
                    <a:pt x="96" y="41"/>
                  </a:cubicBezTo>
                  <a:cubicBezTo>
                    <a:pt x="98" y="43"/>
                    <a:pt x="99" y="45"/>
                    <a:pt x="98" y="46"/>
                  </a:cubicBezTo>
                  <a:cubicBezTo>
                    <a:pt x="97" y="48"/>
                    <a:pt x="96" y="48"/>
                    <a:pt x="98" y="50"/>
                  </a:cubicBezTo>
                  <a:cubicBezTo>
                    <a:pt x="101" y="52"/>
                    <a:pt x="102" y="49"/>
                    <a:pt x="104" y="52"/>
                  </a:cubicBezTo>
                  <a:cubicBezTo>
                    <a:pt x="107" y="55"/>
                    <a:pt x="108" y="56"/>
                    <a:pt x="111" y="51"/>
                  </a:cubicBezTo>
                  <a:cubicBezTo>
                    <a:pt x="113" y="46"/>
                    <a:pt x="114" y="39"/>
                    <a:pt x="118" y="38"/>
                  </a:cubicBezTo>
                  <a:cubicBezTo>
                    <a:pt x="122" y="37"/>
                    <a:pt x="130" y="35"/>
                    <a:pt x="135" y="29"/>
                  </a:cubicBezTo>
                  <a:cubicBezTo>
                    <a:pt x="139" y="23"/>
                    <a:pt x="137" y="22"/>
                    <a:pt x="139" y="20"/>
                  </a:cubicBezTo>
                  <a:cubicBezTo>
                    <a:pt x="141" y="19"/>
                    <a:pt x="140" y="17"/>
                    <a:pt x="137" y="14"/>
                  </a:cubicBezTo>
                  <a:close/>
                  <a:moveTo>
                    <a:pt x="4" y="12"/>
                  </a:moveTo>
                  <a:cubicBezTo>
                    <a:pt x="0" y="17"/>
                    <a:pt x="8" y="23"/>
                    <a:pt x="9" y="20"/>
                  </a:cubicBezTo>
                  <a:cubicBezTo>
                    <a:pt x="11" y="17"/>
                    <a:pt x="8" y="6"/>
                    <a:pt x="4" y="1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0" name="Freeform 249">
              <a:extLst>
                <a:ext uri="{FF2B5EF4-FFF2-40B4-BE49-F238E27FC236}">
                  <a16:creationId xmlns:a16="http://schemas.microsoft.com/office/drawing/2014/main" id="{A1CA95FA-090A-16EE-6BE5-AA445B283DAC}"/>
                </a:ext>
              </a:extLst>
            </p:cNvPr>
            <p:cNvSpPr>
              <a:spLocks noEditPoints="1"/>
            </p:cNvSpPr>
            <p:nvPr/>
          </p:nvSpPr>
          <p:spPr bwMode="auto">
            <a:xfrm>
              <a:off x="2952751" y="1697038"/>
              <a:ext cx="1449388" cy="1089025"/>
            </a:xfrm>
            <a:custGeom>
              <a:avLst/>
              <a:gdLst>
                <a:gd name="T0" fmla="*/ 452 w 515"/>
                <a:gd name="T1" fmla="*/ 45 h 386"/>
                <a:gd name="T2" fmla="*/ 414 w 515"/>
                <a:gd name="T3" fmla="*/ 62 h 386"/>
                <a:gd name="T4" fmla="*/ 412 w 515"/>
                <a:gd name="T5" fmla="*/ 40 h 386"/>
                <a:gd name="T6" fmla="*/ 369 w 515"/>
                <a:gd name="T7" fmla="*/ 36 h 386"/>
                <a:gd name="T8" fmla="*/ 411 w 515"/>
                <a:gd name="T9" fmla="*/ 29 h 386"/>
                <a:gd name="T10" fmla="*/ 408 w 515"/>
                <a:gd name="T11" fmla="*/ 13 h 386"/>
                <a:gd name="T12" fmla="*/ 348 w 515"/>
                <a:gd name="T13" fmla="*/ 1 h 386"/>
                <a:gd name="T14" fmla="*/ 293 w 515"/>
                <a:gd name="T15" fmla="*/ 8 h 386"/>
                <a:gd name="T16" fmla="*/ 251 w 515"/>
                <a:gd name="T17" fmla="*/ 9 h 386"/>
                <a:gd name="T18" fmla="*/ 217 w 515"/>
                <a:gd name="T19" fmla="*/ 24 h 386"/>
                <a:gd name="T20" fmla="*/ 208 w 515"/>
                <a:gd name="T21" fmla="*/ 29 h 386"/>
                <a:gd name="T22" fmla="*/ 184 w 515"/>
                <a:gd name="T23" fmla="*/ 36 h 386"/>
                <a:gd name="T24" fmla="*/ 161 w 515"/>
                <a:gd name="T25" fmla="*/ 44 h 386"/>
                <a:gd name="T26" fmla="*/ 121 w 515"/>
                <a:gd name="T27" fmla="*/ 36 h 386"/>
                <a:gd name="T28" fmla="*/ 99 w 515"/>
                <a:gd name="T29" fmla="*/ 53 h 386"/>
                <a:gd name="T30" fmla="*/ 65 w 515"/>
                <a:gd name="T31" fmla="*/ 74 h 386"/>
                <a:gd name="T32" fmla="*/ 0 w 515"/>
                <a:gd name="T33" fmla="*/ 107 h 386"/>
                <a:gd name="T34" fmla="*/ 42 w 515"/>
                <a:gd name="T35" fmla="*/ 119 h 386"/>
                <a:gd name="T36" fmla="*/ 12 w 515"/>
                <a:gd name="T37" fmla="*/ 129 h 386"/>
                <a:gd name="T38" fmla="*/ 37 w 515"/>
                <a:gd name="T39" fmla="*/ 146 h 386"/>
                <a:gd name="T40" fmla="*/ 70 w 515"/>
                <a:gd name="T41" fmla="*/ 144 h 386"/>
                <a:gd name="T42" fmla="*/ 121 w 515"/>
                <a:gd name="T43" fmla="*/ 158 h 386"/>
                <a:gd name="T44" fmla="*/ 146 w 515"/>
                <a:gd name="T45" fmla="*/ 192 h 386"/>
                <a:gd name="T46" fmla="*/ 150 w 515"/>
                <a:gd name="T47" fmla="*/ 223 h 386"/>
                <a:gd name="T48" fmla="*/ 182 w 515"/>
                <a:gd name="T49" fmla="*/ 233 h 386"/>
                <a:gd name="T50" fmla="*/ 179 w 515"/>
                <a:gd name="T51" fmla="*/ 246 h 386"/>
                <a:gd name="T52" fmla="*/ 174 w 515"/>
                <a:gd name="T53" fmla="*/ 267 h 386"/>
                <a:gd name="T54" fmla="*/ 169 w 515"/>
                <a:gd name="T55" fmla="*/ 292 h 386"/>
                <a:gd name="T56" fmla="*/ 175 w 515"/>
                <a:gd name="T57" fmla="*/ 326 h 386"/>
                <a:gd name="T58" fmla="*/ 191 w 515"/>
                <a:gd name="T59" fmla="*/ 346 h 386"/>
                <a:gd name="T60" fmla="*/ 214 w 515"/>
                <a:gd name="T61" fmla="*/ 373 h 386"/>
                <a:gd name="T62" fmla="*/ 247 w 515"/>
                <a:gd name="T63" fmla="*/ 385 h 386"/>
                <a:gd name="T64" fmla="*/ 257 w 515"/>
                <a:gd name="T65" fmla="*/ 352 h 386"/>
                <a:gd name="T66" fmla="*/ 271 w 515"/>
                <a:gd name="T67" fmla="*/ 336 h 386"/>
                <a:gd name="T68" fmla="*/ 272 w 515"/>
                <a:gd name="T69" fmla="*/ 320 h 386"/>
                <a:gd name="T70" fmla="*/ 286 w 515"/>
                <a:gd name="T71" fmla="*/ 309 h 386"/>
                <a:gd name="T72" fmla="*/ 299 w 515"/>
                <a:gd name="T73" fmla="*/ 306 h 386"/>
                <a:gd name="T74" fmla="*/ 344 w 515"/>
                <a:gd name="T75" fmla="*/ 277 h 386"/>
                <a:gd name="T76" fmla="*/ 373 w 515"/>
                <a:gd name="T77" fmla="*/ 269 h 386"/>
                <a:gd name="T78" fmla="*/ 430 w 515"/>
                <a:gd name="T79" fmla="*/ 244 h 386"/>
                <a:gd name="T80" fmla="*/ 399 w 515"/>
                <a:gd name="T81" fmla="*/ 237 h 386"/>
                <a:gd name="T82" fmla="*/ 431 w 515"/>
                <a:gd name="T83" fmla="*/ 239 h 386"/>
                <a:gd name="T84" fmla="*/ 424 w 515"/>
                <a:gd name="T85" fmla="*/ 210 h 386"/>
                <a:gd name="T86" fmla="*/ 408 w 515"/>
                <a:gd name="T87" fmla="*/ 195 h 386"/>
                <a:gd name="T88" fmla="*/ 444 w 515"/>
                <a:gd name="T89" fmla="*/ 190 h 386"/>
                <a:gd name="T90" fmla="*/ 454 w 515"/>
                <a:gd name="T91" fmla="*/ 172 h 386"/>
                <a:gd name="T92" fmla="*/ 450 w 515"/>
                <a:gd name="T93" fmla="*/ 145 h 386"/>
                <a:gd name="T94" fmla="*/ 440 w 515"/>
                <a:gd name="T95" fmla="*/ 133 h 386"/>
                <a:gd name="T96" fmla="*/ 444 w 515"/>
                <a:gd name="T97" fmla="*/ 121 h 386"/>
                <a:gd name="T98" fmla="*/ 432 w 515"/>
                <a:gd name="T99" fmla="*/ 116 h 386"/>
                <a:gd name="T100" fmla="*/ 466 w 515"/>
                <a:gd name="T101" fmla="*/ 80 h 386"/>
                <a:gd name="T102" fmla="*/ 457 w 515"/>
                <a:gd name="T103" fmla="*/ 71 h 386"/>
                <a:gd name="T104" fmla="*/ 467 w 515"/>
                <a:gd name="T105" fmla="*/ 61 h 386"/>
                <a:gd name="T106" fmla="*/ 515 w 515"/>
                <a:gd name="T107" fmla="*/ 44 h 386"/>
                <a:gd name="T108" fmla="*/ 170 w 515"/>
                <a:gd name="T109" fmla="*/ 247 h 386"/>
                <a:gd name="T110" fmla="*/ 161 w 515"/>
                <a:gd name="T111" fmla="*/ 2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5" h="386">
                  <a:moveTo>
                    <a:pt x="487" y="36"/>
                  </a:moveTo>
                  <a:cubicBezTo>
                    <a:pt x="477" y="36"/>
                    <a:pt x="470" y="38"/>
                    <a:pt x="469" y="44"/>
                  </a:cubicBezTo>
                  <a:cubicBezTo>
                    <a:pt x="469" y="50"/>
                    <a:pt x="457" y="43"/>
                    <a:pt x="452" y="45"/>
                  </a:cubicBezTo>
                  <a:cubicBezTo>
                    <a:pt x="447" y="47"/>
                    <a:pt x="450" y="40"/>
                    <a:pt x="445" y="42"/>
                  </a:cubicBezTo>
                  <a:cubicBezTo>
                    <a:pt x="440" y="45"/>
                    <a:pt x="434" y="51"/>
                    <a:pt x="428" y="53"/>
                  </a:cubicBezTo>
                  <a:cubicBezTo>
                    <a:pt x="422" y="56"/>
                    <a:pt x="418" y="62"/>
                    <a:pt x="414" y="62"/>
                  </a:cubicBezTo>
                  <a:cubicBezTo>
                    <a:pt x="410" y="63"/>
                    <a:pt x="422" y="51"/>
                    <a:pt x="428" y="45"/>
                  </a:cubicBezTo>
                  <a:cubicBezTo>
                    <a:pt x="434" y="39"/>
                    <a:pt x="431" y="32"/>
                    <a:pt x="423" y="33"/>
                  </a:cubicBezTo>
                  <a:cubicBezTo>
                    <a:pt x="415" y="34"/>
                    <a:pt x="417" y="39"/>
                    <a:pt x="412" y="40"/>
                  </a:cubicBezTo>
                  <a:cubicBezTo>
                    <a:pt x="408" y="41"/>
                    <a:pt x="386" y="51"/>
                    <a:pt x="385" y="48"/>
                  </a:cubicBezTo>
                  <a:cubicBezTo>
                    <a:pt x="384" y="45"/>
                    <a:pt x="403" y="39"/>
                    <a:pt x="403" y="37"/>
                  </a:cubicBezTo>
                  <a:cubicBezTo>
                    <a:pt x="402" y="35"/>
                    <a:pt x="379" y="35"/>
                    <a:pt x="369" y="36"/>
                  </a:cubicBezTo>
                  <a:cubicBezTo>
                    <a:pt x="358" y="38"/>
                    <a:pt x="340" y="44"/>
                    <a:pt x="339" y="41"/>
                  </a:cubicBezTo>
                  <a:cubicBezTo>
                    <a:pt x="339" y="38"/>
                    <a:pt x="361" y="33"/>
                    <a:pt x="372" y="32"/>
                  </a:cubicBezTo>
                  <a:cubicBezTo>
                    <a:pt x="383" y="31"/>
                    <a:pt x="403" y="33"/>
                    <a:pt x="411" y="29"/>
                  </a:cubicBezTo>
                  <a:cubicBezTo>
                    <a:pt x="420" y="26"/>
                    <a:pt x="433" y="26"/>
                    <a:pt x="435" y="23"/>
                  </a:cubicBezTo>
                  <a:cubicBezTo>
                    <a:pt x="437" y="20"/>
                    <a:pt x="425" y="16"/>
                    <a:pt x="419" y="17"/>
                  </a:cubicBezTo>
                  <a:cubicBezTo>
                    <a:pt x="413" y="17"/>
                    <a:pt x="407" y="16"/>
                    <a:pt x="408" y="13"/>
                  </a:cubicBezTo>
                  <a:cubicBezTo>
                    <a:pt x="408" y="10"/>
                    <a:pt x="398" y="9"/>
                    <a:pt x="397" y="7"/>
                  </a:cubicBezTo>
                  <a:cubicBezTo>
                    <a:pt x="396" y="5"/>
                    <a:pt x="378" y="7"/>
                    <a:pt x="374" y="4"/>
                  </a:cubicBezTo>
                  <a:cubicBezTo>
                    <a:pt x="370" y="2"/>
                    <a:pt x="358" y="0"/>
                    <a:pt x="348" y="1"/>
                  </a:cubicBezTo>
                  <a:cubicBezTo>
                    <a:pt x="338" y="2"/>
                    <a:pt x="318" y="2"/>
                    <a:pt x="313" y="2"/>
                  </a:cubicBezTo>
                  <a:cubicBezTo>
                    <a:pt x="308" y="3"/>
                    <a:pt x="305" y="4"/>
                    <a:pt x="301" y="4"/>
                  </a:cubicBezTo>
                  <a:cubicBezTo>
                    <a:pt x="297" y="4"/>
                    <a:pt x="290" y="5"/>
                    <a:pt x="293" y="8"/>
                  </a:cubicBezTo>
                  <a:cubicBezTo>
                    <a:pt x="297" y="13"/>
                    <a:pt x="286" y="15"/>
                    <a:pt x="287" y="11"/>
                  </a:cubicBezTo>
                  <a:cubicBezTo>
                    <a:pt x="288" y="8"/>
                    <a:pt x="277" y="6"/>
                    <a:pt x="274" y="9"/>
                  </a:cubicBezTo>
                  <a:cubicBezTo>
                    <a:pt x="270" y="12"/>
                    <a:pt x="254" y="5"/>
                    <a:pt x="251" y="9"/>
                  </a:cubicBezTo>
                  <a:cubicBezTo>
                    <a:pt x="249" y="12"/>
                    <a:pt x="229" y="11"/>
                    <a:pt x="223" y="12"/>
                  </a:cubicBezTo>
                  <a:cubicBezTo>
                    <a:pt x="217" y="13"/>
                    <a:pt x="232" y="17"/>
                    <a:pt x="232" y="20"/>
                  </a:cubicBezTo>
                  <a:cubicBezTo>
                    <a:pt x="231" y="22"/>
                    <a:pt x="213" y="20"/>
                    <a:pt x="217" y="24"/>
                  </a:cubicBezTo>
                  <a:cubicBezTo>
                    <a:pt x="220" y="29"/>
                    <a:pt x="232" y="32"/>
                    <a:pt x="238" y="38"/>
                  </a:cubicBezTo>
                  <a:cubicBezTo>
                    <a:pt x="244" y="43"/>
                    <a:pt x="234" y="40"/>
                    <a:pt x="227" y="36"/>
                  </a:cubicBezTo>
                  <a:cubicBezTo>
                    <a:pt x="221" y="31"/>
                    <a:pt x="212" y="33"/>
                    <a:pt x="208" y="29"/>
                  </a:cubicBezTo>
                  <a:cubicBezTo>
                    <a:pt x="204" y="24"/>
                    <a:pt x="190" y="21"/>
                    <a:pt x="186" y="24"/>
                  </a:cubicBezTo>
                  <a:cubicBezTo>
                    <a:pt x="181" y="27"/>
                    <a:pt x="196" y="32"/>
                    <a:pt x="196" y="35"/>
                  </a:cubicBezTo>
                  <a:cubicBezTo>
                    <a:pt x="196" y="39"/>
                    <a:pt x="186" y="35"/>
                    <a:pt x="184" y="36"/>
                  </a:cubicBezTo>
                  <a:cubicBezTo>
                    <a:pt x="183" y="37"/>
                    <a:pt x="174" y="27"/>
                    <a:pt x="169" y="27"/>
                  </a:cubicBezTo>
                  <a:cubicBezTo>
                    <a:pt x="164" y="27"/>
                    <a:pt x="168" y="32"/>
                    <a:pt x="168" y="38"/>
                  </a:cubicBezTo>
                  <a:cubicBezTo>
                    <a:pt x="168" y="44"/>
                    <a:pt x="158" y="48"/>
                    <a:pt x="161" y="44"/>
                  </a:cubicBezTo>
                  <a:cubicBezTo>
                    <a:pt x="164" y="40"/>
                    <a:pt x="162" y="29"/>
                    <a:pt x="157" y="27"/>
                  </a:cubicBezTo>
                  <a:cubicBezTo>
                    <a:pt x="151" y="25"/>
                    <a:pt x="138" y="31"/>
                    <a:pt x="131" y="31"/>
                  </a:cubicBezTo>
                  <a:cubicBezTo>
                    <a:pt x="124" y="30"/>
                    <a:pt x="115" y="33"/>
                    <a:pt x="121" y="36"/>
                  </a:cubicBezTo>
                  <a:cubicBezTo>
                    <a:pt x="127" y="40"/>
                    <a:pt x="121" y="42"/>
                    <a:pt x="115" y="38"/>
                  </a:cubicBezTo>
                  <a:cubicBezTo>
                    <a:pt x="110" y="34"/>
                    <a:pt x="93" y="38"/>
                    <a:pt x="96" y="40"/>
                  </a:cubicBezTo>
                  <a:cubicBezTo>
                    <a:pt x="100" y="43"/>
                    <a:pt x="101" y="50"/>
                    <a:pt x="99" y="53"/>
                  </a:cubicBezTo>
                  <a:cubicBezTo>
                    <a:pt x="97" y="56"/>
                    <a:pt x="89" y="50"/>
                    <a:pt x="83" y="50"/>
                  </a:cubicBezTo>
                  <a:cubicBezTo>
                    <a:pt x="76" y="51"/>
                    <a:pt x="43" y="67"/>
                    <a:pt x="45" y="71"/>
                  </a:cubicBezTo>
                  <a:cubicBezTo>
                    <a:pt x="47" y="75"/>
                    <a:pt x="61" y="72"/>
                    <a:pt x="65" y="74"/>
                  </a:cubicBezTo>
                  <a:cubicBezTo>
                    <a:pt x="70" y="77"/>
                    <a:pt x="64" y="86"/>
                    <a:pt x="58" y="90"/>
                  </a:cubicBezTo>
                  <a:cubicBezTo>
                    <a:pt x="53" y="94"/>
                    <a:pt x="32" y="90"/>
                    <a:pt x="32" y="95"/>
                  </a:cubicBezTo>
                  <a:cubicBezTo>
                    <a:pt x="31" y="99"/>
                    <a:pt x="0" y="100"/>
                    <a:pt x="0" y="107"/>
                  </a:cubicBezTo>
                  <a:cubicBezTo>
                    <a:pt x="0" y="110"/>
                    <a:pt x="1" y="112"/>
                    <a:pt x="5" y="113"/>
                  </a:cubicBezTo>
                  <a:cubicBezTo>
                    <a:pt x="9" y="114"/>
                    <a:pt x="15" y="113"/>
                    <a:pt x="19" y="117"/>
                  </a:cubicBezTo>
                  <a:cubicBezTo>
                    <a:pt x="23" y="122"/>
                    <a:pt x="34" y="122"/>
                    <a:pt x="42" y="119"/>
                  </a:cubicBezTo>
                  <a:cubicBezTo>
                    <a:pt x="49" y="116"/>
                    <a:pt x="55" y="119"/>
                    <a:pt x="55" y="124"/>
                  </a:cubicBezTo>
                  <a:cubicBezTo>
                    <a:pt x="55" y="128"/>
                    <a:pt x="37" y="122"/>
                    <a:pt x="32" y="125"/>
                  </a:cubicBezTo>
                  <a:cubicBezTo>
                    <a:pt x="27" y="129"/>
                    <a:pt x="11" y="126"/>
                    <a:pt x="12" y="129"/>
                  </a:cubicBezTo>
                  <a:cubicBezTo>
                    <a:pt x="12" y="133"/>
                    <a:pt x="20" y="132"/>
                    <a:pt x="27" y="133"/>
                  </a:cubicBezTo>
                  <a:cubicBezTo>
                    <a:pt x="33" y="135"/>
                    <a:pt x="27" y="137"/>
                    <a:pt x="27" y="140"/>
                  </a:cubicBezTo>
                  <a:cubicBezTo>
                    <a:pt x="27" y="143"/>
                    <a:pt x="30" y="142"/>
                    <a:pt x="37" y="146"/>
                  </a:cubicBezTo>
                  <a:cubicBezTo>
                    <a:pt x="43" y="149"/>
                    <a:pt x="54" y="151"/>
                    <a:pt x="51" y="147"/>
                  </a:cubicBezTo>
                  <a:cubicBezTo>
                    <a:pt x="47" y="143"/>
                    <a:pt x="57" y="144"/>
                    <a:pt x="59" y="146"/>
                  </a:cubicBezTo>
                  <a:cubicBezTo>
                    <a:pt x="61" y="148"/>
                    <a:pt x="66" y="143"/>
                    <a:pt x="70" y="144"/>
                  </a:cubicBezTo>
                  <a:cubicBezTo>
                    <a:pt x="75" y="145"/>
                    <a:pt x="77" y="140"/>
                    <a:pt x="80" y="142"/>
                  </a:cubicBezTo>
                  <a:cubicBezTo>
                    <a:pt x="84" y="145"/>
                    <a:pt x="102" y="146"/>
                    <a:pt x="108" y="149"/>
                  </a:cubicBezTo>
                  <a:cubicBezTo>
                    <a:pt x="114" y="153"/>
                    <a:pt x="122" y="153"/>
                    <a:pt x="121" y="158"/>
                  </a:cubicBezTo>
                  <a:cubicBezTo>
                    <a:pt x="120" y="163"/>
                    <a:pt x="126" y="166"/>
                    <a:pt x="133" y="169"/>
                  </a:cubicBezTo>
                  <a:cubicBezTo>
                    <a:pt x="139" y="172"/>
                    <a:pt x="141" y="179"/>
                    <a:pt x="140" y="183"/>
                  </a:cubicBezTo>
                  <a:cubicBezTo>
                    <a:pt x="140" y="187"/>
                    <a:pt x="148" y="190"/>
                    <a:pt x="146" y="192"/>
                  </a:cubicBezTo>
                  <a:cubicBezTo>
                    <a:pt x="145" y="194"/>
                    <a:pt x="146" y="197"/>
                    <a:pt x="151" y="201"/>
                  </a:cubicBezTo>
                  <a:cubicBezTo>
                    <a:pt x="155" y="205"/>
                    <a:pt x="144" y="208"/>
                    <a:pt x="146" y="211"/>
                  </a:cubicBezTo>
                  <a:cubicBezTo>
                    <a:pt x="149" y="215"/>
                    <a:pt x="142" y="222"/>
                    <a:pt x="150" y="223"/>
                  </a:cubicBezTo>
                  <a:cubicBezTo>
                    <a:pt x="158" y="224"/>
                    <a:pt x="157" y="217"/>
                    <a:pt x="163" y="217"/>
                  </a:cubicBezTo>
                  <a:cubicBezTo>
                    <a:pt x="169" y="217"/>
                    <a:pt x="163" y="223"/>
                    <a:pt x="166" y="226"/>
                  </a:cubicBezTo>
                  <a:cubicBezTo>
                    <a:pt x="169" y="229"/>
                    <a:pt x="176" y="228"/>
                    <a:pt x="182" y="233"/>
                  </a:cubicBezTo>
                  <a:cubicBezTo>
                    <a:pt x="189" y="239"/>
                    <a:pt x="185" y="241"/>
                    <a:pt x="179" y="237"/>
                  </a:cubicBezTo>
                  <a:cubicBezTo>
                    <a:pt x="173" y="233"/>
                    <a:pt x="156" y="234"/>
                    <a:pt x="156" y="235"/>
                  </a:cubicBezTo>
                  <a:cubicBezTo>
                    <a:pt x="156" y="237"/>
                    <a:pt x="175" y="247"/>
                    <a:pt x="179" y="246"/>
                  </a:cubicBezTo>
                  <a:cubicBezTo>
                    <a:pt x="183" y="244"/>
                    <a:pt x="189" y="252"/>
                    <a:pt x="187" y="254"/>
                  </a:cubicBezTo>
                  <a:cubicBezTo>
                    <a:pt x="184" y="257"/>
                    <a:pt x="185" y="263"/>
                    <a:pt x="185" y="266"/>
                  </a:cubicBezTo>
                  <a:cubicBezTo>
                    <a:pt x="184" y="269"/>
                    <a:pt x="178" y="266"/>
                    <a:pt x="174" y="267"/>
                  </a:cubicBezTo>
                  <a:cubicBezTo>
                    <a:pt x="170" y="267"/>
                    <a:pt x="167" y="268"/>
                    <a:pt x="167" y="273"/>
                  </a:cubicBezTo>
                  <a:cubicBezTo>
                    <a:pt x="167" y="277"/>
                    <a:pt x="161" y="280"/>
                    <a:pt x="160" y="285"/>
                  </a:cubicBezTo>
                  <a:cubicBezTo>
                    <a:pt x="160" y="290"/>
                    <a:pt x="165" y="290"/>
                    <a:pt x="169" y="292"/>
                  </a:cubicBezTo>
                  <a:cubicBezTo>
                    <a:pt x="172" y="294"/>
                    <a:pt x="163" y="296"/>
                    <a:pt x="162" y="300"/>
                  </a:cubicBezTo>
                  <a:cubicBezTo>
                    <a:pt x="162" y="303"/>
                    <a:pt x="171" y="310"/>
                    <a:pt x="174" y="312"/>
                  </a:cubicBezTo>
                  <a:cubicBezTo>
                    <a:pt x="177" y="314"/>
                    <a:pt x="174" y="322"/>
                    <a:pt x="175" y="326"/>
                  </a:cubicBezTo>
                  <a:cubicBezTo>
                    <a:pt x="177" y="331"/>
                    <a:pt x="181" y="325"/>
                    <a:pt x="180" y="331"/>
                  </a:cubicBezTo>
                  <a:cubicBezTo>
                    <a:pt x="180" y="336"/>
                    <a:pt x="184" y="336"/>
                    <a:pt x="185" y="339"/>
                  </a:cubicBezTo>
                  <a:cubicBezTo>
                    <a:pt x="185" y="343"/>
                    <a:pt x="193" y="342"/>
                    <a:pt x="191" y="346"/>
                  </a:cubicBezTo>
                  <a:cubicBezTo>
                    <a:pt x="190" y="351"/>
                    <a:pt x="193" y="354"/>
                    <a:pt x="195" y="357"/>
                  </a:cubicBezTo>
                  <a:cubicBezTo>
                    <a:pt x="197" y="359"/>
                    <a:pt x="203" y="363"/>
                    <a:pt x="204" y="367"/>
                  </a:cubicBezTo>
                  <a:cubicBezTo>
                    <a:pt x="206" y="370"/>
                    <a:pt x="209" y="374"/>
                    <a:pt x="214" y="373"/>
                  </a:cubicBezTo>
                  <a:cubicBezTo>
                    <a:pt x="218" y="372"/>
                    <a:pt x="219" y="376"/>
                    <a:pt x="222" y="375"/>
                  </a:cubicBezTo>
                  <a:cubicBezTo>
                    <a:pt x="226" y="375"/>
                    <a:pt x="231" y="377"/>
                    <a:pt x="232" y="380"/>
                  </a:cubicBezTo>
                  <a:cubicBezTo>
                    <a:pt x="233" y="382"/>
                    <a:pt x="244" y="385"/>
                    <a:pt x="247" y="385"/>
                  </a:cubicBezTo>
                  <a:cubicBezTo>
                    <a:pt x="250" y="386"/>
                    <a:pt x="250" y="380"/>
                    <a:pt x="253" y="379"/>
                  </a:cubicBezTo>
                  <a:cubicBezTo>
                    <a:pt x="256" y="377"/>
                    <a:pt x="255" y="366"/>
                    <a:pt x="257" y="366"/>
                  </a:cubicBezTo>
                  <a:cubicBezTo>
                    <a:pt x="260" y="365"/>
                    <a:pt x="259" y="353"/>
                    <a:pt x="257" y="352"/>
                  </a:cubicBezTo>
                  <a:cubicBezTo>
                    <a:pt x="254" y="351"/>
                    <a:pt x="255" y="347"/>
                    <a:pt x="261" y="348"/>
                  </a:cubicBezTo>
                  <a:cubicBezTo>
                    <a:pt x="266" y="349"/>
                    <a:pt x="264" y="343"/>
                    <a:pt x="267" y="343"/>
                  </a:cubicBezTo>
                  <a:cubicBezTo>
                    <a:pt x="270" y="342"/>
                    <a:pt x="269" y="337"/>
                    <a:pt x="271" y="336"/>
                  </a:cubicBezTo>
                  <a:cubicBezTo>
                    <a:pt x="273" y="336"/>
                    <a:pt x="272" y="332"/>
                    <a:pt x="271" y="330"/>
                  </a:cubicBezTo>
                  <a:cubicBezTo>
                    <a:pt x="269" y="328"/>
                    <a:pt x="271" y="327"/>
                    <a:pt x="274" y="326"/>
                  </a:cubicBezTo>
                  <a:cubicBezTo>
                    <a:pt x="277" y="326"/>
                    <a:pt x="276" y="321"/>
                    <a:pt x="272" y="320"/>
                  </a:cubicBezTo>
                  <a:cubicBezTo>
                    <a:pt x="268" y="318"/>
                    <a:pt x="270" y="314"/>
                    <a:pt x="274" y="317"/>
                  </a:cubicBezTo>
                  <a:cubicBezTo>
                    <a:pt x="278" y="319"/>
                    <a:pt x="281" y="317"/>
                    <a:pt x="278" y="314"/>
                  </a:cubicBezTo>
                  <a:cubicBezTo>
                    <a:pt x="276" y="311"/>
                    <a:pt x="281" y="310"/>
                    <a:pt x="286" y="309"/>
                  </a:cubicBezTo>
                  <a:cubicBezTo>
                    <a:pt x="292" y="309"/>
                    <a:pt x="294" y="306"/>
                    <a:pt x="293" y="302"/>
                  </a:cubicBezTo>
                  <a:cubicBezTo>
                    <a:pt x="292" y="298"/>
                    <a:pt x="299" y="298"/>
                    <a:pt x="298" y="302"/>
                  </a:cubicBezTo>
                  <a:cubicBezTo>
                    <a:pt x="296" y="305"/>
                    <a:pt x="297" y="309"/>
                    <a:pt x="299" y="306"/>
                  </a:cubicBezTo>
                  <a:cubicBezTo>
                    <a:pt x="302" y="304"/>
                    <a:pt x="307" y="306"/>
                    <a:pt x="315" y="303"/>
                  </a:cubicBezTo>
                  <a:cubicBezTo>
                    <a:pt x="323" y="301"/>
                    <a:pt x="332" y="294"/>
                    <a:pt x="334" y="287"/>
                  </a:cubicBezTo>
                  <a:cubicBezTo>
                    <a:pt x="336" y="280"/>
                    <a:pt x="345" y="281"/>
                    <a:pt x="344" y="277"/>
                  </a:cubicBezTo>
                  <a:cubicBezTo>
                    <a:pt x="343" y="272"/>
                    <a:pt x="346" y="270"/>
                    <a:pt x="352" y="273"/>
                  </a:cubicBezTo>
                  <a:cubicBezTo>
                    <a:pt x="358" y="276"/>
                    <a:pt x="353" y="271"/>
                    <a:pt x="360" y="271"/>
                  </a:cubicBezTo>
                  <a:cubicBezTo>
                    <a:pt x="367" y="271"/>
                    <a:pt x="366" y="269"/>
                    <a:pt x="373" y="269"/>
                  </a:cubicBezTo>
                  <a:cubicBezTo>
                    <a:pt x="379" y="268"/>
                    <a:pt x="397" y="265"/>
                    <a:pt x="403" y="260"/>
                  </a:cubicBezTo>
                  <a:cubicBezTo>
                    <a:pt x="409" y="255"/>
                    <a:pt x="422" y="251"/>
                    <a:pt x="427" y="248"/>
                  </a:cubicBezTo>
                  <a:cubicBezTo>
                    <a:pt x="432" y="245"/>
                    <a:pt x="433" y="242"/>
                    <a:pt x="430" y="244"/>
                  </a:cubicBezTo>
                  <a:cubicBezTo>
                    <a:pt x="427" y="245"/>
                    <a:pt x="420" y="246"/>
                    <a:pt x="415" y="244"/>
                  </a:cubicBezTo>
                  <a:cubicBezTo>
                    <a:pt x="410" y="243"/>
                    <a:pt x="402" y="239"/>
                    <a:pt x="396" y="242"/>
                  </a:cubicBezTo>
                  <a:cubicBezTo>
                    <a:pt x="391" y="245"/>
                    <a:pt x="394" y="237"/>
                    <a:pt x="399" y="237"/>
                  </a:cubicBezTo>
                  <a:cubicBezTo>
                    <a:pt x="404" y="236"/>
                    <a:pt x="402" y="234"/>
                    <a:pt x="400" y="229"/>
                  </a:cubicBezTo>
                  <a:cubicBezTo>
                    <a:pt x="399" y="224"/>
                    <a:pt x="408" y="227"/>
                    <a:pt x="412" y="233"/>
                  </a:cubicBezTo>
                  <a:cubicBezTo>
                    <a:pt x="416" y="238"/>
                    <a:pt x="424" y="241"/>
                    <a:pt x="431" y="239"/>
                  </a:cubicBezTo>
                  <a:cubicBezTo>
                    <a:pt x="438" y="237"/>
                    <a:pt x="431" y="231"/>
                    <a:pt x="434" y="228"/>
                  </a:cubicBezTo>
                  <a:cubicBezTo>
                    <a:pt x="437" y="224"/>
                    <a:pt x="413" y="212"/>
                    <a:pt x="412" y="208"/>
                  </a:cubicBezTo>
                  <a:cubicBezTo>
                    <a:pt x="411" y="204"/>
                    <a:pt x="418" y="207"/>
                    <a:pt x="424" y="210"/>
                  </a:cubicBezTo>
                  <a:cubicBezTo>
                    <a:pt x="431" y="213"/>
                    <a:pt x="432" y="205"/>
                    <a:pt x="432" y="201"/>
                  </a:cubicBezTo>
                  <a:cubicBezTo>
                    <a:pt x="432" y="198"/>
                    <a:pt x="418" y="197"/>
                    <a:pt x="412" y="201"/>
                  </a:cubicBezTo>
                  <a:cubicBezTo>
                    <a:pt x="406" y="204"/>
                    <a:pt x="400" y="196"/>
                    <a:pt x="408" y="195"/>
                  </a:cubicBezTo>
                  <a:cubicBezTo>
                    <a:pt x="417" y="194"/>
                    <a:pt x="409" y="191"/>
                    <a:pt x="412" y="188"/>
                  </a:cubicBezTo>
                  <a:cubicBezTo>
                    <a:pt x="414" y="186"/>
                    <a:pt x="425" y="196"/>
                    <a:pt x="430" y="194"/>
                  </a:cubicBezTo>
                  <a:cubicBezTo>
                    <a:pt x="436" y="192"/>
                    <a:pt x="440" y="194"/>
                    <a:pt x="444" y="190"/>
                  </a:cubicBezTo>
                  <a:cubicBezTo>
                    <a:pt x="449" y="187"/>
                    <a:pt x="436" y="183"/>
                    <a:pt x="433" y="180"/>
                  </a:cubicBezTo>
                  <a:cubicBezTo>
                    <a:pt x="431" y="177"/>
                    <a:pt x="447" y="178"/>
                    <a:pt x="452" y="178"/>
                  </a:cubicBezTo>
                  <a:cubicBezTo>
                    <a:pt x="457" y="178"/>
                    <a:pt x="458" y="171"/>
                    <a:pt x="454" y="172"/>
                  </a:cubicBezTo>
                  <a:cubicBezTo>
                    <a:pt x="450" y="174"/>
                    <a:pt x="436" y="167"/>
                    <a:pt x="439" y="163"/>
                  </a:cubicBezTo>
                  <a:cubicBezTo>
                    <a:pt x="442" y="159"/>
                    <a:pt x="447" y="164"/>
                    <a:pt x="454" y="161"/>
                  </a:cubicBezTo>
                  <a:cubicBezTo>
                    <a:pt x="460" y="157"/>
                    <a:pt x="454" y="145"/>
                    <a:pt x="450" y="145"/>
                  </a:cubicBezTo>
                  <a:cubicBezTo>
                    <a:pt x="445" y="145"/>
                    <a:pt x="435" y="144"/>
                    <a:pt x="435" y="141"/>
                  </a:cubicBezTo>
                  <a:cubicBezTo>
                    <a:pt x="435" y="139"/>
                    <a:pt x="426" y="137"/>
                    <a:pt x="429" y="135"/>
                  </a:cubicBezTo>
                  <a:cubicBezTo>
                    <a:pt x="431" y="133"/>
                    <a:pt x="434" y="138"/>
                    <a:pt x="440" y="133"/>
                  </a:cubicBezTo>
                  <a:cubicBezTo>
                    <a:pt x="446" y="129"/>
                    <a:pt x="458" y="134"/>
                    <a:pt x="463" y="133"/>
                  </a:cubicBezTo>
                  <a:cubicBezTo>
                    <a:pt x="468" y="132"/>
                    <a:pt x="461" y="123"/>
                    <a:pt x="458" y="124"/>
                  </a:cubicBezTo>
                  <a:cubicBezTo>
                    <a:pt x="455" y="126"/>
                    <a:pt x="444" y="127"/>
                    <a:pt x="444" y="121"/>
                  </a:cubicBezTo>
                  <a:cubicBezTo>
                    <a:pt x="443" y="116"/>
                    <a:pt x="453" y="121"/>
                    <a:pt x="455" y="119"/>
                  </a:cubicBezTo>
                  <a:cubicBezTo>
                    <a:pt x="457" y="116"/>
                    <a:pt x="441" y="110"/>
                    <a:pt x="438" y="115"/>
                  </a:cubicBezTo>
                  <a:cubicBezTo>
                    <a:pt x="436" y="120"/>
                    <a:pt x="427" y="119"/>
                    <a:pt x="432" y="116"/>
                  </a:cubicBezTo>
                  <a:cubicBezTo>
                    <a:pt x="436" y="113"/>
                    <a:pt x="437" y="104"/>
                    <a:pt x="437" y="100"/>
                  </a:cubicBezTo>
                  <a:cubicBezTo>
                    <a:pt x="436" y="96"/>
                    <a:pt x="454" y="96"/>
                    <a:pt x="452" y="89"/>
                  </a:cubicBezTo>
                  <a:cubicBezTo>
                    <a:pt x="450" y="82"/>
                    <a:pt x="460" y="80"/>
                    <a:pt x="466" y="80"/>
                  </a:cubicBezTo>
                  <a:cubicBezTo>
                    <a:pt x="471" y="80"/>
                    <a:pt x="465" y="73"/>
                    <a:pt x="460" y="73"/>
                  </a:cubicBezTo>
                  <a:cubicBezTo>
                    <a:pt x="454" y="74"/>
                    <a:pt x="449" y="80"/>
                    <a:pt x="446" y="78"/>
                  </a:cubicBezTo>
                  <a:cubicBezTo>
                    <a:pt x="443" y="75"/>
                    <a:pt x="452" y="71"/>
                    <a:pt x="457" y="71"/>
                  </a:cubicBezTo>
                  <a:cubicBezTo>
                    <a:pt x="462" y="71"/>
                    <a:pt x="474" y="70"/>
                    <a:pt x="479" y="68"/>
                  </a:cubicBezTo>
                  <a:cubicBezTo>
                    <a:pt x="483" y="65"/>
                    <a:pt x="471" y="63"/>
                    <a:pt x="463" y="64"/>
                  </a:cubicBezTo>
                  <a:cubicBezTo>
                    <a:pt x="455" y="65"/>
                    <a:pt x="455" y="62"/>
                    <a:pt x="467" y="61"/>
                  </a:cubicBezTo>
                  <a:cubicBezTo>
                    <a:pt x="479" y="61"/>
                    <a:pt x="477" y="59"/>
                    <a:pt x="486" y="58"/>
                  </a:cubicBezTo>
                  <a:cubicBezTo>
                    <a:pt x="494" y="57"/>
                    <a:pt x="491" y="53"/>
                    <a:pt x="497" y="53"/>
                  </a:cubicBezTo>
                  <a:cubicBezTo>
                    <a:pt x="502" y="53"/>
                    <a:pt x="515" y="47"/>
                    <a:pt x="515" y="44"/>
                  </a:cubicBezTo>
                  <a:cubicBezTo>
                    <a:pt x="515" y="42"/>
                    <a:pt x="496" y="36"/>
                    <a:pt x="487" y="36"/>
                  </a:cubicBezTo>
                  <a:moveTo>
                    <a:pt x="176" y="253"/>
                  </a:moveTo>
                  <a:cubicBezTo>
                    <a:pt x="177" y="249"/>
                    <a:pt x="172" y="251"/>
                    <a:pt x="170" y="247"/>
                  </a:cubicBezTo>
                  <a:cubicBezTo>
                    <a:pt x="167" y="242"/>
                    <a:pt x="154" y="240"/>
                    <a:pt x="153" y="244"/>
                  </a:cubicBezTo>
                  <a:cubicBezTo>
                    <a:pt x="153" y="245"/>
                    <a:pt x="149" y="247"/>
                    <a:pt x="152" y="251"/>
                  </a:cubicBezTo>
                  <a:cubicBezTo>
                    <a:pt x="155" y="254"/>
                    <a:pt x="157" y="253"/>
                    <a:pt x="161" y="256"/>
                  </a:cubicBezTo>
                  <a:cubicBezTo>
                    <a:pt x="165" y="260"/>
                    <a:pt x="176" y="257"/>
                    <a:pt x="176" y="25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1" name="Freeform 250">
              <a:extLst>
                <a:ext uri="{FF2B5EF4-FFF2-40B4-BE49-F238E27FC236}">
                  <a16:creationId xmlns:a16="http://schemas.microsoft.com/office/drawing/2014/main" id="{5652DD20-EC9B-91E4-E7DF-EEA4A2088C15}"/>
                </a:ext>
              </a:extLst>
            </p:cNvPr>
            <p:cNvSpPr>
              <a:spLocks noEditPoints="1"/>
            </p:cNvSpPr>
            <p:nvPr/>
          </p:nvSpPr>
          <p:spPr bwMode="auto">
            <a:xfrm>
              <a:off x="2952751" y="1697038"/>
              <a:ext cx="1449388" cy="1089025"/>
            </a:xfrm>
            <a:custGeom>
              <a:avLst/>
              <a:gdLst>
                <a:gd name="T0" fmla="*/ 452 w 515"/>
                <a:gd name="T1" fmla="*/ 45 h 386"/>
                <a:gd name="T2" fmla="*/ 414 w 515"/>
                <a:gd name="T3" fmla="*/ 62 h 386"/>
                <a:gd name="T4" fmla="*/ 412 w 515"/>
                <a:gd name="T5" fmla="*/ 40 h 386"/>
                <a:gd name="T6" fmla="*/ 369 w 515"/>
                <a:gd name="T7" fmla="*/ 36 h 386"/>
                <a:gd name="T8" fmla="*/ 411 w 515"/>
                <a:gd name="T9" fmla="*/ 29 h 386"/>
                <a:gd name="T10" fmla="*/ 408 w 515"/>
                <a:gd name="T11" fmla="*/ 13 h 386"/>
                <a:gd name="T12" fmla="*/ 348 w 515"/>
                <a:gd name="T13" fmla="*/ 1 h 386"/>
                <a:gd name="T14" fmla="*/ 293 w 515"/>
                <a:gd name="T15" fmla="*/ 8 h 386"/>
                <a:gd name="T16" fmla="*/ 251 w 515"/>
                <a:gd name="T17" fmla="*/ 9 h 386"/>
                <a:gd name="T18" fmla="*/ 217 w 515"/>
                <a:gd name="T19" fmla="*/ 24 h 386"/>
                <a:gd name="T20" fmla="*/ 208 w 515"/>
                <a:gd name="T21" fmla="*/ 29 h 386"/>
                <a:gd name="T22" fmla="*/ 184 w 515"/>
                <a:gd name="T23" fmla="*/ 36 h 386"/>
                <a:gd name="T24" fmla="*/ 161 w 515"/>
                <a:gd name="T25" fmla="*/ 44 h 386"/>
                <a:gd name="T26" fmla="*/ 121 w 515"/>
                <a:gd name="T27" fmla="*/ 36 h 386"/>
                <a:gd name="T28" fmla="*/ 99 w 515"/>
                <a:gd name="T29" fmla="*/ 53 h 386"/>
                <a:gd name="T30" fmla="*/ 65 w 515"/>
                <a:gd name="T31" fmla="*/ 74 h 386"/>
                <a:gd name="T32" fmla="*/ 0 w 515"/>
                <a:gd name="T33" fmla="*/ 107 h 386"/>
                <a:gd name="T34" fmla="*/ 42 w 515"/>
                <a:gd name="T35" fmla="*/ 119 h 386"/>
                <a:gd name="T36" fmla="*/ 12 w 515"/>
                <a:gd name="T37" fmla="*/ 129 h 386"/>
                <a:gd name="T38" fmla="*/ 37 w 515"/>
                <a:gd name="T39" fmla="*/ 146 h 386"/>
                <a:gd name="T40" fmla="*/ 70 w 515"/>
                <a:gd name="T41" fmla="*/ 144 h 386"/>
                <a:gd name="T42" fmla="*/ 121 w 515"/>
                <a:gd name="T43" fmla="*/ 158 h 386"/>
                <a:gd name="T44" fmla="*/ 146 w 515"/>
                <a:gd name="T45" fmla="*/ 192 h 386"/>
                <a:gd name="T46" fmla="*/ 150 w 515"/>
                <a:gd name="T47" fmla="*/ 223 h 386"/>
                <a:gd name="T48" fmla="*/ 182 w 515"/>
                <a:gd name="T49" fmla="*/ 233 h 386"/>
                <a:gd name="T50" fmla="*/ 179 w 515"/>
                <a:gd name="T51" fmla="*/ 246 h 386"/>
                <a:gd name="T52" fmla="*/ 174 w 515"/>
                <a:gd name="T53" fmla="*/ 267 h 386"/>
                <a:gd name="T54" fmla="*/ 169 w 515"/>
                <a:gd name="T55" fmla="*/ 292 h 386"/>
                <a:gd name="T56" fmla="*/ 175 w 515"/>
                <a:gd name="T57" fmla="*/ 326 h 386"/>
                <a:gd name="T58" fmla="*/ 191 w 515"/>
                <a:gd name="T59" fmla="*/ 346 h 386"/>
                <a:gd name="T60" fmla="*/ 214 w 515"/>
                <a:gd name="T61" fmla="*/ 373 h 386"/>
                <a:gd name="T62" fmla="*/ 247 w 515"/>
                <a:gd name="T63" fmla="*/ 385 h 386"/>
                <a:gd name="T64" fmla="*/ 257 w 515"/>
                <a:gd name="T65" fmla="*/ 352 h 386"/>
                <a:gd name="T66" fmla="*/ 271 w 515"/>
                <a:gd name="T67" fmla="*/ 336 h 386"/>
                <a:gd name="T68" fmla="*/ 272 w 515"/>
                <a:gd name="T69" fmla="*/ 320 h 386"/>
                <a:gd name="T70" fmla="*/ 286 w 515"/>
                <a:gd name="T71" fmla="*/ 309 h 386"/>
                <a:gd name="T72" fmla="*/ 299 w 515"/>
                <a:gd name="T73" fmla="*/ 306 h 386"/>
                <a:gd name="T74" fmla="*/ 344 w 515"/>
                <a:gd name="T75" fmla="*/ 277 h 386"/>
                <a:gd name="T76" fmla="*/ 373 w 515"/>
                <a:gd name="T77" fmla="*/ 269 h 386"/>
                <a:gd name="T78" fmla="*/ 430 w 515"/>
                <a:gd name="T79" fmla="*/ 244 h 386"/>
                <a:gd name="T80" fmla="*/ 399 w 515"/>
                <a:gd name="T81" fmla="*/ 237 h 386"/>
                <a:gd name="T82" fmla="*/ 431 w 515"/>
                <a:gd name="T83" fmla="*/ 239 h 386"/>
                <a:gd name="T84" fmla="*/ 424 w 515"/>
                <a:gd name="T85" fmla="*/ 210 h 386"/>
                <a:gd name="T86" fmla="*/ 408 w 515"/>
                <a:gd name="T87" fmla="*/ 195 h 386"/>
                <a:gd name="T88" fmla="*/ 444 w 515"/>
                <a:gd name="T89" fmla="*/ 190 h 386"/>
                <a:gd name="T90" fmla="*/ 454 w 515"/>
                <a:gd name="T91" fmla="*/ 172 h 386"/>
                <a:gd name="T92" fmla="*/ 450 w 515"/>
                <a:gd name="T93" fmla="*/ 145 h 386"/>
                <a:gd name="T94" fmla="*/ 440 w 515"/>
                <a:gd name="T95" fmla="*/ 133 h 386"/>
                <a:gd name="T96" fmla="*/ 444 w 515"/>
                <a:gd name="T97" fmla="*/ 121 h 386"/>
                <a:gd name="T98" fmla="*/ 432 w 515"/>
                <a:gd name="T99" fmla="*/ 116 h 386"/>
                <a:gd name="T100" fmla="*/ 466 w 515"/>
                <a:gd name="T101" fmla="*/ 80 h 386"/>
                <a:gd name="T102" fmla="*/ 457 w 515"/>
                <a:gd name="T103" fmla="*/ 71 h 386"/>
                <a:gd name="T104" fmla="*/ 467 w 515"/>
                <a:gd name="T105" fmla="*/ 61 h 386"/>
                <a:gd name="T106" fmla="*/ 515 w 515"/>
                <a:gd name="T107" fmla="*/ 44 h 386"/>
                <a:gd name="T108" fmla="*/ 170 w 515"/>
                <a:gd name="T109" fmla="*/ 247 h 386"/>
                <a:gd name="T110" fmla="*/ 161 w 515"/>
                <a:gd name="T111" fmla="*/ 2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5" h="386">
                  <a:moveTo>
                    <a:pt x="487" y="36"/>
                  </a:moveTo>
                  <a:cubicBezTo>
                    <a:pt x="477" y="36"/>
                    <a:pt x="470" y="38"/>
                    <a:pt x="469" y="44"/>
                  </a:cubicBezTo>
                  <a:cubicBezTo>
                    <a:pt x="469" y="50"/>
                    <a:pt x="457" y="43"/>
                    <a:pt x="452" y="45"/>
                  </a:cubicBezTo>
                  <a:cubicBezTo>
                    <a:pt x="447" y="47"/>
                    <a:pt x="450" y="40"/>
                    <a:pt x="445" y="42"/>
                  </a:cubicBezTo>
                  <a:cubicBezTo>
                    <a:pt x="440" y="45"/>
                    <a:pt x="434" y="51"/>
                    <a:pt x="428" y="53"/>
                  </a:cubicBezTo>
                  <a:cubicBezTo>
                    <a:pt x="422" y="56"/>
                    <a:pt x="418" y="62"/>
                    <a:pt x="414" y="62"/>
                  </a:cubicBezTo>
                  <a:cubicBezTo>
                    <a:pt x="410" y="63"/>
                    <a:pt x="422" y="51"/>
                    <a:pt x="428" y="45"/>
                  </a:cubicBezTo>
                  <a:cubicBezTo>
                    <a:pt x="434" y="39"/>
                    <a:pt x="431" y="32"/>
                    <a:pt x="423" y="33"/>
                  </a:cubicBezTo>
                  <a:cubicBezTo>
                    <a:pt x="415" y="34"/>
                    <a:pt x="417" y="39"/>
                    <a:pt x="412" y="40"/>
                  </a:cubicBezTo>
                  <a:cubicBezTo>
                    <a:pt x="408" y="41"/>
                    <a:pt x="386" y="51"/>
                    <a:pt x="385" y="48"/>
                  </a:cubicBezTo>
                  <a:cubicBezTo>
                    <a:pt x="384" y="45"/>
                    <a:pt x="403" y="39"/>
                    <a:pt x="403" y="37"/>
                  </a:cubicBezTo>
                  <a:cubicBezTo>
                    <a:pt x="402" y="35"/>
                    <a:pt x="379" y="35"/>
                    <a:pt x="369" y="36"/>
                  </a:cubicBezTo>
                  <a:cubicBezTo>
                    <a:pt x="358" y="38"/>
                    <a:pt x="340" y="44"/>
                    <a:pt x="339" y="41"/>
                  </a:cubicBezTo>
                  <a:cubicBezTo>
                    <a:pt x="339" y="38"/>
                    <a:pt x="361" y="33"/>
                    <a:pt x="372" y="32"/>
                  </a:cubicBezTo>
                  <a:cubicBezTo>
                    <a:pt x="383" y="31"/>
                    <a:pt x="403" y="33"/>
                    <a:pt x="411" y="29"/>
                  </a:cubicBezTo>
                  <a:cubicBezTo>
                    <a:pt x="420" y="26"/>
                    <a:pt x="433" y="26"/>
                    <a:pt x="435" y="23"/>
                  </a:cubicBezTo>
                  <a:cubicBezTo>
                    <a:pt x="437" y="20"/>
                    <a:pt x="425" y="16"/>
                    <a:pt x="419" y="17"/>
                  </a:cubicBezTo>
                  <a:cubicBezTo>
                    <a:pt x="413" y="17"/>
                    <a:pt x="407" y="16"/>
                    <a:pt x="408" y="13"/>
                  </a:cubicBezTo>
                  <a:cubicBezTo>
                    <a:pt x="408" y="10"/>
                    <a:pt x="398" y="9"/>
                    <a:pt x="397" y="7"/>
                  </a:cubicBezTo>
                  <a:cubicBezTo>
                    <a:pt x="396" y="5"/>
                    <a:pt x="378" y="7"/>
                    <a:pt x="374" y="4"/>
                  </a:cubicBezTo>
                  <a:cubicBezTo>
                    <a:pt x="370" y="2"/>
                    <a:pt x="358" y="0"/>
                    <a:pt x="348" y="1"/>
                  </a:cubicBezTo>
                  <a:cubicBezTo>
                    <a:pt x="338" y="2"/>
                    <a:pt x="318" y="2"/>
                    <a:pt x="313" y="2"/>
                  </a:cubicBezTo>
                  <a:cubicBezTo>
                    <a:pt x="308" y="3"/>
                    <a:pt x="305" y="4"/>
                    <a:pt x="301" y="4"/>
                  </a:cubicBezTo>
                  <a:cubicBezTo>
                    <a:pt x="297" y="4"/>
                    <a:pt x="290" y="5"/>
                    <a:pt x="293" y="8"/>
                  </a:cubicBezTo>
                  <a:cubicBezTo>
                    <a:pt x="297" y="13"/>
                    <a:pt x="286" y="15"/>
                    <a:pt x="287" y="11"/>
                  </a:cubicBezTo>
                  <a:cubicBezTo>
                    <a:pt x="288" y="8"/>
                    <a:pt x="277" y="6"/>
                    <a:pt x="274" y="9"/>
                  </a:cubicBezTo>
                  <a:cubicBezTo>
                    <a:pt x="270" y="12"/>
                    <a:pt x="254" y="5"/>
                    <a:pt x="251" y="9"/>
                  </a:cubicBezTo>
                  <a:cubicBezTo>
                    <a:pt x="249" y="12"/>
                    <a:pt x="229" y="11"/>
                    <a:pt x="223" y="12"/>
                  </a:cubicBezTo>
                  <a:cubicBezTo>
                    <a:pt x="217" y="13"/>
                    <a:pt x="232" y="17"/>
                    <a:pt x="232" y="20"/>
                  </a:cubicBezTo>
                  <a:cubicBezTo>
                    <a:pt x="231" y="22"/>
                    <a:pt x="213" y="20"/>
                    <a:pt x="217" y="24"/>
                  </a:cubicBezTo>
                  <a:cubicBezTo>
                    <a:pt x="220" y="29"/>
                    <a:pt x="232" y="32"/>
                    <a:pt x="238" y="38"/>
                  </a:cubicBezTo>
                  <a:cubicBezTo>
                    <a:pt x="244" y="43"/>
                    <a:pt x="234" y="40"/>
                    <a:pt x="227" y="36"/>
                  </a:cubicBezTo>
                  <a:cubicBezTo>
                    <a:pt x="221" y="31"/>
                    <a:pt x="212" y="33"/>
                    <a:pt x="208" y="29"/>
                  </a:cubicBezTo>
                  <a:cubicBezTo>
                    <a:pt x="204" y="24"/>
                    <a:pt x="190" y="21"/>
                    <a:pt x="186" y="24"/>
                  </a:cubicBezTo>
                  <a:cubicBezTo>
                    <a:pt x="181" y="27"/>
                    <a:pt x="196" y="32"/>
                    <a:pt x="196" y="35"/>
                  </a:cubicBezTo>
                  <a:cubicBezTo>
                    <a:pt x="196" y="39"/>
                    <a:pt x="186" y="35"/>
                    <a:pt x="184" y="36"/>
                  </a:cubicBezTo>
                  <a:cubicBezTo>
                    <a:pt x="183" y="37"/>
                    <a:pt x="174" y="27"/>
                    <a:pt x="169" y="27"/>
                  </a:cubicBezTo>
                  <a:cubicBezTo>
                    <a:pt x="164" y="27"/>
                    <a:pt x="168" y="32"/>
                    <a:pt x="168" y="38"/>
                  </a:cubicBezTo>
                  <a:cubicBezTo>
                    <a:pt x="168" y="44"/>
                    <a:pt x="158" y="48"/>
                    <a:pt x="161" y="44"/>
                  </a:cubicBezTo>
                  <a:cubicBezTo>
                    <a:pt x="164" y="40"/>
                    <a:pt x="162" y="29"/>
                    <a:pt x="157" y="27"/>
                  </a:cubicBezTo>
                  <a:cubicBezTo>
                    <a:pt x="151" y="25"/>
                    <a:pt x="138" y="31"/>
                    <a:pt x="131" y="31"/>
                  </a:cubicBezTo>
                  <a:cubicBezTo>
                    <a:pt x="124" y="30"/>
                    <a:pt x="115" y="33"/>
                    <a:pt x="121" y="36"/>
                  </a:cubicBezTo>
                  <a:cubicBezTo>
                    <a:pt x="127" y="40"/>
                    <a:pt x="121" y="42"/>
                    <a:pt x="115" y="38"/>
                  </a:cubicBezTo>
                  <a:cubicBezTo>
                    <a:pt x="110" y="34"/>
                    <a:pt x="93" y="38"/>
                    <a:pt x="96" y="40"/>
                  </a:cubicBezTo>
                  <a:cubicBezTo>
                    <a:pt x="100" y="43"/>
                    <a:pt x="101" y="50"/>
                    <a:pt x="99" y="53"/>
                  </a:cubicBezTo>
                  <a:cubicBezTo>
                    <a:pt x="97" y="56"/>
                    <a:pt x="89" y="50"/>
                    <a:pt x="83" y="50"/>
                  </a:cubicBezTo>
                  <a:cubicBezTo>
                    <a:pt x="76" y="51"/>
                    <a:pt x="43" y="67"/>
                    <a:pt x="45" y="71"/>
                  </a:cubicBezTo>
                  <a:cubicBezTo>
                    <a:pt x="47" y="75"/>
                    <a:pt x="61" y="72"/>
                    <a:pt x="65" y="74"/>
                  </a:cubicBezTo>
                  <a:cubicBezTo>
                    <a:pt x="70" y="77"/>
                    <a:pt x="64" y="86"/>
                    <a:pt x="58" y="90"/>
                  </a:cubicBezTo>
                  <a:cubicBezTo>
                    <a:pt x="53" y="94"/>
                    <a:pt x="32" y="90"/>
                    <a:pt x="32" y="95"/>
                  </a:cubicBezTo>
                  <a:cubicBezTo>
                    <a:pt x="31" y="99"/>
                    <a:pt x="0" y="100"/>
                    <a:pt x="0" y="107"/>
                  </a:cubicBezTo>
                  <a:cubicBezTo>
                    <a:pt x="0" y="110"/>
                    <a:pt x="1" y="112"/>
                    <a:pt x="5" y="113"/>
                  </a:cubicBezTo>
                  <a:cubicBezTo>
                    <a:pt x="9" y="114"/>
                    <a:pt x="15" y="113"/>
                    <a:pt x="19" y="117"/>
                  </a:cubicBezTo>
                  <a:cubicBezTo>
                    <a:pt x="23" y="122"/>
                    <a:pt x="34" y="122"/>
                    <a:pt x="42" y="119"/>
                  </a:cubicBezTo>
                  <a:cubicBezTo>
                    <a:pt x="49" y="116"/>
                    <a:pt x="55" y="119"/>
                    <a:pt x="55" y="124"/>
                  </a:cubicBezTo>
                  <a:cubicBezTo>
                    <a:pt x="55" y="128"/>
                    <a:pt x="37" y="122"/>
                    <a:pt x="32" y="125"/>
                  </a:cubicBezTo>
                  <a:cubicBezTo>
                    <a:pt x="27" y="129"/>
                    <a:pt x="11" y="126"/>
                    <a:pt x="12" y="129"/>
                  </a:cubicBezTo>
                  <a:cubicBezTo>
                    <a:pt x="12" y="133"/>
                    <a:pt x="20" y="132"/>
                    <a:pt x="27" y="133"/>
                  </a:cubicBezTo>
                  <a:cubicBezTo>
                    <a:pt x="33" y="135"/>
                    <a:pt x="27" y="137"/>
                    <a:pt x="27" y="140"/>
                  </a:cubicBezTo>
                  <a:cubicBezTo>
                    <a:pt x="27" y="143"/>
                    <a:pt x="30" y="142"/>
                    <a:pt x="37" y="146"/>
                  </a:cubicBezTo>
                  <a:cubicBezTo>
                    <a:pt x="43" y="149"/>
                    <a:pt x="54" y="151"/>
                    <a:pt x="51" y="147"/>
                  </a:cubicBezTo>
                  <a:cubicBezTo>
                    <a:pt x="47" y="143"/>
                    <a:pt x="57" y="144"/>
                    <a:pt x="59" y="146"/>
                  </a:cubicBezTo>
                  <a:cubicBezTo>
                    <a:pt x="61" y="148"/>
                    <a:pt x="66" y="143"/>
                    <a:pt x="70" y="144"/>
                  </a:cubicBezTo>
                  <a:cubicBezTo>
                    <a:pt x="75" y="145"/>
                    <a:pt x="77" y="140"/>
                    <a:pt x="80" y="142"/>
                  </a:cubicBezTo>
                  <a:cubicBezTo>
                    <a:pt x="84" y="145"/>
                    <a:pt x="102" y="146"/>
                    <a:pt x="108" y="149"/>
                  </a:cubicBezTo>
                  <a:cubicBezTo>
                    <a:pt x="114" y="153"/>
                    <a:pt x="122" y="153"/>
                    <a:pt x="121" y="158"/>
                  </a:cubicBezTo>
                  <a:cubicBezTo>
                    <a:pt x="120" y="163"/>
                    <a:pt x="126" y="166"/>
                    <a:pt x="133" y="169"/>
                  </a:cubicBezTo>
                  <a:cubicBezTo>
                    <a:pt x="139" y="172"/>
                    <a:pt x="141" y="179"/>
                    <a:pt x="140" y="183"/>
                  </a:cubicBezTo>
                  <a:cubicBezTo>
                    <a:pt x="140" y="187"/>
                    <a:pt x="148" y="190"/>
                    <a:pt x="146" y="192"/>
                  </a:cubicBezTo>
                  <a:cubicBezTo>
                    <a:pt x="145" y="194"/>
                    <a:pt x="146" y="197"/>
                    <a:pt x="151" y="201"/>
                  </a:cubicBezTo>
                  <a:cubicBezTo>
                    <a:pt x="155" y="205"/>
                    <a:pt x="144" y="208"/>
                    <a:pt x="146" y="211"/>
                  </a:cubicBezTo>
                  <a:cubicBezTo>
                    <a:pt x="149" y="215"/>
                    <a:pt x="142" y="222"/>
                    <a:pt x="150" y="223"/>
                  </a:cubicBezTo>
                  <a:cubicBezTo>
                    <a:pt x="158" y="224"/>
                    <a:pt x="157" y="217"/>
                    <a:pt x="163" y="217"/>
                  </a:cubicBezTo>
                  <a:cubicBezTo>
                    <a:pt x="169" y="217"/>
                    <a:pt x="163" y="223"/>
                    <a:pt x="166" y="226"/>
                  </a:cubicBezTo>
                  <a:cubicBezTo>
                    <a:pt x="169" y="229"/>
                    <a:pt x="176" y="228"/>
                    <a:pt x="182" y="233"/>
                  </a:cubicBezTo>
                  <a:cubicBezTo>
                    <a:pt x="189" y="239"/>
                    <a:pt x="185" y="241"/>
                    <a:pt x="179" y="237"/>
                  </a:cubicBezTo>
                  <a:cubicBezTo>
                    <a:pt x="173" y="233"/>
                    <a:pt x="156" y="234"/>
                    <a:pt x="156" y="235"/>
                  </a:cubicBezTo>
                  <a:cubicBezTo>
                    <a:pt x="156" y="237"/>
                    <a:pt x="175" y="247"/>
                    <a:pt x="179" y="246"/>
                  </a:cubicBezTo>
                  <a:cubicBezTo>
                    <a:pt x="183" y="244"/>
                    <a:pt x="189" y="252"/>
                    <a:pt x="187" y="254"/>
                  </a:cubicBezTo>
                  <a:cubicBezTo>
                    <a:pt x="184" y="257"/>
                    <a:pt x="185" y="263"/>
                    <a:pt x="185" y="266"/>
                  </a:cubicBezTo>
                  <a:cubicBezTo>
                    <a:pt x="184" y="269"/>
                    <a:pt x="178" y="266"/>
                    <a:pt x="174" y="267"/>
                  </a:cubicBezTo>
                  <a:cubicBezTo>
                    <a:pt x="170" y="267"/>
                    <a:pt x="167" y="268"/>
                    <a:pt x="167" y="273"/>
                  </a:cubicBezTo>
                  <a:cubicBezTo>
                    <a:pt x="167" y="277"/>
                    <a:pt x="161" y="280"/>
                    <a:pt x="160" y="285"/>
                  </a:cubicBezTo>
                  <a:cubicBezTo>
                    <a:pt x="160" y="290"/>
                    <a:pt x="165" y="290"/>
                    <a:pt x="169" y="292"/>
                  </a:cubicBezTo>
                  <a:cubicBezTo>
                    <a:pt x="172" y="294"/>
                    <a:pt x="163" y="296"/>
                    <a:pt x="162" y="300"/>
                  </a:cubicBezTo>
                  <a:cubicBezTo>
                    <a:pt x="162" y="303"/>
                    <a:pt x="171" y="310"/>
                    <a:pt x="174" y="312"/>
                  </a:cubicBezTo>
                  <a:cubicBezTo>
                    <a:pt x="177" y="314"/>
                    <a:pt x="174" y="322"/>
                    <a:pt x="175" y="326"/>
                  </a:cubicBezTo>
                  <a:cubicBezTo>
                    <a:pt x="177" y="331"/>
                    <a:pt x="181" y="325"/>
                    <a:pt x="180" y="331"/>
                  </a:cubicBezTo>
                  <a:cubicBezTo>
                    <a:pt x="180" y="336"/>
                    <a:pt x="184" y="336"/>
                    <a:pt x="185" y="339"/>
                  </a:cubicBezTo>
                  <a:cubicBezTo>
                    <a:pt x="185" y="343"/>
                    <a:pt x="193" y="342"/>
                    <a:pt x="191" y="346"/>
                  </a:cubicBezTo>
                  <a:cubicBezTo>
                    <a:pt x="190" y="351"/>
                    <a:pt x="193" y="354"/>
                    <a:pt x="195" y="357"/>
                  </a:cubicBezTo>
                  <a:cubicBezTo>
                    <a:pt x="197" y="359"/>
                    <a:pt x="203" y="363"/>
                    <a:pt x="204" y="367"/>
                  </a:cubicBezTo>
                  <a:cubicBezTo>
                    <a:pt x="206" y="370"/>
                    <a:pt x="209" y="374"/>
                    <a:pt x="214" y="373"/>
                  </a:cubicBezTo>
                  <a:cubicBezTo>
                    <a:pt x="218" y="372"/>
                    <a:pt x="219" y="376"/>
                    <a:pt x="222" y="375"/>
                  </a:cubicBezTo>
                  <a:cubicBezTo>
                    <a:pt x="226" y="375"/>
                    <a:pt x="231" y="377"/>
                    <a:pt x="232" y="380"/>
                  </a:cubicBezTo>
                  <a:cubicBezTo>
                    <a:pt x="233" y="382"/>
                    <a:pt x="244" y="385"/>
                    <a:pt x="247" y="385"/>
                  </a:cubicBezTo>
                  <a:cubicBezTo>
                    <a:pt x="250" y="386"/>
                    <a:pt x="250" y="380"/>
                    <a:pt x="253" y="379"/>
                  </a:cubicBezTo>
                  <a:cubicBezTo>
                    <a:pt x="256" y="377"/>
                    <a:pt x="255" y="366"/>
                    <a:pt x="257" y="366"/>
                  </a:cubicBezTo>
                  <a:cubicBezTo>
                    <a:pt x="260" y="365"/>
                    <a:pt x="259" y="353"/>
                    <a:pt x="257" y="352"/>
                  </a:cubicBezTo>
                  <a:cubicBezTo>
                    <a:pt x="254" y="351"/>
                    <a:pt x="255" y="347"/>
                    <a:pt x="261" y="348"/>
                  </a:cubicBezTo>
                  <a:cubicBezTo>
                    <a:pt x="266" y="349"/>
                    <a:pt x="264" y="343"/>
                    <a:pt x="267" y="343"/>
                  </a:cubicBezTo>
                  <a:cubicBezTo>
                    <a:pt x="270" y="342"/>
                    <a:pt x="269" y="337"/>
                    <a:pt x="271" y="336"/>
                  </a:cubicBezTo>
                  <a:cubicBezTo>
                    <a:pt x="273" y="336"/>
                    <a:pt x="272" y="332"/>
                    <a:pt x="271" y="330"/>
                  </a:cubicBezTo>
                  <a:cubicBezTo>
                    <a:pt x="269" y="328"/>
                    <a:pt x="271" y="327"/>
                    <a:pt x="274" y="326"/>
                  </a:cubicBezTo>
                  <a:cubicBezTo>
                    <a:pt x="277" y="326"/>
                    <a:pt x="276" y="321"/>
                    <a:pt x="272" y="320"/>
                  </a:cubicBezTo>
                  <a:cubicBezTo>
                    <a:pt x="268" y="318"/>
                    <a:pt x="270" y="314"/>
                    <a:pt x="274" y="317"/>
                  </a:cubicBezTo>
                  <a:cubicBezTo>
                    <a:pt x="278" y="319"/>
                    <a:pt x="281" y="317"/>
                    <a:pt x="278" y="314"/>
                  </a:cubicBezTo>
                  <a:cubicBezTo>
                    <a:pt x="276" y="311"/>
                    <a:pt x="281" y="310"/>
                    <a:pt x="286" y="309"/>
                  </a:cubicBezTo>
                  <a:cubicBezTo>
                    <a:pt x="292" y="309"/>
                    <a:pt x="294" y="306"/>
                    <a:pt x="293" y="302"/>
                  </a:cubicBezTo>
                  <a:cubicBezTo>
                    <a:pt x="292" y="298"/>
                    <a:pt x="299" y="298"/>
                    <a:pt x="298" y="302"/>
                  </a:cubicBezTo>
                  <a:cubicBezTo>
                    <a:pt x="296" y="305"/>
                    <a:pt x="297" y="309"/>
                    <a:pt x="299" y="306"/>
                  </a:cubicBezTo>
                  <a:cubicBezTo>
                    <a:pt x="302" y="304"/>
                    <a:pt x="307" y="306"/>
                    <a:pt x="315" y="303"/>
                  </a:cubicBezTo>
                  <a:cubicBezTo>
                    <a:pt x="323" y="301"/>
                    <a:pt x="332" y="294"/>
                    <a:pt x="334" y="287"/>
                  </a:cubicBezTo>
                  <a:cubicBezTo>
                    <a:pt x="336" y="280"/>
                    <a:pt x="345" y="281"/>
                    <a:pt x="344" y="277"/>
                  </a:cubicBezTo>
                  <a:cubicBezTo>
                    <a:pt x="343" y="272"/>
                    <a:pt x="346" y="270"/>
                    <a:pt x="352" y="273"/>
                  </a:cubicBezTo>
                  <a:cubicBezTo>
                    <a:pt x="358" y="276"/>
                    <a:pt x="353" y="271"/>
                    <a:pt x="360" y="271"/>
                  </a:cubicBezTo>
                  <a:cubicBezTo>
                    <a:pt x="367" y="271"/>
                    <a:pt x="366" y="269"/>
                    <a:pt x="373" y="269"/>
                  </a:cubicBezTo>
                  <a:cubicBezTo>
                    <a:pt x="379" y="268"/>
                    <a:pt x="397" y="265"/>
                    <a:pt x="403" y="260"/>
                  </a:cubicBezTo>
                  <a:cubicBezTo>
                    <a:pt x="409" y="255"/>
                    <a:pt x="422" y="251"/>
                    <a:pt x="427" y="248"/>
                  </a:cubicBezTo>
                  <a:cubicBezTo>
                    <a:pt x="432" y="245"/>
                    <a:pt x="433" y="242"/>
                    <a:pt x="430" y="244"/>
                  </a:cubicBezTo>
                  <a:cubicBezTo>
                    <a:pt x="427" y="245"/>
                    <a:pt x="420" y="246"/>
                    <a:pt x="415" y="244"/>
                  </a:cubicBezTo>
                  <a:cubicBezTo>
                    <a:pt x="410" y="243"/>
                    <a:pt x="402" y="239"/>
                    <a:pt x="396" y="242"/>
                  </a:cubicBezTo>
                  <a:cubicBezTo>
                    <a:pt x="391" y="245"/>
                    <a:pt x="394" y="237"/>
                    <a:pt x="399" y="237"/>
                  </a:cubicBezTo>
                  <a:cubicBezTo>
                    <a:pt x="404" y="236"/>
                    <a:pt x="402" y="234"/>
                    <a:pt x="400" y="229"/>
                  </a:cubicBezTo>
                  <a:cubicBezTo>
                    <a:pt x="399" y="224"/>
                    <a:pt x="408" y="227"/>
                    <a:pt x="412" y="233"/>
                  </a:cubicBezTo>
                  <a:cubicBezTo>
                    <a:pt x="416" y="238"/>
                    <a:pt x="424" y="241"/>
                    <a:pt x="431" y="239"/>
                  </a:cubicBezTo>
                  <a:cubicBezTo>
                    <a:pt x="438" y="237"/>
                    <a:pt x="431" y="231"/>
                    <a:pt x="434" y="228"/>
                  </a:cubicBezTo>
                  <a:cubicBezTo>
                    <a:pt x="437" y="224"/>
                    <a:pt x="413" y="212"/>
                    <a:pt x="412" y="208"/>
                  </a:cubicBezTo>
                  <a:cubicBezTo>
                    <a:pt x="411" y="204"/>
                    <a:pt x="418" y="207"/>
                    <a:pt x="424" y="210"/>
                  </a:cubicBezTo>
                  <a:cubicBezTo>
                    <a:pt x="431" y="213"/>
                    <a:pt x="432" y="205"/>
                    <a:pt x="432" y="201"/>
                  </a:cubicBezTo>
                  <a:cubicBezTo>
                    <a:pt x="432" y="198"/>
                    <a:pt x="418" y="197"/>
                    <a:pt x="412" y="201"/>
                  </a:cubicBezTo>
                  <a:cubicBezTo>
                    <a:pt x="406" y="204"/>
                    <a:pt x="400" y="196"/>
                    <a:pt x="408" y="195"/>
                  </a:cubicBezTo>
                  <a:cubicBezTo>
                    <a:pt x="417" y="194"/>
                    <a:pt x="409" y="191"/>
                    <a:pt x="412" y="188"/>
                  </a:cubicBezTo>
                  <a:cubicBezTo>
                    <a:pt x="414" y="186"/>
                    <a:pt x="425" y="196"/>
                    <a:pt x="430" y="194"/>
                  </a:cubicBezTo>
                  <a:cubicBezTo>
                    <a:pt x="436" y="192"/>
                    <a:pt x="440" y="194"/>
                    <a:pt x="444" y="190"/>
                  </a:cubicBezTo>
                  <a:cubicBezTo>
                    <a:pt x="449" y="187"/>
                    <a:pt x="436" y="183"/>
                    <a:pt x="433" y="180"/>
                  </a:cubicBezTo>
                  <a:cubicBezTo>
                    <a:pt x="431" y="177"/>
                    <a:pt x="447" y="178"/>
                    <a:pt x="452" y="178"/>
                  </a:cubicBezTo>
                  <a:cubicBezTo>
                    <a:pt x="457" y="178"/>
                    <a:pt x="458" y="171"/>
                    <a:pt x="454" y="172"/>
                  </a:cubicBezTo>
                  <a:cubicBezTo>
                    <a:pt x="450" y="174"/>
                    <a:pt x="436" y="167"/>
                    <a:pt x="439" y="163"/>
                  </a:cubicBezTo>
                  <a:cubicBezTo>
                    <a:pt x="442" y="159"/>
                    <a:pt x="447" y="164"/>
                    <a:pt x="454" y="161"/>
                  </a:cubicBezTo>
                  <a:cubicBezTo>
                    <a:pt x="460" y="157"/>
                    <a:pt x="454" y="145"/>
                    <a:pt x="450" y="145"/>
                  </a:cubicBezTo>
                  <a:cubicBezTo>
                    <a:pt x="445" y="145"/>
                    <a:pt x="435" y="144"/>
                    <a:pt x="435" y="141"/>
                  </a:cubicBezTo>
                  <a:cubicBezTo>
                    <a:pt x="435" y="139"/>
                    <a:pt x="426" y="137"/>
                    <a:pt x="429" y="135"/>
                  </a:cubicBezTo>
                  <a:cubicBezTo>
                    <a:pt x="431" y="133"/>
                    <a:pt x="434" y="138"/>
                    <a:pt x="440" y="133"/>
                  </a:cubicBezTo>
                  <a:cubicBezTo>
                    <a:pt x="446" y="129"/>
                    <a:pt x="458" y="134"/>
                    <a:pt x="463" y="133"/>
                  </a:cubicBezTo>
                  <a:cubicBezTo>
                    <a:pt x="468" y="132"/>
                    <a:pt x="461" y="123"/>
                    <a:pt x="458" y="124"/>
                  </a:cubicBezTo>
                  <a:cubicBezTo>
                    <a:pt x="455" y="126"/>
                    <a:pt x="444" y="127"/>
                    <a:pt x="444" y="121"/>
                  </a:cubicBezTo>
                  <a:cubicBezTo>
                    <a:pt x="443" y="116"/>
                    <a:pt x="453" y="121"/>
                    <a:pt x="455" y="119"/>
                  </a:cubicBezTo>
                  <a:cubicBezTo>
                    <a:pt x="457" y="116"/>
                    <a:pt x="441" y="110"/>
                    <a:pt x="438" y="115"/>
                  </a:cubicBezTo>
                  <a:cubicBezTo>
                    <a:pt x="436" y="120"/>
                    <a:pt x="427" y="119"/>
                    <a:pt x="432" y="116"/>
                  </a:cubicBezTo>
                  <a:cubicBezTo>
                    <a:pt x="436" y="113"/>
                    <a:pt x="437" y="104"/>
                    <a:pt x="437" y="100"/>
                  </a:cubicBezTo>
                  <a:cubicBezTo>
                    <a:pt x="436" y="96"/>
                    <a:pt x="454" y="96"/>
                    <a:pt x="452" y="89"/>
                  </a:cubicBezTo>
                  <a:cubicBezTo>
                    <a:pt x="450" y="82"/>
                    <a:pt x="460" y="80"/>
                    <a:pt x="466" y="80"/>
                  </a:cubicBezTo>
                  <a:cubicBezTo>
                    <a:pt x="471" y="80"/>
                    <a:pt x="465" y="73"/>
                    <a:pt x="460" y="73"/>
                  </a:cubicBezTo>
                  <a:cubicBezTo>
                    <a:pt x="454" y="74"/>
                    <a:pt x="449" y="80"/>
                    <a:pt x="446" y="78"/>
                  </a:cubicBezTo>
                  <a:cubicBezTo>
                    <a:pt x="443" y="75"/>
                    <a:pt x="452" y="71"/>
                    <a:pt x="457" y="71"/>
                  </a:cubicBezTo>
                  <a:cubicBezTo>
                    <a:pt x="462" y="71"/>
                    <a:pt x="474" y="70"/>
                    <a:pt x="479" y="68"/>
                  </a:cubicBezTo>
                  <a:cubicBezTo>
                    <a:pt x="483" y="65"/>
                    <a:pt x="471" y="63"/>
                    <a:pt x="463" y="64"/>
                  </a:cubicBezTo>
                  <a:cubicBezTo>
                    <a:pt x="455" y="65"/>
                    <a:pt x="455" y="62"/>
                    <a:pt x="467" y="61"/>
                  </a:cubicBezTo>
                  <a:cubicBezTo>
                    <a:pt x="479" y="61"/>
                    <a:pt x="477" y="59"/>
                    <a:pt x="486" y="58"/>
                  </a:cubicBezTo>
                  <a:cubicBezTo>
                    <a:pt x="494" y="57"/>
                    <a:pt x="491" y="53"/>
                    <a:pt x="497" y="53"/>
                  </a:cubicBezTo>
                  <a:cubicBezTo>
                    <a:pt x="502" y="53"/>
                    <a:pt x="515" y="47"/>
                    <a:pt x="515" y="44"/>
                  </a:cubicBezTo>
                  <a:cubicBezTo>
                    <a:pt x="515" y="42"/>
                    <a:pt x="496" y="36"/>
                    <a:pt x="487" y="36"/>
                  </a:cubicBezTo>
                  <a:close/>
                  <a:moveTo>
                    <a:pt x="176" y="253"/>
                  </a:moveTo>
                  <a:cubicBezTo>
                    <a:pt x="177" y="249"/>
                    <a:pt x="172" y="251"/>
                    <a:pt x="170" y="247"/>
                  </a:cubicBezTo>
                  <a:cubicBezTo>
                    <a:pt x="167" y="242"/>
                    <a:pt x="154" y="240"/>
                    <a:pt x="153" y="244"/>
                  </a:cubicBezTo>
                  <a:cubicBezTo>
                    <a:pt x="153" y="245"/>
                    <a:pt x="149" y="247"/>
                    <a:pt x="152" y="251"/>
                  </a:cubicBezTo>
                  <a:cubicBezTo>
                    <a:pt x="155" y="254"/>
                    <a:pt x="157" y="253"/>
                    <a:pt x="161" y="256"/>
                  </a:cubicBezTo>
                  <a:cubicBezTo>
                    <a:pt x="165" y="260"/>
                    <a:pt x="176" y="257"/>
                    <a:pt x="176" y="25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2" name="Freeform 253">
              <a:extLst>
                <a:ext uri="{FF2B5EF4-FFF2-40B4-BE49-F238E27FC236}">
                  <a16:creationId xmlns:a16="http://schemas.microsoft.com/office/drawing/2014/main" id="{855AC7B1-A049-3C55-92EA-492C7AC455D5}"/>
                </a:ext>
              </a:extLst>
            </p:cNvPr>
            <p:cNvSpPr>
              <a:spLocks noEditPoints="1"/>
            </p:cNvSpPr>
            <p:nvPr/>
          </p:nvSpPr>
          <p:spPr bwMode="auto">
            <a:xfrm>
              <a:off x="1323976" y="1719263"/>
              <a:ext cx="2109788" cy="1627188"/>
            </a:xfrm>
            <a:custGeom>
              <a:avLst/>
              <a:gdLst>
                <a:gd name="T0" fmla="*/ 153 w 750"/>
                <a:gd name="T1" fmla="*/ 509 h 577"/>
                <a:gd name="T2" fmla="*/ 141 w 750"/>
                <a:gd name="T3" fmla="*/ 169 h 577"/>
                <a:gd name="T4" fmla="*/ 289 w 750"/>
                <a:gd name="T5" fmla="*/ 187 h 577"/>
                <a:gd name="T6" fmla="*/ 192 w 750"/>
                <a:gd name="T7" fmla="*/ 200 h 577"/>
                <a:gd name="T8" fmla="*/ 288 w 750"/>
                <a:gd name="T9" fmla="*/ 249 h 577"/>
                <a:gd name="T10" fmla="*/ 177 w 750"/>
                <a:gd name="T11" fmla="*/ 144 h 577"/>
                <a:gd name="T12" fmla="*/ 155 w 750"/>
                <a:gd name="T13" fmla="*/ 138 h 577"/>
                <a:gd name="T14" fmla="*/ 276 w 750"/>
                <a:gd name="T15" fmla="*/ 158 h 577"/>
                <a:gd name="T16" fmla="*/ 222 w 750"/>
                <a:gd name="T17" fmla="*/ 107 h 577"/>
                <a:gd name="T18" fmla="*/ 308 w 750"/>
                <a:gd name="T19" fmla="*/ 88 h 577"/>
                <a:gd name="T20" fmla="*/ 311 w 750"/>
                <a:gd name="T21" fmla="*/ 120 h 577"/>
                <a:gd name="T22" fmla="*/ 313 w 750"/>
                <a:gd name="T23" fmla="*/ 137 h 577"/>
                <a:gd name="T24" fmla="*/ 405 w 750"/>
                <a:gd name="T25" fmla="*/ 109 h 577"/>
                <a:gd name="T26" fmla="*/ 367 w 750"/>
                <a:gd name="T27" fmla="*/ 173 h 577"/>
                <a:gd name="T28" fmla="*/ 513 w 750"/>
                <a:gd name="T29" fmla="*/ 163 h 577"/>
                <a:gd name="T30" fmla="*/ 433 w 750"/>
                <a:gd name="T31" fmla="*/ 112 h 577"/>
                <a:gd name="T32" fmla="*/ 446 w 750"/>
                <a:gd name="T33" fmla="*/ 62 h 577"/>
                <a:gd name="T34" fmla="*/ 438 w 750"/>
                <a:gd name="T35" fmla="*/ 49 h 577"/>
                <a:gd name="T36" fmla="*/ 474 w 750"/>
                <a:gd name="T37" fmla="*/ 89 h 577"/>
                <a:gd name="T38" fmla="*/ 521 w 750"/>
                <a:gd name="T39" fmla="*/ 134 h 577"/>
                <a:gd name="T40" fmla="*/ 594 w 750"/>
                <a:gd name="T41" fmla="*/ 64 h 577"/>
                <a:gd name="T42" fmla="*/ 567 w 750"/>
                <a:gd name="T43" fmla="*/ 6 h 577"/>
                <a:gd name="T44" fmla="*/ 425 w 750"/>
                <a:gd name="T45" fmla="*/ 34 h 577"/>
                <a:gd name="T46" fmla="*/ 466 w 750"/>
                <a:gd name="T47" fmla="*/ 328 h 577"/>
                <a:gd name="T48" fmla="*/ 618 w 750"/>
                <a:gd name="T49" fmla="*/ 253 h 577"/>
                <a:gd name="T50" fmla="*/ 557 w 750"/>
                <a:gd name="T51" fmla="*/ 203 h 577"/>
                <a:gd name="T52" fmla="*/ 466 w 750"/>
                <a:gd name="T53" fmla="*/ 186 h 577"/>
                <a:gd name="T54" fmla="*/ 526 w 750"/>
                <a:gd name="T55" fmla="*/ 230 h 577"/>
                <a:gd name="T56" fmla="*/ 550 w 750"/>
                <a:gd name="T57" fmla="*/ 305 h 577"/>
                <a:gd name="T58" fmla="*/ 634 w 750"/>
                <a:gd name="T59" fmla="*/ 312 h 577"/>
                <a:gd name="T60" fmla="*/ 509 w 750"/>
                <a:gd name="T61" fmla="*/ 179 h 577"/>
                <a:gd name="T62" fmla="*/ 719 w 750"/>
                <a:gd name="T63" fmla="*/ 478 h 577"/>
                <a:gd name="T64" fmla="*/ 82 w 750"/>
                <a:gd name="T65" fmla="*/ 469 h 577"/>
                <a:gd name="T66" fmla="*/ 613 w 750"/>
                <a:gd name="T67" fmla="*/ 512 h 577"/>
                <a:gd name="T68" fmla="*/ 719 w 750"/>
                <a:gd name="T69" fmla="*/ 454 h 577"/>
                <a:gd name="T70" fmla="*/ 668 w 750"/>
                <a:gd name="T71" fmla="*/ 418 h 577"/>
                <a:gd name="T72" fmla="*/ 630 w 750"/>
                <a:gd name="T73" fmla="*/ 394 h 577"/>
                <a:gd name="T74" fmla="*/ 570 w 750"/>
                <a:gd name="T75" fmla="*/ 345 h 577"/>
                <a:gd name="T76" fmla="*/ 543 w 750"/>
                <a:gd name="T77" fmla="*/ 405 h 577"/>
                <a:gd name="T78" fmla="*/ 497 w 750"/>
                <a:gd name="T79" fmla="*/ 461 h 577"/>
                <a:gd name="T80" fmla="*/ 402 w 750"/>
                <a:gd name="T81" fmla="*/ 392 h 577"/>
                <a:gd name="T82" fmla="*/ 432 w 750"/>
                <a:gd name="T83" fmla="*/ 321 h 577"/>
                <a:gd name="T84" fmla="*/ 484 w 750"/>
                <a:gd name="T85" fmla="*/ 288 h 577"/>
                <a:gd name="T86" fmla="*/ 475 w 750"/>
                <a:gd name="T87" fmla="*/ 253 h 577"/>
                <a:gd name="T88" fmla="*/ 433 w 750"/>
                <a:gd name="T89" fmla="*/ 256 h 577"/>
                <a:gd name="T90" fmla="*/ 401 w 750"/>
                <a:gd name="T91" fmla="*/ 202 h 577"/>
                <a:gd name="T92" fmla="*/ 387 w 750"/>
                <a:gd name="T93" fmla="*/ 217 h 577"/>
                <a:gd name="T94" fmla="*/ 379 w 750"/>
                <a:gd name="T95" fmla="*/ 271 h 577"/>
                <a:gd name="T96" fmla="*/ 367 w 750"/>
                <a:gd name="T97" fmla="*/ 260 h 577"/>
                <a:gd name="T98" fmla="*/ 298 w 750"/>
                <a:gd name="T99" fmla="*/ 259 h 577"/>
                <a:gd name="T100" fmla="*/ 200 w 750"/>
                <a:gd name="T101" fmla="*/ 253 h 577"/>
                <a:gd name="T102" fmla="*/ 72 w 750"/>
                <a:gd name="T103" fmla="*/ 254 h 577"/>
                <a:gd name="T104" fmla="*/ 35 w 750"/>
                <a:gd name="T105" fmla="*/ 254 h 577"/>
                <a:gd name="T106" fmla="*/ 95 w 750"/>
                <a:gd name="T107" fmla="*/ 439 h 577"/>
                <a:gd name="T108" fmla="*/ 135 w 750"/>
                <a:gd name="T109" fmla="*/ 491 h 577"/>
                <a:gd name="T110" fmla="*/ 465 w 750"/>
                <a:gd name="T111" fmla="*/ 514 h 577"/>
                <a:gd name="T112" fmla="*/ 523 w 750"/>
                <a:gd name="T113" fmla="*/ 571 h 577"/>
                <a:gd name="T114" fmla="*/ 646 w 750"/>
                <a:gd name="T115" fmla="*/ 539 h 577"/>
                <a:gd name="T116" fmla="*/ 181 w 750"/>
                <a:gd name="T117" fmla="*/ 303 h 577"/>
                <a:gd name="T118" fmla="*/ 180 w 750"/>
                <a:gd name="T119" fmla="*/ 292 h 577"/>
                <a:gd name="T120" fmla="*/ 376 w 750"/>
                <a:gd name="T121" fmla="*/ 4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577">
                  <a:moveTo>
                    <a:pt x="148" y="506"/>
                  </a:moveTo>
                  <a:cubicBezTo>
                    <a:pt x="145" y="503"/>
                    <a:pt x="139" y="504"/>
                    <a:pt x="138" y="502"/>
                  </a:cubicBezTo>
                  <a:cubicBezTo>
                    <a:pt x="137" y="499"/>
                    <a:pt x="131" y="490"/>
                    <a:pt x="128" y="491"/>
                  </a:cubicBezTo>
                  <a:cubicBezTo>
                    <a:pt x="125" y="491"/>
                    <a:pt x="121" y="491"/>
                    <a:pt x="117" y="488"/>
                  </a:cubicBezTo>
                  <a:cubicBezTo>
                    <a:pt x="114" y="485"/>
                    <a:pt x="111" y="485"/>
                    <a:pt x="108" y="487"/>
                  </a:cubicBezTo>
                  <a:cubicBezTo>
                    <a:pt x="106" y="489"/>
                    <a:pt x="111" y="489"/>
                    <a:pt x="111" y="491"/>
                  </a:cubicBezTo>
                  <a:cubicBezTo>
                    <a:pt x="111" y="493"/>
                    <a:pt x="113" y="494"/>
                    <a:pt x="115" y="493"/>
                  </a:cubicBezTo>
                  <a:cubicBezTo>
                    <a:pt x="117" y="493"/>
                    <a:pt x="119" y="498"/>
                    <a:pt x="121" y="498"/>
                  </a:cubicBezTo>
                  <a:cubicBezTo>
                    <a:pt x="123" y="498"/>
                    <a:pt x="124" y="502"/>
                    <a:pt x="126" y="502"/>
                  </a:cubicBezTo>
                  <a:cubicBezTo>
                    <a:pt x="129" y="502"/>
                    <a:pt x="130" y="505"/>
                    <a:pt x="131" y="506"/>
                  </a:cubicBezTo>
                  <a:cubicBezTo>
                    <a:pt x="132" y="508"/>
                    <a:pt x="135" y="506"/>
                    <a:pt x="135" y="508"/>
                  </a:cubicBezTo>
                  <a:cubicBezTo>
                    <a:pt x="135" y="510"/>
                    <a:pt x="138" y="511"/>
                    <a:pt x="139" y="513"/>
                  </a:cubicBezTo>
                  <a:cubicBezTo>
                    <a:pt x="144" y="514"/>
                    <a:pt x="148" y="514"/>
                    <a:pt x="152" y="513"/>
                  </a:cubicBezTo>
                  <a:cubicBezTo>
                    <a:pt x="152" y="512"/>
                    <a:pt x="153" y="510"/>
                    <a:pt x="153" y="509"/>
                  </a:cubicBezTo>
                  <a:cubicBezTo>
                    <a:pt x="154" y="507"/>
                    <a:pt x="150" y="509"/>
                    <a:pt x="148" y="506"/>
                  </a:cubicBezTo>
                  <a:moveTo>
                    <a:pt x="142" y="209"/>
                  </a:moveTo>
                  <a:cubicBezTo>
                    <a:pt x="148" y="211"/>
                    <a:pt x="149" y="223"/>
                    <a:pt x="153" y="223"/>
                  </a:cubicBezTo>
                  <a:cubicBezTo>
                    <a:pt x="156" y="223"/>
                    <a:pt x="154" y="219"/>
                    <a:pt x="159" y="219"/>
                  </a:cubicBezTo>
                  <a:cubicBezTo>
                    <a:pt x="164" y="219"/>
                    <a:pt x="163" y="216"/>
                    <a:pt x="167" y="217"/>
                  </a:cubicBezTo>
                  <a:cubicBezTo>
                    <a:pt x="172" y="217"/>
                    <a:pt x="176" y="216"/>
                    <a:pt x="176" y="211"/>
                  </a:cubicBezTo>
                  <a:cubicBezTo>
                    <a:pt x="176" y="205"/>
                    <a:pt x="179" y="203"/>
                    <a:pt x="183" y="202"/>
                  </a:cubicBezTo>
                  <a:cubicBezTo>
                    <a:pt x="188" y="201"/>
                    <a:pt x="184" y="196"/>
                    <a:pt x="190" y="194"/>
                  </a:cubicBezTo>
                  <a:cubicBezTo>
                    <a:pt x="196" y="193"/>
                    <a:pt x="214" y="185"/>
                    <a:pt x="217" y="183"/>
                  </a:cubicBezTo>
                  <a:cubicBezTo>
                    <a:pt x="220" y="181"/>
                    <a:pt x="213" y="178"/>
                    <a:pt x="207" y="174"/>
                  </a:cubicBezTo>
                  <a:cubicBezTo>
                    <a:pt x="200" y="169"/>
                    <a:pt x="195" y="168"/>
                    <a:pt x="189" y="172"/>
                  </a:cubicBezTo>
                  <a:cubicBezTo>
                    <a:pt x="184" y="175"/>
                    <a:pt x="188" y="168"/>
                    <a:pt x="184" y="170"/>
                  </a:cubicBezTo>
                  <a:cubicBezTo>
                    <a:pt x="180" y="172"/>
                    <a:pt x="169" y="167"/>
                    <a:pt x="167" y="165"/>
                  </a:cubicBezTo>
                  <a:cubicBezTo>
                    <a:pt x="166" y="163"/>
                    <a:pt x="146" y="169"/>
                    <a:pt x="141" y="169"/>
                  </a:cubicBezTo>
                  <a:cubicBezTo>
                    <a:pt x="136" y="169"/>
                    <a:pt x="141" y="174"/>
                    <a:pt x="145" y="177"/>
                  </a:cubicBezTo>
                  <a:cubicBezTo>
                    <a:pt x="148" y="180"/>
                    <a:pt x="136" y="188"/>
                    <a:pt x="139" y="190"/>
                  </a:cubicBezTo>
                  <a:cubicBezTo>
                    <a:pt x="141" y="191"/>
                    <a:pt x="136" y="196"/>
                    <a:pt x="131" y="202"/>
                  </a:cubicBezTo>
                  <a:cubicBezTo>
                    <a:pt x="126" y="208"/>
                    <a:pt x="135" y="208"/>
                    <a:pt x="142" y="209"/>
                  </a:cubicBezTo>
                  <a:moveTo>
                    <a:pt x="328" y="240"/>
                  </a:moveTo>
                  <a:cubicBezTo>
                    <a:pt x="331" y="237"/>
                    <a:pt x="340" y="245"/>
                    <a:pt x="340" y="240"/>
                  </a:cubicBezTo>
                  <a:cubicBezTo>
                    <a:pt x="341" y="234"/>
                    <a:pt x="330" y="231"/>
                    <a:pt x="325" y="228"/>
                  </a:cubicBezTo>
                  <a:cubicBezTo>
                    <a:pt x="321" y="225"/>
                    <a:pt x="319" y="227"/>
                    <a:pt x="312" y="222"/>
                  </a:cubicBezTo>
                  <a:cubicBezTo>
                    <a:pt x="305" y="216"/>
                    <a:pt x="314" y="214"/>
                    <a:pt x="308" y="210"/>
                  </a:cubicBezTo>
                  <a:cubicBezTo>
                    <a:pt x="303" y="206"/>
                    <a:pt x="301" y="194"/>
                    <a:pt x="305" y="191"/>
                  </a:cubicBezTo>
                  <a:cubicBezTo>
                    <a:pt x="309" y="187"/>
                    <a:pt x="313" y="181"/>
                    <a:pt x="306" y="179"/>
                  </a:cubicBezTo>
                  <a:cubicBezTo>
                    <a:pt x="300" y="176"/>
                    <a:pt x="289" y="181"/>
                    <a:pt x="290" y="183"/>
                  </a:cubicBezTo>
                  <a:cubicBezTo>
                    <a:pt x="291" y="184"/>
                    <a:pt x="300" y="189"/>
                    <a:pt x="300" y="191"/>
                  </a:cubicBezTo>
                  <a:cubicBezTo>
                    <a:pt x="300" y="194"/>
                    <a:pt x="292" y="185"/>
                    <a:pt x="289" y="187"/>
                  </a:cubicBezTo>
                  <a:cubicBezTo>
                    <a:pt x="286" y="189"/>
                    <a:pt x="282" y="183"/>
                    <a:pt x="280" y="187"/>
                  </a:cubicBezTo>
                  <a:cubicBezTo>
                    <a:pt x="277" y="191"/>
                    <a:pt x="283" y="204"/>
                    <a:pt x="285" y="208"/>
                  </a:cubicBezTo>
                  <a:cubicBezTo>
                    <a:pt x="288" y="211"/>
                    <a:pt x="283" y="211"/>
                    <a:pt x="280" y="212"/>
                  </a:cubicBezTo>
                  <a:cubicBezTo>
                    <a:pt x="277" y="213"/>
                    <a:pt x="277" y="202"/>
                    <a:pt x="274" y="197"/>
                  </a:cubicBezTo>
                  <a:cubicBezTo>
                    <a:pt x="271" y="193"/>
                    <a:pt x="259" y="188"/>
                    <a:pt x="258" y="191"/>
                  </a:cubicBezTo>
                  <a:cubicBezTo>
                    <a:pt x="257" y="194"/>
                    <a:pt x="266" y="194"/>
                    <a:pt x="264" y="199"/>
                  </a:cubicBezTo>
                  <a:cubicBezTo>
                    <a:pt x="263" y="203"/>
                    <a:pt x="259" y="196"/>
                    <a:pt x="255" y="199"/>
                  </a:cubicBezTo>
                  <a:cubicBezTo>
                    <a:pt x="251" y="203"/>
                    <a:pt x="251" y="200"/>
                    <a:pt x="252" y="197"/>
                  </a:cubicBezTo>
                  <a:cubicBezTo>
                    <a:pt x="253" y="194"/>
                    <a:pt x="246" y="190"/>
                    <a:pt x="239" y="191"/>
                  </a:cubicBezTo>
                  <a:cubicBezTo>
                    <a:pt x="231" y="191"/>
                    <a:pt x="235" y="197"/>
                    <a:pt x="233" y="199"/>
                  </a:cubicBezTo>
                  <a:cubicBezTo>
                    <a:pt x="231" y="200"/>
                    <a:pt x="220" y="197"/>
                    <a:pt x="227" y="196"/>
                  </a:cubicBezTo>
                  <a:cubicBezTo>
                    <a:pt x="234" y="194"/>
                    <a:pt x="231" y="190"/>
                    <a:pt x="228" y="186"/>
                  </a:cubicBezTo>
                  <a:cubicBezTo>
                    <a:pt x="226" y="182"/>
                    <a:pt x="218" y="187"/>
                    <a:pt x="207" y="191"/>
                  </a:cubicBezTo>
                  <a:cubicBezTo>
                    <a:pt x="195" y="195"/>
                    <a:pt x="190" y="200"/>
                    <a:pt x="192" y="200"/>
                  </a:cubicBezTo>
                  <a:cubicBezTo>
                    <a:pt x="193" y="200"/>
                    <a:pt x="193" y="202"/>
                    <a:pt x="189" y="206"/>
                  </a:cubicBezTo>
                  <a:cubicBezTo>
                    <a:pt x="184" y="210"/>
                    <a:pt x="189" y="213"/>
                    <a:pt x="193" y="213"/>
                  </a:cubicBezTo>
                  <a:cubicBezTo>
                    <a:pt x="197" y="213"/>
                    <a:pt x="194" y="216"/>
                    <a:pt x="196" y="217"/>
                  </a:cubicBezTo>
                  <a:cubicBezTo>
                    <a:pt x="199" y="218"/>
                    <a:pt x="212" y="212"/>
                    <a:pt x="216" y="215"/>
                  </a:cubicBezTo>
                  <a:cubicBezTo>
                    <a:pt x="220" y="217"/>
                    <a:pt x="194" y="219"/>
                    <a:pt x="194" y="223"/>
                  </a:cubicBezTo>
                  <a:cubicBezTo>
                    <a:pt x="194" y="228"/>
                    <a:pt x="208" y="230"/>
                    <a:pt x="219" y="228"/>
                  </a:cubicBezTo>
                  <a:cubicBezTo>
                    <a:pt x="229" y="227"/>
                    <a:pt x="248" y="230"/>
                    <a:pt x="248" y="233"/>
                  </a:cubicBezTo>
                  <a:cubicBezTo>
                    <a:pt x="248" y="235"/>
                    <a:pt x="235" y="234"/>
                    <a:pt x="226" y="234"/>
                  </a:cubicBezTo>
                  <a:cubicBezTo>
                    <a:pt x="217" y="234"/>
                    <a:pt x="201" y="237"/>
                    <a:pt x="201" y="240"/>
                  </a:cubicBezTo>
                  <a:cubicBezTo>
                    <a:pt x="202" y="243"/>
                    <a:pt x="203" y="243"/>
                    <a:pt x="213" y="247"/>
                  </a:cubicBezTo>
                  <a:cubicBezTo>
                    <a:pt x="223" y="252"/>
                    <a:pt x="233" y="245"/>
                    <a:pt x="232" y="252"/>
                  </a:cubicBezTo>
                  <a:cubicBezTo>
                    <a:pt x="232" y="258"/>
                    <a:pt x="238" y="259"/>
                    <a:pt x="251" y="260"/>
                  </a:cubicBezTo>
                  <a:cubicBezTo>
                    <a:pt x="264" y="260"/>
                    <a:pt x="270" y="254"/>
                    <a:pt x="276" y="254"/>
                  </a:cubicBezTo>
                  <a:cubicBezTo>
                    <a:pt x="282" y="255"/>
                    <a:pt x="285" y="253"/>
                    <a:pt x="288" y="249"/>
                  </a:cubicBezTo>
                  <a:cubicBezTo>
                    <a:pt x="291" y="245"/>
                    <a:pt x="294" y="247"/>
                    <a:pt x="295" y="249"/>
                  </a:cubicBezTo>
                  <a:cubicBezTo>
                    <a:pt x="295" y="252"/>
                    <a:pt x="304" y="251"/>
                    <a:pt x="305" y="253"/>
                  </a:cubicBezTo>
                  <a:cubicBezTo>
                    <a:pt x="310" y="258"/>
                    <a:pt x="326" y="256"/>
                    <a:pt x="332" y="253"/>
                  </a:cubicBezTo>
                  <a:cubicBezTo>
                    <a:pt x="338" y="250"/>
                    <a:pt x="329" y="242"/>
                    <a:pt x="326" y="246"/>
                  </a:cubicBezTo>
                  <a:cubicBezTo>
                    <a:pt x="323" y="250"/>
                    <a:pt x="321" y="247"/>
                    <a:pt x="320" y="246"/>
                  </a:cubicBezTo>
                  <a:cubicBezTo>
                    <a:pt x="319" y="244"/>
                    <a:pt x="326" y="243"/>
                    <a:pt x="328" y="240"/>
                  </a:cubicBezTo>
                  <a:moveTo>
                    <a:pt x="186" y="148"/>
                  </a:moveTo>
                  <a:cubicBezTo>
                    <a:pt x="193" y="149"/>
                    <a:pt x="200" y="143"/>
                    <a:pt x="199" y="140"/>
                  </a:cubicBezTo>
                  <a:cubicBezTo>
                    <a:pt x="199" y="136"/>
                    <a:pt x="183" y="148"/>
                    <a:pt x="186" y="148"/>
                  </a:cubicBezTo>
                  <a:moveTo>
                    <a:pt x="155" y="138"/>
                  </a:moveTo>
                  <a:cubicBezTo>
                    <a:pt x="158" y="139"/>
                    <a:pt x="155" y="144"/>
                    <a:pt x="158" y="143"/>
                  </a:cubicBezTo>
                  <a:cubicBezTo>
                    <a:pt x="161" y="141"/>
                    <a:pt x="162" y="141"/>
                    <a:pt x="164" y="141"/>
                  </a:cubicBezTo>
                  <a:cubicBezTo>
                    <a:pt x="168" y="143"/>
                    <a:pt x="169" y="139"/>
                    <a:pt x="171" y="137"/>
                  </a:cubicBezTo>
                  <a:cubicBezTo>
                    <a:pt x="173" y="135"/>
                    <a:pt x="172" y="144"/>
                    <a:pt x="177" y="144"/>
                  </a:cubicBezTo>
                  <a:cubicBezTo>
                    <a:pt x="181" y="144"/>
                    <a:pt x="180" y="135"/>
                    <a:pt x="184" y="138"/>
                  </a:cubicBezTo>
                  <a:cubicBezTo>
                    <a:pt x="188" y="140"/>
                    <a:pt x="189" y="137"/>
                    <a:pt x="190" y="134"/>
                  </a:cubicBezTo>
                  <a:cubicBezTo>
                    <a:pt x="190" y="131"/>
                    <a:pt x="190" y="127"/>
                    <a:pt x="195" y="126"/>
                  </a:cubicBezTo>
                  <a:cubicBezTo>
                    <a:pt x="199" y="125"/>
                    <a:pt x="195" y="130"/>
                    <a:pt x="197" y="134"/>
                  </a:cubicBezTo>
                  <a:cubicBezTo>
                    <a:pt x="200" y="138"/>
                    <a:pt x="205" y="134"/>
                    <a:pt x="205" y="132"/>
                  </a:cubicBezTo>
                  <a:cubicBezTo>
                    <a:pt x="205" y="129"/>
                    <a:pt x="212" y="131"/>
                    <a:pt x="212" y="128"/>
                  </a:cubicBezTo>
                  <a:cubicBezTo>
                    <a:pt x="211" y="126"/>
                    <a:pt x="214" y="125"/>
                    <a:pt x="212" y="122"/>
                  </a:cubicBezTo>
                  <a:cubicBezTo>
                    <a:pt x="210" y="119"/>
                    <a:pt x="215" y="120"/>
                    <a:pt x="217" y="118"/>
                  </a:cubicBezTo>
                  <a:cubicBezTo>
                    <a:pt x="219" y="115"/>
                    <a:pt x="214" y="117"/>
                    <a:pt x="210" y="114"/>
                  </a:cubicBezTo>
                  <a:cubicBezTo>
                    <a:pt x="207" y="110"/>
                    <a:pt x="205" y="115"/>
                    <a:pt x="205" y="117"/>
                  </a:cubicBezTo>
                  <a:cubicBezTo>
                    <a:pt x="205" y="119"/>
                    <a:pt x="198" y="118"/>
                    <a:pt x="194" y="116"/>
                  </a:cubicBezTo>
                  <a:cubicBezTo>
                    <a:pt x="190" y="115"/>
                    <a:pt x="184" y="121"/>
                    <a:pt x="179" y="124"/>
                  </a:cubicBezTo>
                  <a:cubicBezTo>
                    <a:pt x="173" y="127"/>
                    <a:pt x="172" y="132"/>
                    <a:pt x="167" y="132"/>
                  </a:cubicBezTo>
                  <a:cubicBezTo>
                    <a:pt x="161" y="131"/>
                    <a:pt x="153" y="137"/>
                    <a:pt x="155" y="138"/>
                  </a:cubicBezTo>
                  <a:moveTo>
                    <a:pt x="214" y="136"/>
                  </a:moveTo>
                  <a:cubicBezTo>
                    <a:pt x="208" y="136"/>
                    <a:pt x="209" y="141"/>
                    <a:pt x="215" y="141"/>
                  </a:cubicBezTo>
                  <a:cubicBezTo>
                    <a:pt x="221" y="141"/>
                    <a:pt x="223" y="143"/>
                    <a:pt x="214" y="143"/>
                  </a:cubicBezTo>
                  <a:cubicBezTo>
                    <a:pt x="205" y="143"/>
                    <a:pt x="202" y="150"/>
                    <a:pt x="208" y="149"/>
                  </a:cubicBezTo>
                  <a:cubicBezTo>
                    <a:pt x="214" y="147"/>
                    <a:pt x="221" y="147"/>
                    <a:pt x="216" y="149"/>
                  </a:cubicBezTo>
                  <a:cubicBezTo>
                    <a:pt x="212" y="150"/>
                    <a:pt x="200" y="151"/>
                    <a:pt x="201" y="153"/>
                  </a:cubicBezTo>
                  <a:cubicBezTo>
                    <a:pt x="202" y="155"/>
                    <a:pt x="207" y="155"/>
                    <a:pt x="212" y="156"/>
                  </a:cubicBezTo>
                  <a:cubicBezTo>
                    <a:pt x="217" y="158"/>
                    <a:pt x="220" y="159"/>
                    <a:pt x="224" y="155"/>
                  </a:cubicBezTo>
                  <a:cubicBezTo>
                    <a:pt x="227" y="151"/>
                    <a:pt x="232" y="147"/>
                    <a:pt x="230" y="153"/>
                  </a:cubicBezTo>
                  <a:cubicBezTo>
                    <a:pt x="229" y="158"/>
                    <a:pt x="236" y="154"/>
                    <a:pt x="246" y="154"/>
                  </a:cubicBezTo>
                  <a:cubicBezTo>
                    <a:pt x="257" y="153"/>
                    <a:pt x="245" y="160"/>
                    <a:pt x="234" y="160"/>
                  </a:cubicBezTo>
                  <a:cubicBezTo>
                    <a:pt x="224" y="161"/>
                    <a:pt x="226" y="166"/>
                    <a:pt x="234" y="168"/>
                  </a:cubicBezTo>
                  <a:cubicBezTo>
                    <a:pt x="242" y="170"/>
                    <a:pt x="260" y="163"/>
                    <a:pt x="264" y="159"/>
                  </a:cubicBezTo>
                  <a:cubicBezTo>
                    <a:pt x="268" y="155"/>
                    <a:pt x="271" y="161"/>
                    <a:pt x="276" y="158"/>
                  </a:cubicBezTo>
                  <a:cubicBezTo>
                    <a:pt x="280" y="155"/>
                    <a:pt x="288" y="159"/>
                    <a:pt x="295" y="157"/>
                  </a:cubicBezTo>
                  <a:cubicBezTo>
                    <a:pt x="302" y="156"/>
                    <a:pt x="303" y="142"/>
                    <a:pt x="298" y="140"/>
                  </a:cubicBezTo>
                  <a:cubicBezTo>
                    <a:pt x="292" y="138"/>
                    <a:pt x="292" y="143"/>
                    <a:pt x="288" y="143"/>
                  </a:cubicBezTo>
                  <a:cubicBezTo>
                    <a:pt x="284" y="144"/>
                    <a:pt x="282" y="139"/>
                    <a:pt x="279" y="135"/>
                  </a:cubicBezTo>
                  <a:cubicBezTo>
                    <a:pt x="275" y="132"/>
                    <a:pt x="277" y="126"/>
                    <a:pt x="273" y="126"/>
                  </a:cubicBezTo>
                  <a:cubicBezTo>
                    <a:pt x="268" y="127"/>
                    <a:pt x="257" y="135"/>
                    <a:pt x="264" y="136"/>
                  </a:cubicBezTo>
                  <a:cubicBezTo>
                    <a:pt x="270" y="137"/>
                    <a:pt x="268" y="140"/>
                    <a:pt x="264" y="141"/>
                  </a:cubicBezTo>
                  <a:cubicBezTo>
                    <a:pt x="261" y="143"/>
                    <a:pt x="272" y="146"/>
                    <a:pt x="271" y="148"/>
                  </a:cubicBezTo>
                  <a:cubicBezTo>
                    <a:pt x="269" y="150"/>
                    <a:pt x="252" y="148"/>
                    <a:pt x="251" y="144"/>
                  </a:cubicBezTo>
                  <a:cubicBezTo>
                    <a:pt x="251" y="141"/>
                    <a:pt x="237" y="134"/>
                    <a:pt x="232" y="135"/>
                  </a:cubicBezTo>
                  <a:cubicBezTo>
                    <a:pt x="226" y="137"/>
                    <a:pt x="228" y="131"/>
                    <a:pt x="223" y="131"/>
                  </a:cubicBezTo>
                  <a:cubicBezTo>
                    <a:pt x="217" y="130"/>
                    <a:pt x="219" y="135"/>
                    <a:pt x="214" y="136"/>
                  </a:cubicBezTo>
                  <a:moveTo>
                    <a:pt x="233" y="109"/>
                  </a:moveTo>
                  <a:cubicBezTo>
                    <a:pt x="235" y="104"/>
                    <a:pt x="221" y="105"/>
                    <a:pt x="222" y="107"/>
                  </a:cubicBezTo>
                  <a:cubicBezTo>
                    <a:pt x="224" y="110"/>
                    <a:pt x="231" y="113"/>
                    <a:pt x="233" y="109"/>
                  </a:cubicBezTo>
                  <a:moveTo>
                    <a:pt x="264" y="107"/>
                  </a:moveTo>
                  <a:cubicBezTo>
                    <a:pt x="269" y="106"/>
                    <a:pt x="267" y="103"/>
                    <a:pt x="259" y="104"/>
                  </a:cubicBezTo>
                  <a:cubicBezTo>
                    <a:pt x="251" y="105"/>
                    <a:pt x="238" y="105"/>
                    <a:pt x="238" y="110"/>
                  </a:cubicBezTo>
                  <a:cubicBezTo>
                    <a:pt x="238" y="115"/>
                    <a:pt x="240" y="117"/>
                    <a:pt x="249" y="118"/>
                  </a:cubicBezTo>
                  <a:cubicBezTo>
                    <a:pt x="257" y="119"/>
                    <a:pt x="265" y="110"/>
                    <a:pt x="261" y="110"/>
                  </a:cubicBezTo>
                  <a:cubicBezTo>
                    <a:pt x="257" y="110"/>
                    <a:pt x="259" y="108"/>
                    <a:pt x="264" y="107"/>
                  </a:cubicBezTo>
                  <a:moveTo>
                    <a:pt x="246" y="100"/>
                  </a:moveTo>
                  <a:cubicBezTo>
                    <a:pt x="249" y="101"/>
                    <a:pt x="253" y="97"/>
                    <a:pt x="256" y="99"/>
                  </a:cubicBezTo>
                  <a:cubicBezTo>
                    <a:pt x="258" y="101"/>
                    <a:pt x="270" y="103"/>
                    <a:pt x="270" y="97"/>
                  </a:cubicBezTo>
                  <a:cubicBezTo>
                    <a:pt x="270" y="91"/>
                    <a:pt x="255" y="90"/>
                    <a:pt x="252" y="93"/>
                  </a:cubicBezTo>
                  <a:cubicBezTo>
                    <a:pt x="248" y="95"/>
                    <a:pt x="231" y="96"/>
                    <a:pt x="236" y="99"/>
                  </a:cubicBezTo>
                  <a:cubicBezTo>
                    <a:pt x="239" y="102"/>
                    <a:pt x="242" y="98"/>
                    <a:pt x="246" y="100"/>
                  </a:cubicBezTo>
                  <a:moveTo>
                    <a:pt x="308" y="88"/>
                  </a:moveTo>
                  <a:cubicBezTo>
                    <a:pt x="313" y="85"/>
                    <a:pt x="321" y="90"/>
                    <a:pt x="319" y="94"/>
                  </a:cubicBezTo>
                  <a:cubicBezTo>
                    <a:pt x="318" y="97"/>
                    <a:pt x="305" y="93"/>
                    <a:pt x="306" y="96"/>
                  </a:cubicBezTo>
                  <a:cubicBezTo>
                    <a:pt x="306" y="97"/>
                    <a:pt x="308" y="101"/>
                    <a:pt x="317" y="99"/>
                  </a:cubicBezTo>
                  <a:cubicBezTo>
                    <a:pt x="326" y="96"/>
                    <a:pt x="333" y="98"/>
                    <a:pt x="339" y="103"/>
                  </a:cubicBezTo>
                  <a:cubicBezTo>
                    <a:pt x="345" y="108"/>
                    <a:pt x="351" y="110"/>
                    <a:pt x="355" y="105"/>
                  </a:cubicBezTo>
                  <a:cubicBezTo>
                    <a:pt x="359" y="100"/>
                    <a:pt x="350" y="99"/>
                    <a:pt x="351" y="96"/>
                  </a:cubicBezTo>
                  <a:cubicBezTo>
                    <a:pt x="353" y="92"/>
                    <a:pt x="345" y="90"/>
                    <a:pt x="341" y="90"/>
                  </a:cubicBezTo>
                  <a:cubicBezTo>
                    <a:pt x="337" y="90"/>
                    <a:pt x="336" y="82"/>
                    <a:pt x="332" y="84"/>
                  </a:cubicBezTo>
                  <a:cubicBezTo>
                    <a:pt x="329" y="85"/>
                    <a:pt x="327" y="88"/>
                    <a:pt x="327" y="83"/>
                  </a:cubicBezTo>
                  <a:cubicBezTo>
                    <a:pt x="327" y="78"/>
                    <a:pt x="307" y="78"/>
                    <a:pt x="302" y="79"/>
                  </a:cubicBezTo>
                  <a:cubicBezTo>
                    <a:pt x="298" y="81"/>
                    <a:pt x="304" y="91"/>
                    <a:pt x="308" y="88"/>
                  </a:cubicBezTo>
                  <a:moveTo>
                    <a:pt x="311" y="120"/>
                  </a:moveTo>
                  <a:cubicBezTo>
                    <a:pt x="314" y="116"/>
                    <a:pt x="299" y="104"/>
                    <a:pt x="298" y="110"/>
                  </a:cubicBezTo>
                  <a:cubicBezTo>
                    <a:pt x="297" y="115"/>
                    <a:pt x="308" y="124"/>
                    <a:pt x="311" y="120"/>
                  </a:cubicBezTo>
                  <a:moveTo>
                    <a:pt x="359" y="71"/>
                  </a:moveTo>
                  <a:cubicBezTo>
                    <a:pt x="362" y="66"/>
                    <a:pt x="344" y="63"/>
                    <a:pt x="348" y="67"/>
                  </a:cubicBezTo>
                  <a:cubicBezTo>
                    <a:pt x="351" y="69"/>
                    <a:pt x="357" y="75"/>
                    <a:pt x="359" y="71"/>
                  </a:cubicBezTo>
                  <a:moveTo>
                    <a:pt x="317" y="156"/>
                  </a:moveTo>
                  <a:cubicBezTo>
                    <a:pt x="320" y="153"/>
                    <a:pt x="311" y="146"/>
                    <a:pt x="309" y="152"/>
                  </a:cubicBezTo>
                  <a:cubicBezTo>
                    <a:pt x="307" y="157"/>
                    <a:pt x="314" y="159"/>
                    <a:pt x="317" y="156"/>
                  </a:cubicBezTo>
                  <a:moveTo>
                    <a:pt x="359" y="129"/>
                  </a:moveTo>
                  <a:cubicBezTo>
                    <a:pt x="359" y="133"/>
                    <a:pt x="350" y="129"/>
                    <a:pt x="344" y="126"/>
                  </a:cubicBezTo>
                  <a:cubicBezTo>
                    <a:pt x="337" y="124"/>
                    <a:pt x="341" y="131"/>
                    <a:pt x="346" y="136"/>
                  </a:cubicBezTo>
                  <a:cubicBezTo>
                    <a:pt x="351" y="140"/>
                    <a:pt x="344" y="138"/>
                    <a:pt x="336" y="133"/>
                  </a:cubicBezTo>
                  <a:cubicBezTo>
                    <a:pt x="329" y="128"/>
                    <a:pt x="330" y="137"/>
                    <a:pt x="333" y="139"/>
                  </a:cubicBezTo>
                  <a:cubicBezTo>
                    <a:pt x="337" y="142"/>
                    <a:pt x="333" y="146"/>
                    <a:pt x="328" y="140"/>
                  </a:cubicBezTo>
                  <a:cubicBezTo>
                    <a:pt x="324" y="134"/>
                    <a:pt x="322" y="127"/>
                    <a:pt x="314" y="127"/>
                  </a:cubicBezTo>
                  <a:cubicBezTo>
                    <a:pt x="307" y="126"/>
                    <a:pt x="311" y="134"/>
                    <a:pt x="313" y="137"/>
                  </a:cubicBezTo>
                  <a:cubicBezTo>
                    <a:pt x="317" y="142"/>
                    <a:pt x="321" y="143"/>
                    <a:pt x="327" y="147"/>
                  </a:cubicBezTo>
                  <a:cubicBezTo>
                    <a:pt x="333" y="150"/>
                    <a:pt x="342" y="145"/>
                    <a:pt x="347" y="146"/>
                  </a:cubicBezTo>
                  <a:cubicBezTo>
                    <a:pt x="351" y="147"/>
                    <a:pt x="342" y="153"/>
                    <a:pt x="345" y="157"/>
                  </a:cubicBezTo>
                  <a:cubicBezTo>
                    <a:pt x="348" y="160"/>
                    <a:pt x="356" y="158"/>
                    <a:pt x="363" y="157"/>
                  </a:cubicBezTo>
                  <a:cubicBezTo>
                    <a:pt x="369" y="157"/>
                    <a:pt x="366" y="153"/>
                    <a:pt x="370" y="151"/>
                  </a:cubicBezTo>
                  <a:cubicBezTo>
                    <a:pt x="373" y="148"/>
                    <a:pt x="366" y="149"/>
                    <a:pt x="369" y="142"/>
                  </a:cubicBezTo>
                  <a:cubicBezTo>
                    <a:pt x="372" y="136"/>
                    <a:pt x="360" y="126"/>
                    <a:pt x="359" y="129"/>
                  </a:cubicBezTo>
                  <a:moveTo>
                    <a:pt x="375" y="107"/>
                  </a:moveTo>
                  <a:cubicBezTo>
                    <a:pt x="381" y="107"/>
                    <a:pt x="385" y="107"/>
                    <a:pt x="390" y="105"/>
                  </a:cubicBezTo>
                  <a:cubicBezTo>
                    <a:pt x="395" y="103"/>
                    <a:pt x="387" y="103"/>
                    <a:pt x="391" y="98"/>
                  </a:cubicBezTo>
                  <a:cubicBezTo>
                    <a:pt x="394" y="94"/>
                    <a:pt x="382" y="94"/>
                    <a:pt x="382" y="95"/>
                  </a:cubicBezTo>
                  <a:cubicBezTo>
                    <a:pt x="381" y="97"/>
                    <a:pt x="366" y="86"/>
                    <a:pt x="364" y="90"/>
                  </a:cubicBezTo>
                  <a:cubicBezTo>
                    <a:pt x="362" y="93"/>
                    <a:pt x="369" y="107"/>
                    <a:pt x="375" y="107"/>
                  </a:cubicBezTo>
                  <a:moveTo>
                    <a:pt x="405" y="109"/>
                  </a:moveTo>
                  <a:cubicBezTo>
                    <a:pt x="404" y="107"/>
                    <a:pt x="376" y="110"/>
                    <a:pt x="381" y="114"/>
                  </a:cubicBezTo>
                  <a:cubicBezTo>
                    <a:pt x="388" y="119"/>
                    <a:pt x="406" y="112"/>
                    <a:pt x="405" y="109"/>
                  </a:cubicBezTo>
                  <a:moveTo>
                    <a:pt x="401" y="164"/>
                  </a:moveTo>
                  <a:cubicBezTo>
                    <a:pt x="408" y="163"/>
                    <a:pt x="404" y="155"/>
                    <a:pt x="397" y="150"/>
                  </a:cubicBezTo>
                  <a:cubicBezTo>
                    <a:pt x="390" y="144"/>
                    <a:pt x="373" y="156"/>
                    <a:pt x="376" y="158"/>
                  </a:cubicBezTo>
                  <a:cubicBezTo>
                    <a:pt x="379" y="160"/>
                    <a:pt x="394" y="164"/>
                    <a:pt x="401" y="164"/>
                  </a:cubicBezTo>
                  <a:moveTo>
                    <a:pt x="353" y="216"/>
                  </a:moveTo>
                  <a:cubicBezTo>
                    <a:pt x="361" y="222"/>
                    <a:pt x="359" y="212"/>
                    <a:pt x="368" y="212"/>
                  </a:cubicBezTo>
                  <a:cubicBezTo>
                    <a:pt x="378" y="212"/>
                    <a:pt x="378" y="197"/>
                    <a:pt x="379" y="191"/>
                  </a:cubicBezTo>
                  <a:cubicBezTo>
                    <a:pt x="381" y="186"/>
                    <a:pt x="372" y="186"/>
                    <a:pt x="374" y="190"/>
                  </a:cubicBezTo>
                  <a:cubicBezTo>
                    <a:pt x="376" y="194"/>
                    <a:pt x="374" y="199"/>
                    <a:pt x="373" y="194"/>
                  </a:cubicBezTo>
                  <a:cubicBezTo>
                    <a:pt x="372" y="189"/>
                    <a:pt x="365" y="193"/>
                    <a:pt x="363" y="190"/>
                  </a:cubicBezTo>
                  <a:cubicBezTo>
                    <a:pt x="360" y="186"/>
                    <a:pt x="371" y="186"/>
                    <a:pt x="373" y="181"/>
                  </a:cubicBezTo>
                  <a:cubicBezTo>
                    <a:pt x="376" y="176"/>
                    <a:pt x="365" y="177"/>
                    <a:pt x="367" y="173"/>
                  </a:cubicBezTo>
                  <a:cubicBezTo>
                    <a:pt x="370" y="169"/>
                    <a:pt x="351" y="173"/>
                    <a:pt x="357" y="175"/>
                  </a:cubicBezTo>
                  <a:cubicBezTo>
                    <a:pt x="362" y="178"/>
                    <a:pt x="357" y="181"/>
                    <a:pt x="352" y="177"/>
                  </a:cubicBezTo>
                  <a:cubicBezTo>
                    <a:pt x="347" y="173"/>
                    <a:pt x="332" y="179"/>
                    <a:pt x="337" y="184"/>
                  </a:cubicBezTo>
                  <a:cubicBezTo>
                    <a:pt x="341" y="187"/>
                    <a:pt x="354" y="181"/>
                    <a:pt x="347" y="191"/>
                  </a:cubicBezTo>
                  <a:cubicBezTo>
                    <a:pt x="339" y="201"/>
                    <a:pt x="336" y="188"/>
                    <a:pt x="330" y="190"/>
                  </a:cubicBezTo>
                  <a:cubicBezTo>
                    <a:pt x="323" y="191"/>
                    <a:pt x="326" y="199"/>
                    <a:pt x="336" y="202"/>
                  </a:cubicBezTo>
                  <a:cubicBezTo>
                    <a:pt x="346" y="205"/>
                    <a:pt x="345" y="211"/>
                    <a:pt x="353" y="216"/>
                  </a:cubicBezTo>
                  <a:moveTo>
                    <a:pt x="414" y="156"/>
                  </a:moveTo>
                  <a:cubicBezTo>
                    <a:pt x="417" y="164"/>
                    <a:pt x="420" y="159"/>
                    <a:pt x="424" y="162"/>
                  </a:cubicBezTo>
                  <a:cubicBezTo>
                    <a:pt x="428" y="165"/>
                    <a:pt x="434" y="166"/>
                    <a:pt x="438" y="163"/>
                  </a:cubicBezTo>
                  <a:cubicBezTo>
                    <a:pt x="441" y="160"/>
                    <a:pt x="443" y="158"/>
                    <a:pt x="444" y="161"/>
                  </a:cubicBezTo>
                  <a:cubicBezTo>
                    <a:pt x="445" y="165"/>
                    <a:pt x="454" y="166"/>
                    <a:pt x="472" y="166"/>
                  </a:cubicBezTo>
                  <a:cubicBezTo>
                    <a:pt x="490" y="166"/>
                    <a:pt x="485" y="159"/>
                    <a:pt x="490" y="162"/>
                  </a:cubicBezTo>
                  <a:cubicBezTo>
                    <a:pt x="496" y="165"/>
                    <a:pt x="508" y="165"/>
                    <a:pt x="513" y="163"/>
                  </a:cubicBezTo>
                  <a:cubicBezTo>
                    <a:pt x="518" y="162"/>
                    <a:pt x="521" y="154"/>
                    <a:pt x="520" y="150"/>
                  </a:cubicBezTo>
                  <a:cubicBezTo>
                    <a:pt x="520" y="146"/>
                    <a:pt x="480" y="143"/>
                    <a:pt x="473" y="147"/>
                  </a:cubicBezTo>
                  <a:cubicBezTo>
                    <a:pt x="466" y="151"/>
                    <a:pt x="454" y="145"/>
                    <a:pt x="449" y="148"/>
                  </a:cubicBezTo>
                  <a:cubicBezTo>
                    <a:pt x="443" y="151"/>
                    <a:pt x="445" y="144"/>
                    <a:pt x="435" y="144"/>
                  </a:cubicBezTo>
                  <a:cubicBezTo>
                    <a:pt x="425" y="143"/>
                    <a:pt x="436" y="138"/>
                    <a:pt x="438" y="136"/>
                  </a:cubicBezTo>
                  <a:cubicBezTo>
                    <a:pt x="440" y="134"/>
                    <a:pt x="422" y="128"/>
                    <a:pt x="415" y="129"/>
                  </a:cubicBezTo>
                  <a:cubicBezTo>
                    <a:pt x="408" y="131"/>
                    <a:pt x="404" y="127"/>
                    <a:pt x="397" y="124"/>
                  </a:cubicBezTo>
                  <a:cubicBezTo>
                    <a:pt x="391" y="121"/>
                    <a:pt x="372" y="122"/>
                    <a:pt x="376" y="127"/>
                  </a:cubicBezTo>
                  <a:cubicBezTo>
                    <a:pt x="379" y="131"/>
                    <a:pt x="400" y="138"/>
                    <a:pt x="403" y="135"/>
                  </a:cubicBezTo>
                  <a:cubicBezTo>
                    <a:pt x="405" y="131"/>
                    <a:pt x="410" y="139"/>
                    <a:pt x="414" y="143"/>
                  </a:cubicBezTo>
                  <a:cubicBezTo>
                    <a:pt x="417" y="147"/>
                    <a:pt x="412" y="149"/>
                    <a:pt x="414" y="156"/>
                  </a:cubicBezTo>
                  <a:moveTo>
                    <a:pt x="433" y="112"/>
                  </a:moveTo>
                  <a:cubicBezTo>
                    <a:pt x="426" y="109"/>
                    <a:pt x="418" y="116"/>
                    <a:pt x="425" y="119"/>
                  </a:cubicBezTo>
                  <a:cubicBezTo>
                    <a:pt x="431" y="121"/>
                    <a:pt x="440" y="116"/>
                    <a:pt x="433" y="112"/>
                  </a:cubicBezTo>
                  <a:moveTo>
                    <a:pt x="379" y="70"/>
                  </a:moveTo>
                  <a:cubicBezTo>
                    <a:pt x="385" y="73"/>
                    <a:pt x="382" y="77"/>
                    <a:pt x="388" y="79"/>
                  </a:cubicBezTo>
                  <a:cubicBezTo>
                    <a:pt x="394" y="82"/>
                    <a:pt x="411" y="76"/>
                    <a:pt x="412" y="80"/>
                  </a:cubicBezTo>
                  <a:cubicBezTo>
                    <a:pt x="414" y="84"/>
                    <a:pt x="395" y="85"/>
                    <a:pt x="397" y="87"/>
                  </a:cubicBezTo>
                  <a:cubicBezTo>
                    <a:pt x="400" y="90"/>
                    <a:pt x="411" y="94"/>
                    <a:pt x="409" y="96"/>
                  </a:cubicBezTo>
                  <a:cubicBezTo>
                    <a:pt x="408" y="98"/>
                    <a:pt x="427" y="105"/>
                    <a:pt x="429" y="102"/>
                  </a:cubicBezTo>
                  <a:cubicBezTo>
                    <a:pt x="431" y="99"/>
                    <a:pt x="436" y="100"/>
                    <a:pt x="441" y="101"/>
                  </a:cubicBezTo>
                  <a:cubicBezTo>
                    <a:pt x="446" y="103"/>
                    <a:pt x="446" y="90"/>
                    <a:pt x="450" y="92"/>
                  </a:cubicBezTo>
                  <a:cubicBezTo>
                    <a:pt x="453" y="94"/>
                    <a:pt x="453" y="87"/>
                    <a:pt x="458" y="85"/>
                  </a:cubicBezTo>
                  <a:cubicBezTo>
                    <a:pt x="464" y="83"/>
                    <a:pt x="472" y="83"/>
                    <a:pt x="472" y="80"/>
                  </a:cubicBezTo>
                  <a:cubicBezTo>
                    <a:pt x="473" y="78"/>
                    <a:pt x="471" y="76"/>
                    <a:pt x="464" y="76"/>
                  </a:cubicBezTo>
                  <a:cubicBezTo>
                    <a:pt x="457" y="77"/>
                    <a:pt x="453" y="75"/>
                    <a:pt x="456" y="71"/>
                  </a:cubicBezTo>
                  <a:cubicBezTo>
                    <a:pt x="459" y="67"/>
                    <a:pt x="449" y="66"/>
                    <a:pt x="452" y="63"/>
                  </a:cubicBezTo>
                  <a:cubicBezTo>
                    <a:pt x="456" y="60"/>
                    <a:pt x="445" y="57"/>
                    <a:pt x="446" y="62"/>
                  </a:cubicBezTo>
                  <a:cubicBezTo>
                    <a:pt x="447" y="66"/>
                    <a:pt x="440" y="62"/>
                    <a:pt x="438" y="58"/>
                  </a:cubicBezTo>
                  <a:cubicBezTo>
                    <a:pt x="437" y="54"/>
                    <a:pt x="422" y="52"/>
                    <a:pt x="412" y="43"/>
                  </a:cubicBezTo>
                  <a:cubicBezTo>
                    <a:pt x="402" y="34"/>
                    <a:pt x="391" y="40"/>
                    <a:pt x="397" y="41"/>
                  </a:cubicBezTo>
                  <a:cubicBezTo>
                    <a:pt x="403" y="42"/>
                    <a:pt x="403" y="45"/>
                    <a:pt x="398" y="45"/>
                  </a:cubicBezTo>
                  <a:cubicBezTo>
                    <a:pt x="393" y="45"/>
                    <a:pt x="385" y="45"/>
                    <a:pt x="392" y="48"/>
                  </a:cubicBezTo>
                  <a:cubicBezTo>
                    <a:pt x="400" y="51"/>
                    <a:pt x="392" y="53"/>
                    <a:pt x="385" y="53"/>
                  </a:cubicBezTo>
                  <a:cubicBezTo>
                    <a:pt x="379" y="53"/>
                    <a:pt x="379" y="61"/>
                    <a:pt x="387" y="62"/>
                  </a:cubicBezTo>
                  <a:cubicBezTo>
                    <a:pt x="395" y="63"/>
                    <a:pt x="389" y="68"/>
                    <a:pt x="382" y="66"/>
                  </a:cubicBezTo>
                  <a:cubicBezTo>
                    <a:pt x="376" y="64"/>
                    <a:pt x="373" y="67"/>
                    <a:pt x="379" y="70"/>
                  </a:cubicBezTo>
                  <a:moveTo>
                    <a:pt x="425" y="34"/>
                  </a:moveTo>
                  <a:cubicBezTo>
                    <a:pt x="430" y="30"/>
                    <a:pt x="434" y="32"/>
                    <a:pt x="429" y="35"/>
                  </a:cubicBezTo>
                  <a:cubicBezTo>
                    <a:pt x="425" y="37"/>
                    <a:pt x="426" y="38"/>
                    <a:pt x="433" y="38"/>
                  </a:cubicBezTo>
                  <a:cubicBezTo>
                    <a:pt x="439" y="38"/>
                    <a:pt x="430" y="40"/>
                    <a:pt x="430" y="44"/>
                  </a:cubicBezTo>
                  <a:cubicBezTo>
                    <a:pt x="430" y="47"/>
                    <a:pt x="438" y="45"/>
                    <a:pt x="438" y="49"/>
                  </a:cubicBezTo>
                  <a:cubicBezTo>
                    <a:pt x="438" y="53"/>
                    <a:pt x="454" y="54"/>
                    <a:pt x="459" y="50"/>
                  </a:cubicBezTo>
                  <a:cubicBezTo>
                    <a:pt x="464" y="45"/>
                    <a:pt x="462" y="51"/>
                    <a:pt x="462" y="54"/>
                  </a:cubicBezTo>
                  <a:cubicBezTo>
                    <a:pt x="462" y="57"/>
                    <a:pt x="485" y="59"/>
                    <a:pt x="486" y="56"/>
                  </a:cubicBezTo>
                  <a:cubicBezTo>
                    <a:pt x="487" y="52"/>
                    <a:pt x="490" y="53"/>
                    <a:pt x="495" y="54"/>
                  </a:cubicBezTo>
                  <a:cubicBezTo>
                    <a:pt x="499" y="56"/>
                    <a:pt x="521" y="50"/>
                    <a:pt x="522" y="46"/>
                  </a:cubicBezTo>
                  <a:cubicBezTo>
                    <a:pt x="522" y="41"/>
                    <a:pt x="529" y="48"/>
                    <a:pt x="522" y="53"/>
                  </a:cubicBezTo>
                  <a:cubicBezTo>
                    <a:pt x="515" y="58"/>
                    <a:pt x="500" y="57"/>
                    <a:pt x="494" y="59"/>
                  </a:cubicBezTo>
                  <a:cubicBezTo>
                    <a:pt x="488" y="61"/>
                    <a:pt x="498" y="65"/>
                    <a:pt x="505" y="70"/>
                  </a:cubicBezTo>
                  <a:cubicBezTo>
                    <a:pt x="511" y="75"/>
                    <a:pt x="496" y="72"/>
                    <a:pt x="490" y="66"/>
                  </a:cubicBezTo>
                  <a:cubicBezTo>
                    <a:pt x="484" y="60"/>
                    <a:pt x="471" y="60"/>
                    <a:pt x="464" y="60"/>
                  </a:cubicBezTo>
                  <a:cubicBezTo>
                    <a:pt x="457" y="60"/>
                    <a:pt x="459" y="73"/>
                    <a:pt x="464" y="73"/>
                  </a:cubicBezTo>
                  <a:cubicBezTo>
                    <a:pt x="469" y="73"/>
                    <a:pt x="475" y="75"/>
                    <a:pt x="480" y="84"/>
                  </a:cubicBezTo>
                  <a:cubicBezTo>
                    <a:pt x="485" y="92"/>
                    <a:pt x="496" y="90"/>
                    <a:pt x="496" y="94"/>
                  </a:cubicBezTo>
                  <a:cubicBezTo>
                    <a:pt x="496" y="97"/>
                    <a:pt x="482" y="91"/>
                    <a:pt x="474" y="89"/>
                  </a:cubicBezTo>
                  <a:cubicBezTo>
                    <a:pt x="465" y="88"/>
                    <a:pt x="452" y="93"/>
                    <a:pt x="452" y="99"/>
                  </a:cubicBezTo>
                  <a:cubicBezTo>
                    <a:pt x="451" y="105"/>
                    <a:pt x="464" y="104"/>
                    <a:pt x="472" y="99"/>
                  </a:cubicBezTo>
                  <a:cubicBezTo>
                    <a:pt x="480" y="94"/>
                    <a:pt x="474" y="101"/>
                    <a:pt x="470" y="104"/>
                  </a:cubicBezTo>
                  <a:cubicBezTo>
                    <a:pt x="466" y="108"/>
                    <a:pt x="480" y="111"/>
                    <a:pt x="480" y="116"/>
                  </a:cubicBezTo>
                  <a:cubicBezTo>
                    <a:pt x="480" y="120"/>
                    <a:pt x="470" y="119"/>
                    <a:pt x="469" y="115"/>
                  </a:cubicBezTo>
                  <a:cubicBezTo>
                    <a:pt x="468" y="110"/>
                    <a:pt x="464" y="106"/>
                    <a:pt x="454" y="107"/>
                  </a:cubicBezTo>
                  <a:cubicBezTo>
                    <a:pt x="444" y="108"/>
                    <a:pt x="447" y="115"/>
                    <a:pt x="453" y="115"/>
                  </a:cubicBezTo>
                  <a:cubicBezTo>
                    <a:pt x="459" y="116"/>
                    <a:pt x="459" y="121"/>
                    <a:pt x="453" y="121"/>
                  </a:cubicBezTo>
                  <a:cubicBezTo>
                    <a:pt x="446" y="121"/>
                    <a:pt x="431" y="125"/>
                    <a:pt x="435" y="129"/>
                  </a:cubicBezTo>
                  <a:cubicBezTo>
                    <a:pt x="441" y="134"/>
                    <a:pt x="460" y="129"/>
                    <a:pt x="463" y="132"/>
                  </a:cubicBezTo>
                  <a:cubicBezTo>
                    <a:pt x="466" y="135"/>
                    <a:pt x="476" y="136"/>
                    <a:pt x="478" y="133"/>
                  </a:cubicBezTo>
                  <a:cubicBezTo>
                    <a:pt x="480" y="129"/>
                    <a:pt x="488" y="131"/>
                    <a:pt x="495" y="131"/>
                  </a:cubicBezTo>
                  <a:cubicBezTo>
                    <a:pt x="503" y="131"/>
                    <a:pt x="505" y="132"/>
                    <a:pt x="508" y="135"/>
                  </a:cubicBezTo>
                  <a:cubicBezTo>
                    <a:pt x="511" y="138"/>
                    <a:pt x="517" y="137"/>
                    <a:pt x="521" y="134"/>
                  </a:cubicBezTo>
                  <a:cubicBezTo>
                    <a:pt x="525" y="131"/>
                    <a:pt x="525" y="131"/>
                    <a:pt x="531" y="131"/>
                  </a:cubicBezTo>
                  <a:cubicBezTo>
                    <a:pt x="536" y="131"/>
                    <a:pt x="537" y="128"/>
                    <a:pt x="534" y="124"/>
                  </a:cubicBezTo>
                  <a:cubicBezTo>
                    <a:pt x="532" y="119"/>
                    <a:pt x="525" y="126"/>
                    <a:pt x="524" y="124"/>
                  </a:cubicBezTo>
                  <a:cubicBezTo>
                    <a:pt x="523" y="120"/>
                    <a:pt x="517" y="119"/>
                    <a:pt x="507" y="120"/>
                  </a:cubicBezTo>
                  <a:cubicBezTo>
                    <a:pt x="496" y="122"/>
                    <a:pt x="501" y="113"/>
                    <a:pt x="507" y="115"/>
                  </a:cubicBezTo>
                  <a:cubicBezTo>
                    <a:pt x="513" y="117"/>
                    <a:pt x="522" y="116"/>
                    <a:pt x="529" y="115"/>
                  </a:cubicBezTo>
                  <a:cubicBezTo>
                    <a:pt x="536" y="113"/>
                    <a:pt x="531" y="109"/>
                    <a:pt x="531" y="106"/>
                  </a:cubicBezTo>
                  <a:cubicBezTo>
                    <a:pt x="531" y="103"/>
                    <a:pt x="540" y="105"/>
                    <a:pt x="546" y="105"/>
                  </a:cubicBezTo>
                  <a:cubicBezTo>
                    <a:pt x="553" y="105"/>
                    <a:pt x="563" y="94"/>
                    <a:pt x="563" y="88"/>
                  </a:cubicBezTo>
                  <a:cubicBezTo>
                    <a:pt x="564" y="82"/>
                    <a:pt x="548" y="83"/>
                    <a:pt x="541" y="83"/>
                  </a:cubicBezTo>
                  <a:cubicBezTo>
                    <a:pt x="533" y="83"/>
                    <a:pt x="546" y="78"/>
                    <a:pt x="560" y="78"/>
                  </a:cubicBezTo>
                  <a:cubicBezTo>
                    <a:pt x="574" y="79"/>
                    <a:pt x="568" y="73"/>
                    <a:pt x="570" y="70"/>
                  </a:cubicBezTo>
                  <a:cubicBezTo>
                    <a:pt x="573" y="68"/>
                    <a:pt x="580" y="73"/>
                    <a:pt x="587" y="72"/>
                  </a:cubicBezTo>
                  <a:cubicBezTo>
                    <a:pt x="594" y="70"/>
                    <a:pt x="589" y="64"/>
                    <a:pt x="594" y="64"/>
                  </a:cubicBezTo>
                  <a:cubicBezTo>
                    <a:pt x="597" y="64"/>
                    <a:pt x="605" y="59"/>
                    <a:pt x="620" y="50"/>
                  </a:cubicBezTo>
                  <a:cubicBezTo>
                    <a:pt x="636" y="42"/>
                    <a:pt x="648" y="43"/>
                    <a:pt x="648" y="38"/>
                  </a:cubicBezTo>
                  <a:cubicBezTo>
                    <a:pt x="649" y="34"/>
                    <a:pt x="627" y="38"/>
                    <a:pt x="623" y="37"/>
                  </a:cubicBezTo>
                  <a:cubicBezTo>
                    <a:pt x="620" y="35"/>
                    <a:pt x="639" y="31"/>
                    <a:pt x="643" y="32"/>
                  </a:cubicBezTo>
                  <a:cubicBezTo>
                    <a:pt x="648" y="34"/>
                    <a:pt x="654" y="32"/>
                    <a:pt x="669" y="25"/>
                  </a:cubicBezTo>
                  <a:cubicBezTo>
                    <a:pt x="684" y="17"/>
                    <a:pt x="677" y="16"/>
                    <a:pt x="671" y="17"/>
                  </a:cubicBezTo>
                  <a:cubicBezTo>
                    <a:pt x="665" y="18"/>
                    <a:pt x="658" y="16"/>
                    <a:pt x="658" y="11"/>
                  </a:cubicBezTo>
                  <a:cubicBezTo>
                    <a:pt x="658" y="7"/>
                    <a:pt x="649" y="11"/>
                    <a:pt x="648" y="9"/>
                  </a:cubicBezTo>
                  <a:cubicBezTo>
                    <a:pt x="648" y="7"/>
                    <a:pt x="639" y="8"/>
                    <a:pt x="629" y="11"/>
                  </a:cubicBezTo>
                  <a:cubicBezTo>
                    <a:pt x="620" y="15"/>
                    <a:pt x="629" y="8"/>
                    <a:pt x="633" y="6"/>
                  </a:cubicBezTo>
                  <a:cubicBezTo>
                    <a:pt x="637" y="5"/>
                    <a:pt x="608" y="6"/>
                    <a:pt x="603" y="3"/>
                  </a:cubicBezTo>
                  <a:cubicBezTo>
                    <a:pt x="598" y="0"/>
                    <a:pt x="593" y="8"/>
                    <a:pt x="588" y="4"/>
                  </a:cubicBezTo>
                  <a:cubicBezTo>
                    <a:pt x="584" y="0"/>
                    <a:pt x="572" y="3"/>
                    <a:pt x="574" y="7"/>
                  </a:cubicBezTo>
                  <a:cubicBezTo>
                    <a:pt x="575" y="10"/>
                    <a:pt x="572" y="10"/>
                    <a:pt x="567" y="6"/>
                  </a:cubicBezTo>
                  <a:cubicBezTo>
                    <a:pt x="563" y="3"/>
                    <a:pt x="554" y="7"/>
                    <a:pt x="546" y="6"/>
                  </a:cubicBezTo>
                  <a:cubicBezTo>
                    <a:pt x="539" y="4"/>
                    <a:pt x="542" y="12"/>
                    <a:pt x="533" y="8"/>
                  </a:cubicBezTo>
                  <a:cubicBezTo>
                    <a:pt x="525" y="4"/>
                    <a:pt x="515" y="6"/>
                    <a:pt x="518" y="7"/>
                  </a:cubicBezTo>
                  <a:cubicBezTo>
                    <a:pt x="521" y="8"/>
                    <a:pt x="517" y="11"/>
                    <a:pt x="513" y="10"/>
                  </a:cubicBezTo>
                  <a:cubicBezTo>
                    <a:pt x="510" y="8"/>
                    <a:pt x="506" y="10"/>
                    <a:pt x="508" y="14"/>
                  </a:cubicBezTo>
                  <a:cubicBezTo>
                    <a:pt x="510" y="17"/>
                    <a:pt x="494" y="13"/>
                    <a:pt x="494" y="17"/>
                  </a:cubicBezTo>
                  <a:cubicBezTo>
                    <a:pt x="494" y="21"/>
                    <a:pt x="489" y="23"/>
                    <a:pt x="484" y="19"/>
                  </a:cubicBezTo>
                  <a:cubicBezTo>
                    <a:pt x="480" y="16"/>
                    <a:pt x="466" y="14"/>
                    <a:pt x="470" y="18"/>
                  </a:cubicBezTo>
                  <a:cubicBezTo>
                    <a:pt x="474" y="21"/>
                    <a:pt x="457" y="19"/>
                    <a:pt x="462" y="23"/>
                  </a:cubicBezTo>
                  <a:cubicBezTo>
                    <a:pt x="466" y="26"/>
                    <a:pt x="456" y="29"/>
                    <a:pt x="456" y="27"/>
                  </a:cubicBezTo>
                  <a:cubicBezTo>
                    <a:pt x="456" y="25"/>
                    <a:pt x="447" y="22"/>
                    <a:pt x="443" y="25"/>
                  </a:cubicBezTo>
                  <a:cubicBezTo>
                    <a:pt x="439" y="28"/>
                    <a:pt x="438" y="32"/>
                    <a:pt x="436" y="30"/>
                  </a:cubicBezTo>
                  <a:cubicBezTo>
                    <a:pt x="434" y="28"/>
                    <a:pt x="426" y="29"/>
                    <a:pt x="418" y="32"/>
                  </a:cubicBezTo>
                  <a:cubicBezTo>
                    <a:pt x="410" y="35"/>
                    <a:pt x="419" y="37"/>
                    <a:pt x="425" y="34"/>
                  </a:cubicBezTo>
                  <a:moveTo>
                    <a:pt x="519" y="356"/>
                  </a:moveTo>
                  <a:cubicBezTo>
                    <a:pt x="521" y="355"/>
                    <a:pt x="527" y="346"/>
                    <a:pt x="520" y="346"/>
                  </a:cubicBezTo>
                  <a:cubicBezTo>
                    <a:pt x="513" y="347"/>
                    <a:pt x="515" y="356"/>
                    <a:pt x="519" y="356"/>
                  </a:cubicBezTo>
                  <a:moveTo>
                    <a:pt x="486" y="348"/>
                  </a:moveTo>
                  <a:cubicBezTo>
                    <a:pt x="492" y="351"/>
                    <a:pt x="501" y="341"/>
                    <a:pt x="500" y="338"/>
                  </a:cubicBezTo>
                  <a:cubicBezTo>
                    <a:pt x="499" y="335"/>
                    <a:pt x="479" y="343"/>
                    <a:pt x="486" y="348"/>
                  </a:cubicBezTo>
                  <a:moveTo>
                    <a:pt x="513" y="327"/>
                  </a:moveTo>
                  <a:cubicBezTo>
                    <a:pt x="513" y="323"/>
                    <a:pt x="500" y="322"/>
                    <a:pt x="501" y="318"/>
                  </a:cubicBezTo>
                  <a:cubicBezTo>
                    <a:pt x="502" y="314"/>
                    <a:pt x="489" y="310"/>
                    <a:pt x="485" y="308"/>
                  </a:cubicBezTo>
                  <a:cubicBezTo>
                    <a:pt x="481" y="306"/>
                    <a:pt x="474" y="305"/>
                    <a:pt x="474" y="300"/>
                  </a:cubicBezTo>
                  <a:cubicBezTo>
                    <a:pt x="474" y="296"/>
                    <a:pt x="465" y="299"/>
                    <a:pt x="465" y="306"/>
                  </a:cubicBezTo>
                  <a:cubicBezTo>
                    <a:pt x="465" y="312"/>
                    <a:pt x="461" y="311"/>
                    <a:pt x="463" y="317"/>
                  </a:cubicBezTo>
                  <a:cubicBezTo>
                    <a:pt x="465" y="324"/>
                    <a:pt x="454" y="325"/>
                    <a:pt x="456" y="329"/>
                  </a:cubicBezTo>
                  <a:cubicBezTo>
                    <a:pt x="457" y="332"/>
                    <a:pt x="462" y="328"/>
                    <a:pt x="466" y="328"/>
                  </a:cubicBezTo>
                  <a:cubicBezTo>
                    <a:pt x="471" y="328"/>
                    <a:pt x="465" y="334"/>
                    <a:pt x="471" y="335"/>
                  </a:cubicBezTo>
                  <a:cubicBezTo>
                    <a:pt x="475" y="335"/>
                    <a:pt x="483" y="330"/>
                    <a:pt x="485" y="327"/>
                  </a:cubicBezTo>
                  <a:cubicBezTo>
                    <a:pt x="487" y="324"/>
                    <a:pt x="490" y="323"/>
                    <a:pt x="496" y="327"/>
                  </a:cubicBezTo>
                  <a:cubicBezTo>
                    <a:pt x="501" y="330"/>
                    <a:pt x="512" y="331"/>
                    <a:pt x="513" y="327"/>
                  </a:cubicBezTo>
                  <a:moveTo>
                    <a:pt x="635" y="294"/>
                  </a:moveTo>
                  <a:cubicBezTo>
                    <a:pt x="639" y="295"/>
                    <a:pt x="640" y="300"/>
                    <a:pt x="647" y="306"/>
                  </a:cubicBezTo>
                  <a:cubicBezTo>
                    <a:pt x="654" y="312"/>
                    <a:pt x="655" y="308"/>
                    <a:pt x="656" y="304"/>
                  </a:cubicBezTo>
                  <a:cubicBezTo>
                    <a:pt x="657" y="300"/>
                    <a:pt x="665" y="303"/>
                    <a:pt x="665" y="299"/>
                  </a:cubicBezTo>
                  <a:cubicBezTo>
                    <a:pt x="664" y="295"/>
                    <a:pt x="671" y="290"/>
                    <a:pt x="676" y="288"/>
                  </a:cubicBezTo>
                  <a:cubicBezTo>
                    <a:pt x="680" y="286"/>
                    <a:pt x="672" y="282"/>
                    <a:pt x="666" y="282"/>
                  </a:cubicBezTo>
                  <a:cubicBezTo>
                    <a:pt x="660" y="283"/>
                    <a:pt x="659" y="278"/>
                    <a:pt x="659" y="276"/>
                  </a:cubicBezTo>
                  <a:cubicBezTo>
                    <a:pt x="659" y="273"/>
                    <a:pt x="648" y="267"/>
                    <a:pt x="644" y="268"/>
                  </a:cubicBezTo>
                  <a:cubicBezTo>
                    <a:pt x="640" y="269"/>
                    <a:pt x="634" y="263"/>
                    <a:pt x="629" y="263"/>
                  </a:cubicBezTo>
                  <a:cubicBezTo>
                    <a:pt x="624" y="262"/>
                    <a:pt x="617" y="259"/>
                    <a:pt x="618" y="253"/>
                  </a:cubicBezTo>
                  <a:cubicBezTo>
                    <a:pt x="618" y="248"/>
                    <a:pt x="627" y="255"/>
                    <a:pt x="629" y="251"/>
                  </a:cubicBezTo>
                  <a:cubicBezTo>
                    <a:pt x="631" y="247"/>
                    <a:pt x="620" y="249"/>
                    <a:pt x="620" y="246"/>
                  </a:cubicBezTo>
                  <a:cubicBezTo>
                    <a:pt x="619" y="243"/>
                    <a:pt x="622" y="244"/>
                    <a:pt x="624" y="242"/>
                  </a:cubicBezTo>
                  <a:cubicBezTo>
                    <a:pt x="627" y="240"/>
                    <a:pt x="623" y="237"/>
                    <a:pt x="620" y="235"/>
                  </a:cubicBezTo>
                  <a:cubicBezTo>
                    <a:pt x="617" y="234"/>
                    <a:pt x="617" y="238"/>
                    <a:pt x="614" y="238"/>
                  </a:cubicBezTo>
                  <a:cubicBezTo>
                    <a:pt x="611" y="238"/>
                    <a:pt x="614" y="234"/>
                    <a:pt x="615" y="231"/>
                  </a:cubicBezTo>
                  <a:cubicBezTo>
                    <a:pt x="617" y="229"/>
                    <a:pt x="607" y="226"/>
                    <a:pt x="602" y="227"/>
                  </a:cubicBezTo>
                  <a:cubicBezTo>
                    <a:pt x="598" y="229"/>
                    <a:pt x="596" y="226"/>
                    <a:pt x="596" y="223"/>
                  </a:cubicBezTo>
                  <a:cubicBezTo>
                    <a:pt x="596" y="220"/>
                    <a:pt x="589" y="223"/>
                    <a:pt x="586" y="225"/>
                  </a:cubicBezTo>
                  <a:cubicBezTo>
                    <a:pt x="583" y="228"/>
                    <a:pt x="579" y="223"/>
                    <a:pt x="583" y="223"/>
                  </a:cubicBezTo>
                  <a:cubicBezTo>
                    <a:pt x="586" y="222"/>
                    <a:pt x="591" y="219"/>
                    <a:pt x="590" y="216"/>
                  </a:cubicBezTo>
                  <a:cubicBezTo>
                    <a:pt x="589" y="213"/>
                    <a:pt x="579" y="212"/>
                    <a:pt x="577" y="216"/>
                  </a:cubicBezTo>
                  <a:cubicBezTo>
                    <a:pt x="575" y="221"/>
                    <a:pt x="567" y="212"/>
                    <a:pt x="567" y="209"/>
                  </a:cubicBezTo>
                  <a:cubicBezTo>
                    <a:pt x="567" y="205"/>
                    <a:pt x="555" y="208"/>
                    <a:pt x="557" y="203"/>
                  </a:cubicBezTo>
                  <a:cubicBezTo>
                    <a:pt x="558" y="197"/>
                    <a:pt x="543" y="196"/>
                    <a:pt x="539" y="196"/>
                  </a:cubicBezTo>
                  <a:cubicBezTo>
                    <a:pt x="535" y="196"/>
                    <a:pt x="529" y="199"/>
                    <a:pt x="530" y="203"/>
                  </a:cubicBezTo>
                  <a:cubicBezTo>
                    <a:pt x="530" y="206"/>
                    <a:pt x="525" y="205"/>
                    <a:pt x="524" y="201"/>
                  </a:cubicBezTo>
                  <a:cubicBezTo>
                    <a:pt x="524" y="197"/>
                    <a:pt x="513" y="205"/>
                    <a:pt x="510" y="205"/>
                  </a:cubicBezTo>
                  <a:cubicBezTo>
                    <a:pt x="508" y="205"/>
                    <a:pt x="512" y="194"/>
                    <a:pt x="511" y="191"/>
                  </a:cubicBezTo>
                  <a:cubicBezTo>
                    <a:pt x="509" y="188"/>
                    <a:pt x="507" y="187"/>
                    <a:pt x="505" y="181"/>
                  </a:cubicBezTo>
                  <a:cubicBezTo>
                    <a:pt x="503" y="175"/>
                    <a:pt x="491" y="178"/>
                    <a:pt x="488" y="181"/>
                  </a:cubicBezTo>
                  <a:cubicBezTo>
                    <a:pt x="485" y="184"/>
                    <a:pt x="476" y="183"/>
                    <a:pt x="471" y="188"/>
                  </a:cubicBezTo>
                  <a:cubicBezTo>
                    <a:pt x="465" y="193"/>
                    <a:pt x="471" y="199"/>
                    <a:pt x="473" y="200"/>
                  </a:cubicBezTo>
                  <a:cubicBezTo>
                    <a:pt x="475" y="202"/>
                    <a:pt x="465" y="205"/>
                    <a:pt x="469" y="208"/>
                  </a:cubicBezTo>
                  <a:cubicBezTo>
                    <a:pt x="472" y="211"/>
                    <a:pt x="477" y="210"/>
                    <a:pt x="478" y="215"/>
                  </a:cubicBezTo>
                  <a:cubicBezTo>
                    <a:pt x="478" y="219"/>
                    <a:pt x="465" y="213"/>
                    <a:pt x="463" y="209"/>
                  </a:cubicBezTo>
                  <a:cubicBezTo>
                    <a:pt x="462" y="205"/>
                    <a:pt x="464" y="201"/>
                    <a:pt x="462" y="198"/>
                  </a:cubicBezTo>
                  <a:cubicBezTo>
                    <a:pt x="459" y="195"/>
                    <a:pt x="461" y="191"/>
                    <a:pt x="466" y="186"/>
                  </a:cubicBezTo>
                  <a:cubicBezTo>
                    <a:pt x="471" y="181"/>
                    <a:pt x="475" y="182"/>
                    <a:pt x="475" y="179"/>
                  </a:cubicBezTo>
                  <a:cubicBezTo>
                    <a:pt x="475" y="176"/>
                    <a:pt x="454" y="176"/>
                    <a:pt x="441" y="187"/>
                  </a:cubicBezTo>
                  <a:cubicBezTo>
                    <a:pt x="429" y="198"/>
                    <a:pt x="433" y="213"/>
                    <a:pt x="434" y="216"/>
                  </a:cubicBezTo>
                  <a:cubicBezTo>
                    <a:pt x="434" y="219"/>
                    <a:pt x="445" y="218"/>
                    <a:pt x="451" y="219"/>
                  </a:cubicBezTo>
                  <a:cubicBezTo>
                    <a:pt x="458" y="221"/>
                    <a:pt x="454" y="224"/>
                    <a:pt x="450" y="223"/>
                  </a:cubicBezTo>
                  <a:cubicBezTo>
                    <a:pt x="445" y="222"/>
                    <a:pt x="437" y="221"/>
                    <a:pt x="437" y="224"/>
                  </a:cubicBezTo>
                  <a:cubicBezTo>
                    <a:pt x="437" y="228"/>
                    <a:pt x="447" y="234"/>
                    <a:pt x="453" y="233"/>
                  </a:cubicBezTo>
                  <a:cubicBezTo>
                    <a:pt x="459" y="231"/>
                    <a:pt x="459" y="231"/>
                    <a:pt x="462" y="234"/>
                  </a:cubicBezTo>
                  <a:cubicBezTo>
                    <a:pt x="465" y="238"/>
                    <a:pt x="472" y="237"/>
                    <a:pt x="479" y="237"/>
                  </a:cubicBezTo>
                  <a:cubicBezTo>
                    <a:pt x="486" y="237"/>
                    <a:pt x="494" y="240"/>
                    <a:pt x="497" y="240"/>
                  </a:cubicBezTo>
                  <a:cubicBezTo>
                    <a:pt x="501" y="241"/>
                    <a:pt x="505" y="239"/>
                    <a:pt x="506" y="237"/>
                  </a:cubicBezTo>
                  <a:cubicBezTo>
                    <a:pt x="507" y="235"/>
                    <a:pt x="521" y="240"/>
                    <a:pt x="525" y="239"/>
                  </a:cubicBezTo>
                  <a:cubicBezTo>
                    <a:pt x="529" y="239"/>
                    <a:pt x="527" y="235"/>
                    <a:pt x="524" y="234"/>
                  </a:cubicBezTo>
                  <a:cubicBezTo>
                    <a:pt x="521" y="233"/>
                    <a:pt x="522" y="228"/>
                    <a:pt x="526" y="230"/>
                  </a:cubicBezTo>
                  <a:cubicBezTo>
                    <a:pt x="529" y="232"/>
                    <a:pt x="535" y="233"/>
                    <a:pt x="536" y="236"/>
                  </a:cubicBezTo>
                  <a:cubicBezTo>
                    <a:pt x="537" y="239"/>
                    <a:pt x="540" y="238"/>
                    <a:pt x="540" y="240"/>
                  </a:cubicBezTo>
                  <a:cubicBezTo>
                    <a:pt x="541" y="243"/>
                    <a:pt x="553" y="246"/>
                    <a:pt x="553" y="249"/>
                  </a:cubicBezTo>
                  <a:cubicBezTo>
                    <a:pt x="553" y="252"/>
                    <a:pt x="541" y="253"/>
                    <a:pt x="545" y="256"/>
                  </a:cubicBezTo>
                  <a:cubicBezTo>
                    <a:pt x="548" y="259"/>
                    <a:pt x="553" y="253"/>
                    <a:pt x="558" y="252"/>
                  </a:cubicBezTo>
                  <a:cubicBezTo>
                    <a:pt x="562" y="252"/>
                    <a:pt x="562" y="262"/>
                    <a:pt x="566" y="261"/>
                  </a:cubicBezTo>
                  <a:cubicBezTo>
                    <a:pt x="570" y="259"/>
                    <a:pt x="574" y="262"/>
                    <a:pt x="578" y="269"/>
                  </a:cubicBezTo>
                  <a:cubicBezTo>
                    <a:pt x="583" y="275"/>
                    <a:pt x="578" y="281"/>
                    <a:pt x="578" y="283"/>
                  </a:cubicBezTo>
                  <a:cubicBezTo>
                    <a:pt x="579" y="286"/>
                    <a:pt x="587" y="285"/>
                    <a:pt x="592" y="282"/>
                  </a:cubicBezTo>
                  <a:cubicBezTo>
                    <a:pt x="597" y="280"/>
                    <a:pt x="602" y="285"/>
                    <a:pt x="605" y="289"/>
                  </a:cubicBezTo>
                  <a:cubicBezTo>
                    <a:pt x="609" y="292"/>
                    <a:pt x="592" y="298"/>
                    <a:pt x="593" y="295"/>
                  </a:cubicBezTo>
                  <a:cubicBezTo>
                    <a:pt x="595" y="292"/>
                    <a:pt x="583" y="283"/>
                    <a:pt x="572" y="287"/>
                  </a:cubicBezTo>
                  <a:cubicBezTo>
                    <a:pt x="561" y="291"/>
                    <a:pt x="568" y="297"/>
                    <a:pt x="570" y="301"/>
                  </a:cubicBezTo>
                  <a:cubicBezTo>
                    <a:pt x="571" y="305"/>
                    <a:pt x="560" y="308"/>
                    <a:pt x="550" y="305"/>
                  </a:cubicBezTo>
                  <a:cubicBezTo>
                    <a:pt x="540" y="302"/>
                    <a:pt x="543" y="307"/>
                    <a:pt x="539" y="307"/>
                  </a:cubicBezTo>
                  <a:cubicBezTo>
                    <a:pt x="534" y="307"/>
                    <a:pt x="530" y="314"/>
                    <a:pt x="534" y="318"/>
                  </a:cubicBezTo>
                  <a:cubicBezTo>
                    <a:pt x="537" y="322"/>
                    <a:pt x="546" y="318"/>
                    <a:pt x="552" y="318"/>
                  </a:cubicBezTo>
                  <a:cubicBezTo>
                    <a:pt x="559" y="319"/>
                    <a:pt x="560" y="321"/>
                    <a:pt x="561" y="317"/>
                  </a:cubicBezTo>
                  <a:cubicBezTo>
                    <a:pt x="561" y="313"/>
                    <a:pt x="568" y="315"/>
                    <a:pt x="573" y="316"/>
                  </a:cubicBezTo>
                  <a:cubicBezTo>
                    <a:pt x="578" y="317"/>
                    <a:pt x="577" y="324"/>
                    <a:pt x="583" y="325"/>
                  </a:cubicBezTo>
                  <a:cubicBezTo>
                    <a:pt x="589" y="326"/>
                    <a:pt x="584" y="332"/>
                    <a:pt x="588" y="336"/>
                  </a:cubicBezTo>
                  <a:cubicBezTo>
                    <a:pt x="592" y="340"/>
                    <a:pt x="603" y="337"/>
                    <a:pt x="608" y="342"/>
                  </a:cubicBezTo>
                  <a:cubicBezTo>
                    <a:pt x="612" y="346"/>
                    <a:pt x="631" y="355"/>
                    <a:pt x="634" y="352"/>
                  </a:cubicBezTo>
                  <a:cubicBezTo>
                    <a:pt x="637" y="348"/>
                    <a:pt x="618" y="331"/>
                    <a:pt x="612" y="330"/>
                  </a:cubicBezTo>
                  <a:cubicBezTo>
                    <a:pt x="606" y="328"/>
                    <a:pt x="618" y="326"/>
                    <a:pt x="625" y="332"/>
                  </a:cubicBezTo>
                  <a:cubicBezTo>
                    <a:pt x="632" y="337"/>
                    <a:pt x="642" y="340"/>
                    <a:pt x="648" y="333"/>
                  </a:cubicBezTo>
                  <a:cubicBezTo>
                    <a:pt x="653" y="327"/>
                    <a:pt x="643" y="329"/>
                    <a:pt x="643" y="324"/>
                  </a:cubicBezTo>
                  <a:cubicBezTo>
                    <a:pt x="643" y="319"/>
                    <a:pt x="640" y="312"/>
                    <a:pt x="634" y="312"/>
                  </a:cubicBezTo>
                  <a:cubicBezTo>
                    <a:pt x="629" y="312"/>
                    <a:pt x="616" y="302"/>
                    <a:pt x="621" y="299"/>
                  </a:cubicBezTo>
                  <a:cubicBezTo>
                    <a:pt x="626" y="297"/>
                    <a:pt x="619" y="294"/>
                    <a:pt x="623" y="290"/>
                  </a:cubicBezTo>
                  <a:cubicBezTo>
                    <a:pt x="627" y="286"/>
                    <a:pt x="630" y="294"/>
                    <a:pt x="635" y="294"/>
                  </a:cubicBezTo>
                  <a:moveTo>
                    <a:pt x="556" y="276"/>
                  </a:moveTo>
                  <a:cubicBezTo>
                    <a:pt x="561" y="276"/>
                    <a:pt x="560" y="269"/>
                    <a:pt x="557" y="265"/>
                  </a:cubicBezTo>
                  <a:cubicBezTo>
                    <a:pt x="555" y="262"/>
                    <a:pt x="550" y="262"/>
                    <a:pt x="546" y="262"/>
                  </a:cubicBezTo>
                  <a:cubicBezTo>
                    <a:pt x="542" y="263"/>
                    <a:pt x="535" y="269"/>
                    <a:pt x="539" y="276"/>
                  </a:cubicBezTo>
                  <a:cubicBezTo>
                    <a:pt x="543" y="282"/>
                    <a:pt x="552" y="277"/>
                    <a:pt x="556" y="276"/>
                  </a:cubicBezTo>
                  <a:moveTo>
                    <a:pt x="509" y="179"/>
                  </a:moveTo>
                  <a:cubicBezTo>
                    <a:pt x="507" y="184"/>
                    <a:pt x="514" y="184"/>
                    <a:pt x="515" y="190"/>
                  </a:cubicBezTo>
                  <a:cubicBezTo>
                    <a:pt x="515" y="195"/>
                    <a:pt x="522" y="197"/>
                    <a:pt x="527" y="194"/>
                  </a:cubicBezTo>
                  <a:cubicBezTo>
                    <a:pt x="533" y="190"/>
                    <a:pt x="547" y="195"/>
                    <a:pt x="547" y="190"/>
                  </a:cubicBezTo>
                  <a:cubicBezTo>
                    <a:pt x="547" y="186"/>
                    <a:pt x="532" y="179"/>
                    <a:pt x="526" y="180"/>
                  </a:cubicBezTo>
                  <a:cubicBezTo>
                    <a:pt x="521" y="181"/>
                    <a:pt x="512" y="174"/>
                    <a:pt x="509" y="179"/>
                  </a:cubicBezTo>
                  <a:moveTo>
                    <a:pt x="649" y="497"/>
                  </a:moveTo>
                  <a:cubicBezTo>
                    <a:pt x="650" y="500"/>
                    <a:pt x="672" y="509"/>
                    <a:pt x="673" y="505"/>
                  </a:cubicBezTo>
                  <a:cubicBezTo>
                    <a:pt x="673" y="501"/>
                    <a:pt x="649" y="494"/>
                    <a:pt x="649" y="497"/>
                  </a:cubicBezTo>
                  <a:moveTo>
                    <a:pt x="744" y="519"/>
                  </a:moveTo>
                  <a:cubicBezTo>
                    <a:pt x="743" y="522"/>
                    <a:pt x="740" y="517"/>
                    <a:pt x="744" y="515"/>
                  </a:cubicBezTo>
                  <a:cubicBezTo>
                    <a:pt x="747" y="512"/>
                    <a:pt x="743" y="511"/>
                    <a:pt x="740" y="513"/>
                  </a:cubicBezTo>
                  <a:cubicBezTo>
                    <a:pt x="737" y="514"/>
                    <a:pt x="738" y="506"/>
                    <a:pt x="741" y="505"/>
                  </a:cubicBezTo>
                  <a:cubicBezTo>
                    <a:pt x="743" y="503"/>
                    <a:pt x="734" y="500"/>
                    <a:pt x="734" y="503"/>
                  </a:cubicBezTo>
                  <a:cubicBezTo>
                    <a:pt x="734" y="506"/>
                    <a:pt x="727" y="504"/>
                    <a:pt x="726" y="501"/>
                  </a:cubicBezTo>
                  <a:cubicBezTo>
                    <a:pt x="726" y="499"/>
                    <a:pt x="721" y="498"/>
                    <a:pt x="723" y="496"/>
                  </a:cubicBezTo>
                  <a:cubicBezTo>
                    <a:pt x="724" y="495"/>
                    <a:pt x="717" y="494"/>
                    <a:pt x="716" y="497"/>
                  </a:cubicBezTo>
                  <a:cubicBezTo>
                    <a:pt x="716" y="500"/>
                    <a:pt x="713" y="495"/>
                    <a:pt x="717" y="491"/>
                  </a:cubicBezTo>
                  <a:cubicBezTo>
                    <a:pt x="721" y="487"/>
                    <a:pt x="719" y="483"/>
                    <a:pt x="723" y="481"/>
                  </a:cubicBezTo>
                  <a:cubicBezTo>
                    <a:pt x="726" y="479"/>
                    <a:pt x="723" y="477"/>
                    <a:pt x="719" y="478"/>
                  </a:cubicBezTo>
                  <a:cubicBezTo>
                    <a:pt x="715" y="480"/>
                    <a:pt x="705" y="494"/>
                    <a:pt x="705" y="497"/>
                  </a:cubicBezTo>
                  <a:cubicBezTo>
                    <a:pt x="705" y="501"/>
                    <a:pt x="705" y="506"/>
                    <a:pt x="702" y="505"/>
                  </a:cubicBezTo>
                  <a:cubicBezTo>
                    <a:pt x="698" y="505"/>
                    <a:pt x="694" y="508"/>
                    <a:pt x="697" y="510"/>
                  </a:cubicBezTo>
                  <a:cubicBezTo>
                    <a:pt x="700" y="512"/>
                    <a:pt x="690" y="518"/>
                    <a:pt x="694" y="520"/>
                  </a:cubicBezTo>
                  <a:cubicBezTo>
                    <a:pt x="698" y="522"/>
                    <a:pt x="703" y="520"/>
                    <a:pt x="707" y="520"/>
                  </a:cubicBezTo>
                  <a:cubicBezTo>
                    <a:pt x="712" y="521"/>
                    <a:pt x="716" y="521"/>
                    <a:pt x="719" y="518"/>
                  </a:cubicBezTo>
                  <a:cubicBezTo>
                    <a:pt x="723" y="515"/>
                    <a:pt x="723" y="521"/>
                    <a:pt x="727" y="520"/>
                  </a:cubicBezTo>
                  <a:cubicBezTo>
                    <a:pt x="731" y="520"/>
                    <a:pt x="725" y="523"/>
                    <a:pt x="725" y="526"/>
                  </a:cubicBezTo>
                  <a:cubicBezTo>
                    <a:pt x="725" y="529"/>
                    <a:pt x="729" y="525"/>
                    <a:pt x="732" y="523"/>
                  </a:cubicBezTo>
                  <a:cubicBezTo>
                    <a:pt x="735" y="522"/>
                    <a:pt x="739" y="523"/>
                    <a:pt x="737" y="526"/>
                  </a:cubicBezTo>
                  <a:cubicBezTo>
                    <a:pt x="736" y="528"/>
                    <a:pt x="746" y="531"/>
                    <a:pt x="748" y="527"/>
                  </a:cubicBezTo>
                  <a:cubicBezTo>
                    <a:pt x="750" y="523"/>
                    <a:pt x="746" y="516"/>
                    <a:pt x="744" y="519"/>
                  </a:cubicBezTo>
                  <a:moveTo>
                    <a:pt x="69" y="451"/>
                  </a:moveTo>
                  <a:cubicBezTo>
                    <a:pt x="62" y="454"/>
                    <a:pt x="79" y="471"/>
                    <a:pt x="82" y="469"/>
                  </a:cubicBezTo>
                  <a:cubicBezTo>
                    <a:pt x="84" y="468"/>
                    <a:pt x="78" y="460"/>
                    <a:pt x="78" y="456"/>
                  </a:cubicBezTo>
                  <a:cubicBezTo>
                    <a:pt x="78" y="452"/>
                    <a:pt x="76" y="447"/>
                    <a:pt x="69" y="451"/>
                  </a:cubicBezTo>
                  <a:moveTo>
                    <a:pt x="685" y="536"/>
                  </a:moveTo>
                  <a:cubicBezTo>
                    <a:pt x="682" y="536"/>
                    <a:pt x="684" y="532"/>
                    <a:pt x="684" y="530"/>
                  </a:cubicBezTo>
                  <a:cubicBezTo>
                    <a:pt x="685" y="528"/>
                    <a:pt x="679" y="531"/>
                    <a:pt x="679" y="533"/>
                  </a:cubicBezTo>
                  <a:cubicBezTo>
                    <a:pt x="678" y="536"/>
                    <a:pt x="674" y="537"/>
                    <a:pt x="674" y="538"/>
                  </a:cubicBezTo>
                  <a:cubicBezTo>
                    <a:pt x="674" y="543"/>
                    <a:pt x="674" y="540"/>
                    <a:pt x="671" y="542"/>
                  </a:cubicBezTo>
                  <a:cubicBezTo>
                    <a:pt x="668" y="543"/>
                    <a:pt x="656" y="542"/>
                    <a:pt x="656" y="539"/>
                  </a:cubicBezTo>
                  <a:cubicBezTo>
                    <a:pt x="655" y="537"/>
                    <a:pt x="647" y="535"/>
                    <a:pt x="647" y="532"/>
                  </a:cubicBezTo>
                  <a:cubicBezTo>
                    <a:pt x="646" y="528"/>
                    <a:pt x="642" y="527"/>
                    <a:pt x="645" y="523"/>
                  </a:cubicBezTo>
                  <a:cubicBezTo>
                    <a:pt x="649" y="519"/>
                    <a:pt x="645" y="517"/>
                    <a:pt x="642" y="520"/>
                  </a:cubicBezTo>
                  <a:cubicBezTo>
                    <a:pt x="639" y="523"/>
                    <a:pt x="637" y="519"/>
                    <a:pt x="641" y="517"/>
                  </a:cubicBezTo>
                  <a:cubicBezTo>
                    <a:pt x="645" y="515"/>
                    <a:pt x="653" y="514"/>
                    <a:pt x="649" y="506"/>
                  </a:cubicBezTo>
                  <a:cubicBezTo>
                    <a:pt x="645" y="499"/>
                    <a:pt x="619" y="508"/>
                    <a:pt x="613" y="512"/>
                  </a:cubicBezTo>
                  <a:cubicBezTo>
                    <a:pt x="606" y="516"/>
                    <a:pt x="598" y="528"/>
                    <a:pt x="595" y="528"/>
                  </a:cubicBezTo>
                  <a:cubicBezTo>
                    <a:pt x="591" y="528"/>
                    <a:pt x="601" y="521"/>
                    <a:pt x="602" y="519"/>
                  </a:cubicBezTo>
                  <a:cubicBezTo>
                    <a:pt x="604" y="517"/>
                    <a:pt x="602" y="514"/>
                    <a:pt x="604" y="515"/>
                  </a:cubicBezTo>
                  <a:cubicBezTo>
                    <a:pt x="606" y="516"/>
                    <a:pt x="612" y="507"/>
                    <a:pt x="616" y="504"/>
                  </a:cubicBezTo>
                  <a:cubicBezTo>
                    <a:pt x="620" y="501"/>
                    <a:pt x="624" y="504"/>
                    <a:pt x="624" y="501"/>
                  </a:cubicBezTo>
                  <a:cubicBezTo>
                    <a:pt x="625" y="499"/>
                    <a:pt x="627" y="497"/>
                    <a:pt x="631" y="494"/>
                  </a:cubicBezTo>
                  <a:cubicBezTo>
                    <a:pt x="634" y="491"/>
                    <a:pt x="679" y="491"/>
                    <a:pt x="683" y="491"/>
                  </a:cubicBezTo>
                  <a:cubicBezTo>
                    <a:pt x="688" y="492"/>
                    <a:pt x="696" y="486"/>
                    <a:pt x="698" y="482"/>
                  </a:cubicBezTo>
                  <a:cubicBezTo>
                    <a:pt x="701" y="478"/>
                    <a:pt x="704" y="478"/>
                    <a:pt x="710" y="479"/>
                  </a:cubicBezTo>
                  <a:cubicBezTo>
                    <a:pt x="716" y="479"/>
                    <a:pt x="719" y="474"/>
                    <a:pt x="722" y="472"/>
                  </a:cubicBezTo>
                  <a:cubicBezTo>
                    <a:pt x="725" y="470"/>
                    <a:pt x="724" y="469"/>
                    <a:pt x="721" y="468"/>
                  </a:cubicBezTo>
                  <a:cubicBezTo>
                    <a:pt x="718" y="467"/>
                    <a:pt x="716" y="466"/>
                    <a:pt x="718" y="466"/>
                  </a:cubicBezTo>
                  <a:cubicBezTo>
                    <a:pt x="721" y="465"/>
                    <a:pt x="722" y="464"/>
                    <a:pt x="724" y="461"/>
                  </a:cubicBezTo>
                  <a:cubicBezTo>
                    <a:pt x="725" y="457"/>
                    <a:pt x="723" y="459"/>
                    <a:pt x="719" y="454"/>
                  </a:cubicBezTo>
                  <a:cubicBezTo>
                    <a:pt x="716" y="449"/>
                    <a:pt x="714" y="456"/>
                    <a:pt x="710" y="455"/>
                  </a:cubicBezTo>
                  <a:cubicBezTo>
                    <a:pt x="707" y="455"/>
                    <a:pt x="713" y="450"/>
                    <a:pt x="710" y="448"/>
                  </a:cubicBezTo>
                  <a:cubicBezTo>
                    <a:pt x="707" y="447"/>
                    <a:pt x="701" y="448"/>
                    <a:pt x="696" y="452"/>
                  </a:cubicBezTo>
                  <a:cubicBezTo>
                    <a:pt x="692" y="455"/>
                    <a:pt x="692" y="451"/>
                    <a:pt x="688" y="455"/>
                  </a:cubicBezTo>
                  <a:cubicBezTo>
                    <a:pt x="685" y="459"/>
                    <a:pt x="685" y="453"/>
                    <a:pt x="686" y="452"/>
                  </a:cubicBezTo>
                  <a:cubicBezTo>
                    <a:pt x="688" y="450"/>
                    <a:pt x="690" y="452"/>
                    <a:pt x="691" y="450"/>
                  </a:cubicBezTo>
                  <a:cubicBezTo>
                    <a:pt x="693" y="447"/>
                    <a:pt x="695" y="450"/>
                    <a:pt x="699" y="447"/>
                  </a:cubicBezTo>
                  <a:cubicBezTo>
                    <a:pt x="703" y="444"/>
                    <a:pt x="707" y="445"/>
                    <a:pt x="708" y="443"/>
                  </a:cubicBezTo>
                  <a:cubicBezTo>
                    <a:pt x="710" y="441"/>
                    <a:pt x="706" y="439"/>
                    <a:pt x="702" y="439"/>
                  </a:cubicBezTo>
                  <a:cubicBezTo>
                    <a:pt x="698" y="440"/>
                    <a:pt x="695" y="434"/>
                    <a:pt x="693" y="436"/>
                  </a:cubicBezTo>
                  <a:cubicBezTo>
                    <a:pt x="690" y="438"/>
                    <a:pt x="690" y="433"/>
                    <a:pt x="688" y="435"/>
                  </a:cubicBezTo>
                  <a:cubicBezTo>
                    <a:pt x="685" y="437"/>
                    <a:pt x="683" y="434"/>
                    <a:pt x="682" y="431"/>
                  </a:cubicBezTo>
                  <a:cubicBezTo>
                    <a:pt x="680" y="427"/>
                    <a:pt x="672" y="421"/>
                    <a:pt x="667" y="420"/>
                  </a:cubicBezTo>
                  <a:cubicBezTo>
                    <a:pt x="662" y="418"/>
                    <a:pt x="666" y="416"/>
                    <a:pt x="668" y="418"/>
                  </a:cubicBezTo>
                  <a:cubicBezTo>
                    <a:pt x="671" y="419"/>
                    <a:pt x="674" y="416"/>
                    <a:pt x="675" y="414"/>
                  </a:cubicBezTo>
                  <a:cubicBezTo>
                    <a:pt x="676" y="412"/>
                    <a:pt x="673" y="410"/>
                    <a:pt x="672" y="410"/>
                  </a:cubicBezTo>
                  <a:cubicBezTo>
                    <a:pt x="670" y="410"/>
                    <a:pt x="670" y="408"/>
                    <a:pt x="671" y="406"/>
                  </a:cubicBezTo>
                  <a:cubicBezTo>
                    <a:pt x="671" y="404"/>
                    <a:pt x="665" y="401"/>
                    <a:pt x="665" y="399"/>
                  </a:cubicBezTo>
                  <a:cubicBezTo>
                    <a:pt x="665" y="398"/>
                    <a:pt x="662" y="396"/>
                    <a:pt x="662" y="395"/>
                  </a:cubicBezTo>
                  <a:cubicBezTo>
                    <a:pt x="662" y="393"/>
                    <a:pt x="659" y="391"/>
                    <a:pt x="659" y="388"/>
                  </a:cubicBezTo>
                  <a:cubicBezTo>
                    <a:pt x="659" y="386"/>
                    <a:pt x="653" y="382"/>
                    <a:pt x="653" y="379"/>
                  </a:cubicBezTo>
                  <a:cubicBezTo>
                    <a:pt x="653" y="376"/>
                    <a:pt x="650" y="374"/>
                    <a:pt x="649" y="371"/>
                  </a:cubicBezTo>
                  <a:cubicBezTo>
                    <a:pt x="648" y="368"/>
                    <a:pt x="646" y="370"/>
                    <a:pt x="645" y="374"/>
                  </a:cubicBezTo>
                  <a:cubicBezTo>
                    <a:pt x="644" y="379"/>
                    <a:pt x="640" y="378"/>
                    <a:pt x="641" y="380"/>
                  </a:cubicBezTo>
                  <a:cubicBezTo>
                    <a:pt x="643" y="383"/>
                    <a:pt x="642" y="383"/>
                    <a:pt x="640" y="385"/>
                  </a:cubicBezTo>
                  <a:cubicBezTo>
                    <a:pt x="638" y="387"/>
                    <a:pt x="641" y="390"/>
                    <a:pt x="638" y="390"/>
                  </a:cubicBezTo>
                  <a:cubicBezTo>
                    <a:pt x="635" y="390"/>
                    <a:pt x="637" y="395"/>
                    <a:pt x="635" y="393"/>
                  </a:cubicBezTo>
                  <a:cubicBezTo>
                    <a:pt x="634" y="390"/>
                    <a:pt x="630" y="391"/>
                    <a:pt x="630" y="394"/>
                  </a:cubicBezTo>
                  <a:cubicBezTo>
                    <a:pt x="630" y="396"/>
                    <a:pt x="624" y="399"/>
                    <a:pt x="622" y="398"/>
                  </a:cubicBezTo>
                  <a:cubicBezTo>
                    <a:pt x="619" y="398"/>
                    <a:pt x="619" y="393"/>
                    <a:pt x="617" y="395"/>
                  </a:cubicBezTo>
                  <a:cubicBezTo>
                    <a:pt x="615" y="396"/>
                    <a:pt x="616" y="390"/>
                    <a:pt x="612" y="391"/>
                  </a:cubicBezTo>
                  <a:cubicBezTo>
                    <a:pt x="609" y="391"/>
                    <a:pt x="607" y="390"/>
                    <a:pt x="608" y="388"/>
                  </a:cubicBezTo>
                  <a:cubicBezTo>
                    <a:pt x="609" y="385"/>
                    <a:pt x="603" y="383"/>
                    <a:pt x="605" y="382"/>
                  </a:cubicBezTo>
                  <a:cubicBezTo>
                    <a:pt x="607" y="380"/>
                    <a:pt x="604" y="377"/>
                    <a:pt x="604" y="372"/>
                  </a:cubicBezTo>
                  <a:cubicBezTo>
                    <a:pt x="603" y="367"/>
                    <a:pt x="606" y="367"/>
                    <a:pt x="606" y="365"/>
                  </a:cubicBezTo>
                  <a:cubicBezTo>
                    <a:pt x="606" y="363"/>
                    <a:pt x="604" y="363"/>
                    <a:pt x="602" y="365"/>
                  </a:cubicBezTo>
                  <a:cubicBezTo>
                    <a:pt x="600" y="366"/>
                    <a:pt x="600" y="363"/>
                    <a:pt x="597" y="363"/>
                  </a:cubicBezTo>
                  <a:cubicBezTo>
                    <a:pt x="595" y="363"/>
                    <a:pt x="588" y="363"/>
                    <a:pt x="587" y="359"/>
                  </a:cubicBezTo>
                  <a:cubicBezTo>
                    <a:pt x="587" y="356"/>
                    <a:pt x="584" y="358"/>
                    <a:pt x="583" y="354"/>
                  </a:cubicBezTo>
                  <a:cubicBezTo>
                    <a:pt x="582" y="351"/>
                    <a:pt x="579" y="354"/>
                    <a:pt x="579" y="351"/>
                  </a:cubicBezTo>
                  <a:cubicBezTo>
                    <a:pt x="579" y="349"/>
                    <a:pt x="578" y="348"/>
                    <a:pt x="576" y="348"/>
                  </a:cubicBezTo>
                  <a:cubicBezTo>
                    <a:pt x="573" y="348"/>
                    <a:pt x="573" y="346"/>
                    <a:pt x="570" y="345"/>
                  </a:cubicBezTo>
                  <a:cubicBezTo>
                    <a:pt x="567" y="345"/>
                    <a:pt x="563" y="347"/>
                    <a:pt x="561" y="348"/>
                  </a:cubicBezTo>
                  <a:cubicBezTo>
                    <a:pt x="560" y="349"/>
                    <a:pt x="555" y="345"/>
                    <a:pt x="554" y="347"/>
                  </a:cubicBezTo>
                  <a:cubicBezTo>
                    <a:pt x="552" y="348"/>
                    <a:pt x="552" y="346"/>
                    <a:pt x="547" y="344"/>
                  </a:cubicBezTo>
                  <a:cubicBezTo>
                    <a:pt x="542" y="343"/>
                    <a:pt x="536" y="343"/>
                    <a:pt x="536" y="344"/>
                  </a:cubicBezTo>
                  <a:cubicBezTo>
                    <a:pt x="535" y="346"/>
                    <a:pt x="532" y="347"/>
                    <a:pt x="532" y="351"/>
                  </a:cubicBezTo>
                  <a:cubicBezTo>
                    <a:pt x="533" y="354"/>
                    <a:pt x="537" y="354"/>
                    <a:pt x="538" y="356"/>
                  </a:cubicBezTo>
                  <a:cubicBezTo>
                    <a:pt x="539" y="359"/>
                    <a:pt x="536" y="358"/>
                    <a:pt x="536" y="360"/>
                  </a:cubicBezTo>
                  <a:cubicBezTo>
                    <a:pt x="535" y="363"/>
                    <a:pt x="533" y="363"/>
                    <a:pt x="533" y="364"/>
                  </a:cubicBezTo>
                  <a:cubicBezTo>
                    <a:pt x="533" y="366"/>
                    <a:pt x="535" y="366"/>
                    <a:pt x="536" y="369"/>
                  </a:cubicBezTo>
                  <a:cubicBezTo>
                    <a:pt x="536" y="372"/>
                    <a:pt x="538" y="372"/>
                    <a:pt x="539" y="377"/>
                  </a:cubicBezTo>
                  <a:cubicBezTo>
                    <a:pt x="539" y="381"/>
                    <a:pt x="537" y="380"/>
                    <a:pt x="536" y="381"/>
                  </a:cubicBezTo>
                  <a:cubicBezTo>
                    <a:pt x="534" y="381"/>
                    <a:pt x="536" y="384"/>
                    <a:pt x="533" y="387"/>
                  </a:cubicBezTo>
                  <a:cubicBezTo>
                    <a:pt x="530" y="390"/>
                    <a:pt x="528" y="393"/>
                    <a:pt x="530" y="395"/>
                  </a:cubicBezTo>
                  <a:cubicBezTo>
                    <a:pt x="532" y="396"/>
                    <a:pt x="540" y="400"/>
                    <a:pt x="543" y="405"/>
                  </a:cubicBezTo>
                  <a:cubicBezTo>
                    <a:pt x="546" y="410"/>
                    <a:pt x="546" y="418"/>
                    <a:pt x="545" y="423"/>
                  </a:cubicBezTo>
                  <a:cubicBezTo>
                    <a:pt x="544" y="429"/>
                    <a:pt x="538" y="430"/>
                    <a:pt x="533" y="435"/>
                  </a:cubicBezTo>
                  <a:cubicBezTo>
                    <a:pt x="528" y="440"/>
                    <a:pt x="523" y="439"/>
                    <a:pt x="521" y="439"/>
                  </a:cubicBezTo>
                  <a:cubicBezTo>
                    <a:pt x="519" y="439"/>
                    <a:pt x="520" y="444"/>
                    <a:pt x="523" y="447"/>
                  </a:cubicBezTo>
                  <a:cubicBezTo>
                    <a:pt x="527" y="451"/>
                    <a:pt x="524" y="452"/>
                    <a:pt x="526" y="456"/>
                  </a:cubicBezTo>
                  <a:cubicBezTo>
                    <a:pt x="527" y="460"/>
                    <a:pt x="526" y="463"/>
                    <a:pt x="528" y="466"/>
                  </a:cubicBezTo>
                  <a:cubicBezTo>
                    <a:pt x="530" y="469"/>
                    <a:pt x="529" y="471"/>
                    <a:pt x="526" y="473"/>
                  </a:cubicBezTo>
                  <a:cubicBezTo>
                    <a:pt x="523" y="475"/>
                    <a:pt x="527" y="474"/>
                    <a:pt x="527" y="477"/>
                  </a:cubicBezTo>
                  <a:cubicBezTo>
                    <a:pt x="528" y="481"/>
                    <a:pt x="526" y="479"/>
                    <a:pt x="524" y="477"/>
                  </a:cubicBezTo>
                  <a:cubicBezTo>
                    <a:pt x="521" y="475"/>
                    <a:pt x="519" y="480"/>
                    <a:pt x="519" y="482"/>
                  </a:cubicBezTo>
                  <a:cubicBezTo>
                    <a:pt x="519" y="484"/>
                    <a:pt x="513" y="479"/>
                    <a:pt x="512" y="480"/>
                  </a:cubicBezTo>
                  <a:cubicBezTo>
                    <a:pt x="511" y="480"/>
                    <a:pt x="512" y="476"/>
                    <a:pt x="509" y="474"/>
                  </a:cubicBezTo>
                  <a:cubicBezTo>
                    <a:pt x="506" y="471"/>
                    <a:pt x="503" y="471"/>
                    <a:pt x="503" y="468"/>
                  </a:cubicBezTo>
                  <a:cubicBezTo>
                    <a:pt x="503" y="465"/>
                    <a:pt x="497" y="464"/>
                    <a:pt x="497" y="461"/>
                  </a:cubicBezTo>
                  <a:cubicBezTo>
                    <a:pt x="497" y="458"/>
                    <a:pt x="498" y="450"/>
                    <a:pt x="497" y="448"/>
                  </a:cubicBezTo>
                  <a:cubicBezTo>
                    <a:pt x="495" y="445"/>
                    <a:pt x="496" y="443"/>
                    <a:pt x="498" y="441"/>
                  </a:cubicBezTo>
                  <a:cubicBezTo>
                    <a:pt x="499" y="439"/>
                    <a:pt x="496" y="436"/>
                    <a:pt x="493" y="436"/>
                  </a:cubicBezTo>
                  <a:cubicBezTo>
                    <a:pt x="490" y="436"/>
                    <a:pt x="485" y="435"/>
                    <a:pt x="480" y="435"/>
                  </a:cubicBezTo>
                  <a:cubicBezTo>
                    <a:pt x="476" y="435"/>
                    <a:pt x="473" y="435"/>
                    <a:pt x="471" y="433"/>
                  </a:cubicBezTo>
                  <a:cubicBezTo>
                    <a:pt x="470" y="432"/>
                    <a:pt x="466" y="429"/>
                    <a:pt x="460" y="428"/>
                  </a:cubicBezTo>
                  <a:cubicBezTo>
                    <a:pt x="454" y="426"/>
                    <a:pt x="451" y="423"/>
                    <a:pt x="451" y="422"/>
                  </a:cubicBezTo>
                  <a:cubicBezTo>
                    <a:pt x="450" y="420"/>
                    <a:pt x="445" y="419"/>
                    <a:pt x="443" y="417"/>
                  </a:cubicBezTo>
                  <a:cubicBezTo>
                    <a:pt x="442" y="415"/>
                    <a:pt x="436" y="414"/>
                    <a:pt x="434" y="415"/>
                  </a:cubicBezTo>
                  <a:cubicBezTo>
                    <a:pt x="432" y="415"/>
                    <a:pt x="426" y="410"/>
                    <a:pt x="423" y="410"/>
                  </a:cubicBezTo>
                  <a:cubicBezTo>
                    <a:pt x="420" y="410"/>
                    <a:pt x="412" y="414"/>
                    <a:pt x="410" y="414"/>
                  </a:cubicBezTo>
                  <a:cubicBezTo>
                    <a:pt x="409" y="414"/>
                    <a:pt x="411" y="411"/>
                    <a:pt x="412" y="410"/>
                  </a:cubicBezTo>
                  <a:cubicBezTo>
                    <a:pt x="412" y="408"/>
                    <a:pt x="409" y="403"/>
                    <a:pt x="408" y="399"/>
                  </a:cubicBezTo>
                  <a:cubicBezTo>
                    <a:pt x="407" y="395"/>
                    <a:pt x="406" y="391"/>
                    <a:pt x="402" y="392"/>
                  </a:cubicBezTo>
                  <a:cubicBezTo>
                    <a:pt x="398" y="392"/>
                    <a:pt x="393" y="390"/>
                    <a:pt x="392" y="390"/>
                  </a:cubicBezTo>
                  <a:cubicBezTo>
                    <a:pt x="391" y="389"/>
                    <a:pt x="391" y="378"/>
                    <a:pt x="392" y="374"/>
                  </a:cubicBezTo>
                  <a:cubicBezTo>
                    <a:pt x="393" y="369"/>
                    <a:pt x="398" y="363"/>
                    <a:pt x="398" y="360"/>
                  </a:cubicBezTo>
                  <a:cubicBezTo>
                    <a:pt x="398" y="357"/>
                    <a:pt x="401" y="356"/>
                    <a:pt x="404" y="355"/>
                  </a:cubicBezTo>
                  <a:cubicBezTo>
                    <a:pt x="406" y="354"/>
                    <a:pt x="404" y="349"/>
                    <a:pt x="407" y="348"/>
                  </a:cubicBezTo>
                  <a:cubicBezTo>
                    <a:pt x="410" y="348"/>
                    <a:pt x="410" y="347"/>
                    <a:pt x="411" y="345"/>
                  </a:cubicBezTo>
                  <a:cubicBezTo>
                    <a:pt x="411" y="342"/>
                    <a:pt x="415" y="344"/>
                    <a:pt x="413" y="342"/>
                  </a:cubicBezTo>
                  <a:cubicBezTo>
                    <a:pt x="411" y="340"/>
                    <a:pt x="412" y="340"/>
                    <a:pt x="417" y="340"/>
                  </a:cubicBezTo>
                  <a:cubicBezTo>
                    <a:pt x="421" y="340"/>
                    <a:pt x="427" y="338"/>
                    <a:pt x="426" y="334"/>
                  </a:cubicBezTo>
                  <a:cubicBezTo>
                    <a:pt x="425" y="329"/>
                    <a:pt x="414" y="333"/>
                    <a:pt x="414" y="329"/>
                  </a:cubicBezTo>
                  <a:cubicBezTo>
                    <a:pt x="414" y="326"/>
                    <a:pt x="400" y="325"/>
                    <a:pt x="401" y="323"/>
                  </a:cubicBezTo>
                  <a:cubicBezTo>
                    <a:pt x="402" y="321"/>
                    <a:pt x="415" y="325"/>
                    <a:pt x="420" y="327"/>
                  </a:cubicBezTo>
                  <a:cubicBezTo>
                    <a:pt x="425" y="329"/>
                    <a:pt x="426" y="328"/>
                    <a:pt x="430" y="328"/>
                  </a:cubicBezTo>
                  <a:cubicBezTo>
                    <a:pt x="434" y="328"/>
                    <a:pt x="431" y="323"/>
                    <a:pt x="432" y="321"/>
                  </a:cubicBezTo>
                  <a:cubicBezTo>
                    <a:pt x="433" y="319"/>
                    <a:pt x="440" y="324"/>
                    <a:pt x="445" y="323"/>
                  </a:cubicBezTo>
                  <a:cubicBezTo>
                    <a:pt x="449" y="322"/>
                    <a:pt x="453" y="313"/>
                    <a:pt x="457" y="311"/>
                  </a:cubicBezTo>
                  <a:cubicBezTo>
                    <a:pt x="460" y="308"/>
                    <a:pt x="457" y="306"/>
                    <a:pt x="450" y="306"/>
                  </a:cubicBezTo>
                  <a:cubicBezTo>
                    <a:pt x="443" y="307"/>
                    <a:pt x="439" y="304"/>
                    <a:pt x="435" y="302"/>
                  </a:cubicBezTo>
                  <a:cubicBezTo>
                    <a:pt x="432" y="299"/>
                    <a:pt x="432" y="297"/>
                    <a:pt x="436" y="297"/>
                  </a:cubicBezTo>
                  <a:cubicBezTo>
                    <a:pt x="440" y="297"/>
                    <a:pt x="449" y="305"/>
                    <a:pt x="453" y="305"/>
                  </a:cubicBezTo>
                  <a:cubicBezTo>
                    <a:pt x="456" y="305"/>
                    <a:pt x="463" y="298"/>
                    <a:pt x="465" y="296"/>
                  </a:cubicBezTo>
                  <a:cubicBezTo>
                    <a:pt x="468" y="294"/>
                    <a:pt x="463" y="293"/>
                    <a:pt x="461" y="291"/>
                  </a:cubicBezTo>
                  <a:cubicBezTo>
                    <a:pt x="459" y="290"/>
                    <a:pt x="464" y="288"/>
                    <a:pt x="467" y="288"/>
                  </a:cubicBezTo>
                  <a:cubicBezTo>
                    <a:pt x="470" y="288"/>
                    <a:pt x="471" y="291"/>
                    <a:pt x="473" y="292"/>
                  </a:cubicBezTo>
                  <a:cubicBezTo>
                    <a:pt x="474" y="294"/>
                    <a:pt x="479" y="291"/>
                    <a:pt x="482" y="291"/>
                  </a:cubicBezTo>
                  <a:cubicBezTo>
                    <a:pt x="484" y="291"/>
                    <a:pt x="481" y="287"/>
                    <a:pt x="477" y="285"/>
                  </a:cubicBezTo>
                  <a:cubicBezTo>
                    <a:pt x="473" y="284"/>
                    <a:pt x="477" y="281"/>
                    <a:pt x="478" y="283"/>
                  </a:cubicBezTo>
                  <a:cubicBezTo>
                    <a:pt x="480" y="286"/>
                    <a:pt x="483" y="285"/>
                    <a:pt x="484" y="288"/>
                  </a:cubicBezTo>
                  <a:cubicBezTo>
                    <a:pt x="486" y="293"/>
                    <a:pt x="488" y="290"/>
                    <a:pt x="491" y="288"/>
                  </a:cubicBezTo>
                  <a:cubicBezTo>
                    <a:pt x="495" y="287"/>
                    <a:pt x="497" y="285"/>
                    <a:pt x="499" y="283"/>
                  </a:cubicBezTo>
                  <a:cubicBezTo>
                    <a:pt x="501" y="280"/>
                    <a:pt x="502" y="283"/>
                    <a:pt x="504" y="279"/>
                  </a:cubicBezTo>
                  <a:cubicBezTo>
                    <a:pt x="506" y="276"/>
                    <a:pt x="503" y="273"/>
                    <a:pt x="500" y="270"/>
                  </a:cubicBezTo>
                  <a:cubicBezTo>
                    <a:pt x="497" y="268"/>
                    <a:pt x="500" y="266"/>
                    <a:pt x="497" y="264"/>
                  </a:cubicBezTo>
                  <a:cubicBezTo>
                    <a:pt x="494" y="263"/>
                    <a:pt x="494" y="260"/>
                    <a:pt x="497" y="261"/>
                  </a:cubicBezTo>
                  <a:cubicBezTo>
                    <a:pt x="501" y="261"/>
                    <a:pt x="504" y="260"/>
                    <a:pt x="506" y="258"/>
                  </a:cubicBezTo>
                  <a:cubicBezTo>
                    <a:pt x="507" y="255"/>
                    <a:pt x="500" y="255"/>
                    <a:pt x="503" y="253"/>
                  </a:cubicBezTo>
                  <a:cubicBezTo>
                    <a:pt x="507" y="251"/>
                    <a:pt x="504" y="249"/>
                    <a:pt x="501" y="249"/>
                  </a:cubicBezTo>
                  <a:cubicBezTo>
                    <a:pt x="497" y="249"/>
                    <a:pt x="494" y="247"/>
                    <a:pt x="494" y="245"/>
                  </a:cubicBezTo>
                  <a:cubicBezTo>
                    <a:pt x="494" y="242"/>
                    <a:pt x="488" y="244"/>
                    <a:pt x="485" y="242"/>
                  </a:cubicBezTo>
                  <a:cubicBezTo>
                    <a:pt x="481" y="240"/>
                    <a:pt x="473" y="241"/>
                    <a:pt x="471" y="241"/>
                  </a:cubicBezTo>
                  <a:cubicBezTo>
                    <a:pt x="470" y="241"/>
                    <a:pt x="469" y="249"/>
                    <a:pt x="472" y="249"/>
                  </a:cubicBezTo>
                  <a:cubicBezTo>
                    <a:pt x="475" y="249"/>
                    <a:pt x="477" y="252"/>
                    <a:pt x="475" y="253"/>
                  </a:cubicBezTo>
                  <a:cubicBezTo>
                    <a:pt x="472" y="254"/>
                    <a:pt x="475" y="257"/>
                    <a:pt x="473" y="257"/>
                  </a:cubicBezTo>
                  <a:cubicBezTo>
                    <a:pt x="471" y="256"/>
                    <a:pt x="468" y="256"/>
                    <a:pt x="468" y="260"/>
                  </a:cubicBezTo>
                  <a:cubicBezTo>
                    <a:pt x="467" y="265"/>
                    <a:pt x="467" y="267"/>
                    <a:pt x="464" y="269"/>
                  </a:cubicBezTo>
                  <a:cubicBezTo>
                    <a:pt x="461" y="270"/>
                    <a:pt x="463" y="263"/>
                    <a:pt x="460" y="264"/>
                  </a:cubicBezTo>
                  <a:cubicBezTo>
                    <a:pt x="457" y="264"/>
                    <a:pt x="457" y="270"/>
                    <a:pt x="459" y="270"/>
                  </a:cubicBezTo>
                  <a:cubicBezTo>
                    <a:pt x="461" y="271"/>
                    <a:pt x="462" y="273"/>
                    <a:pt x="462" y="275"/>
                  </a:cubicBezTo>
                  <a:cubicBezTo>
                    <a:pt x="463" y="278"/>
                    <a:pt x="458" y="276"/>
                    <a:pt x="456" y="279"/>
                  </a:cubicBezTo>
                  <a:cubicBezTo>
                    <a:pt x="454" y="283"/>
                    <a:pt x="454" y="278"/>
                    <a:pt x="451" y="276"/>
                  </a:cubicBezTo>
                  <a:cubicBezTo>
                    <a:pt x="449" y="273"/>
                    <a:pt x="446" y="270"/>
                    <a:pt x="446" y="267"/>
                  </a:cubicBezTo>
                  <a:cubicBezTo>
                    <a:pt x="446" y="264"/>
                    <a:pt x="447" y="264"/>
                    <a:pt x="449" y="263"/>
                  </a:cubicBezTo>
                  <a:cubicBezTo>
                    <a:pt x="451" y="263"/>
                    <a:pt x="449" y="261"/>
                    <a:pt x="449" y="258"/>
                  </a:cubicBezTo>
                  <a:cubicBezTo>
                    <a:pt x="449" y="254"/>
                    <a:pt x="447" y="255"/>
                    <a:pt x="444" y="252"/>
                  </a:cubicBezTo>
                  <a:cubicBezTo>
                    <a:pt x="441" y="248"/>
                    <a:pt x="437" y="248"/>
                    <a:pt x="436" y="250"/>
                  </a:cubicBezTo>
                  <a:cubicBezTo>
                    <a:pt x="434" y="252"/>
                    <a:pt x="435" y="255"/>
                    <a:pt x="433" y="256"/>
                  </a:cubicBezTo>
                  <a:cubicBezTo>
                    <a:pt x="430" y="257"/>
                    <a:pt x="431" y="262"/>
                    <a:pt x="429" y="263"/>
                  </a:cubicBezTo>
                  <a:cubicBezTo>
                    <a:pt x="427" y="263"/>
                    <a:pt x="428" y="253"/>
                    <a:pt x="426" y="253"/>
                  </a:cubicBezTo>
                  <a:cubicBezTo>
                    <a:pt x="424" y="252"/>
                    <a:pt x="424" y="249"/>
                    <a:pt x="427" y="249"/>
                  </a:cubicBezTo>
                  <a:cubicBezTo>
                    <a:pt x="430" y="249"/>
                    <a:pt x="432" y="246"/>
                    <a:pt x="429" y="246"/>
                  </a:cubicBezTo>
                  <a:cubicBezTo>
                    <a:pt x="427" y="246"/>
                    <a:pt x="423" y="243"/>
                    <a:pt x="421" y="242"/>
                  </a:cubicBezTo>
                  <a:cubicBezTo>
                    <a:pt x="419" y="242"/>
                    <a:pt x="416" y="245"/>
                    <a:pt x="415" y="244"/>
                  </a:cubicBezTo>
                  <a:cubicBezTo>
                    <a:pt x="413" y="242"/>
                    <a:pt x="415" y="239"/>
                    <a:pt x="415" y="237"/>
                  </a:cubicBezTo>
                  <a:cubicBezTo>
                    <a:pt x="415" y="235"/>
                    <a:pt x="418" y="238"/>
                    <a:pt x="420" y="235"/>
                  </a:cubicBezTo>
                  <a:cubicBezTo>
                    <a:pt x="422" y="232"/>
                    <a:pt x="415" y="232"/>
                    <a:pt x="415" y="230"/>
                  </a:cubicBezTo>
                  <a:cubicBezTo>
                    <a:pt x="415" y="227"/>
                    <a:pt x="409" y="226"/>
                    <a:pt x="407" y="225"/>
                  </a:cubicBezTo>
                  <a:cubicBezTo>
                    <a:pt x="405" y="224"/>
                    <a:pt x="408" y="219"/>
                    <a:pt x="407" y="218"/>
                  </a:cubicBezTo>
                  <a:cubicBezTo>
                    <a:pt x="406" y="216"/>
                    <a:pt x="400" y="210"/>
                    <a:pt x="397" y="210"/>
                  </a:cubicBezTo>
                  <a:cubicBezTo>
                    <a:pt x="394" y="211"/>
                    <a:pt x="393" y="206"/>
                    <a:pt x="395" y="206"/>
                  </a:cubicBezTo>
                  <a:cubicBezTo>
                    <a:pt x="396" y="207"/>
                    <a:pt x="398" y="205"/>
                    <a:pt x="401" y="202"/>
                  </a:cubicBezTo>
                  <a:cubicBezTo>
                    <a:pt x="404" y="198"/>
                    <a:pt x="404" y="197"/>
                    <a:pt x="402" y="197"/>
                  </a:cubicBezTo>
                  <a:cubicBezTo>
                    <a:pt x="400" y="196"/>
                    <a:pt x="399" y="194"/>
                    <a:pt x="403" y="194"/>
                  </a:cubicBezTo>
                  <a:cubicBezTo>
                    <a:pt x="406" y="194"/>
                    <a:pt x="413" y="197"/>
                    <a:pt x="416" y="195"/>
                  </a:cubicBezTo>
                  <a:cubicBezTo>
                    <a:pt x="418" y="193"/>
                    <a:pt x="425" y="182"/>
                    <a:pt x="428" y="178"/>
                  </a:cubicBezTo>
                  <a:cubicBezTo>
                    <a:pt x="431" y="174"/>
                    <a:pt x="426" y="174"/>
                    <a:pt x="419" y="174"/>
                  </a:cubicBezTo>
                  <a:cubicBezTo>
                    <a:pt x="412" y="175"/>
                    <a:pt x="411" y="172"/>
                    <a:pt x="405" y="171"/>
                  </a:cubicBezTo>
                  <a:cubicBezTo>
                    <a:pt x="400" y="171"/>
                    <a:pt x="389" y="173"/>
                    <a:pt x="388" y="174"/>
                  </a:cubicBezTo>
                  <a:cubicBezTo>
                    <a:pt x="386" y="176"/>
                    <a:pt x="390" y="177"/>
                    <a:pt x="390" y="179"/>
                  </a:cubicBezTo>
                  <a:cubicBezTo>
                    <a:pt x="389" y="181"/>
                    <a:pt x="386" y="178"/>
                    <a:pt x="384" y="179"/>
                  </a:cubicBezTo>
                  <a:cubicBezTo>
                    <a:pt x="383" y="180"/>
                    <a:pt x="385" y="182"/>
                    <a:pt x="384" y="188"/>
                  </a:cubicBezTo>
                  <a:cubicBezTo>
                    <a:pt x="384" y="195"/>
                    <a:pt x="386" y="195"/>
                    <a:pt x="388" y="198"/>
                  </a:cubicBezTo>
                  <a:cubicBezTo>
                    <a:pt x="390" y="200"/>
                    <a:pt x="389" y="203"/>
                    <a:pt x="389" y="208"/>
                  </a:cubicBezTo>
                  <a:cubicBezTo>
                    <a:pt x="389" y="212"/>
                    <a:pt x="385" y="211"/>
                    <a:pt x="384" y="212"/>
                  </a:cubicBezTo>
                  <a:cubicBezTo>
                    <a:pt x="383" y="213"/>
                    <a:pt x="387" y="215"/>
                    <a:pt x="387" y="217"/>
                  </a:cubicBezTo>
                  <a:cubicBezTo>
                    <a:pt x="386" y="220"/>
                    <a:pt x="382" y="216"/>
                    <a:pt x="380" y="217"/>
                  </a:cubicBezTo>
                  <a:cubicBezTo>
                    <a:pt x="377" y="217"/>
                    <a:pt x="375" y="224"/>
                    <a:pt x="378" y="226"/>
                  </a:cubicBezTo>
                  <a:cubicBezTo>
                    <a:pt x="380" y="228"/>
                    <a:pt x="381" y="228"/>
                    <a:pt x="379" y="230"/>
                  </a:cubicBezTo>
                  <a:cubicBezTo>
                    <a:pt x="378" y="232"/>
                    <a:pt x="375" y="236"/>
                    <a:pt x="380" y="239"/>
                  </a:cubicBezTo>
                  <a:cubicBezTo>
                    <a:pt x="384" y="243"/>
                    <a:pt x="393" y="243"/>
                    <a:pt x="397" y="245"/>
                  </a:cubicBezTo>
                  <a:cubicBezTo>
                    <a:pt x="401" y="248"/>
                    <a:pt x="395" y="247"/>
                    <a:pt x="397" y="250"/>
                  </a:cubicBezTo>
                  <a:cubicBezTo>
                    <a:pt x="398" y="253"/>
                    <a:pt x="394" y="254"/>
                    <a:pt x="394" y="256"/>
                  </a:cubicBezTo>
                  <a:cubicBezTo>
                    <a:pt x="394" y="259"/>
                    <a:pt x="396" y="258"/>
                    <a:pt x="398" y="253"/>
                  </a:cubicBezTo>
                  <a:cubicBezTo>
                    <a:pt x="401" y="249"/>
                    <a:pt x="402" y="255"/>
                    <a:pt x="402" y="258"/>
                  </a:cubicBezTo>
                  <a:cubicBezTo>
                    <a:pt x="402" y="262"/>
                    <a:pt x="399" y="260"/>
                    <a:pt x="396" y="263"/>
                  </a:cubicBezTo>
                  <a:cubicBezTo>
                    <a:pt x="394" y="267"/>
                    <a:pt x="392" y="267"/>
                    <a:pt x="388" y="267"/>
                  </a:cubicBezTo>
                  <a:cubicBezTo>
                    <a:pt x="384" y="266"/>
                    <a:pt x="387" y="272"/>
                    <a:pt x="388" y="275"/>
                  </a:cubicBezTo>
                  <a:cubicBezTo>
                    <a:pt x="390" y="278"/>
                    <a:pt x="388" y="279"/>
                    <a:pt x="384" y="278"/>
                  </a:cubicBezTo>
                  <a:cubicBezTo>
                    <a:pt x="379" y="277"/>
                    <a:pt x="377" y="274"/>
                    <a:pt x="379" y="271"/>
                  </a:cubicBezTo>
                  <a:cubicBezTo>
                    <a:pt x="381" y="268"/>
                    <a:pt x="383" y="264"/>
                    <a:pt x="380" y="264"/>
                  </a:cubicBezTo>
                  <a:cubicBezTo>
                    <a:pt x="378" y="265"/>
                    <a:pt x="372" y="264"/>
                    <a:pt x="370" y="262"/>
                  </a:cubicBezTo>
                  <a:cubicBezTo>
                    <a:pt x="369" y="259"/>
                    <a:pt x="372" y="260"/>
                    <a:pt x="377" y="261"/>
                  </a:cubicBezTo>
                  <a:cubicBezTo>
                    <a:pt x="382" y="261"/>
                    <a:pt x="377" y="257"/>
                    <a:pt x="381" y="257"/>
                  </a:cubicBezTo>
                  <a:cubicBezTo>
                    <a:pt x="385" y="257"/>
                    <a:pt x="388" y="259"/>
                    <a:pt x="391" y="257"/>
                  </a:cubicBezTo>
                  <a:cubicBezTo>
                    <a:pt x="394" y="254"/>
                    <a:pt x="389" y="248"/>
                    <a:pt x="386" y="249"/>
                  </a:cubicBezTo>
                  <a:cubicBezTo>
                    <a:pt x="384" y="250"/>
                    <a:pt x="379" y="251"/>
                    <a:pt x="379" y="249"/>
                  </a:cubicBezTo>
                  <a:cubicBezTo>
                    <a:pt x="379" y="246"/>
                    <a:pt x="384" y="248"/>
                    <a:pt x="386" y="247"/>
                  </a:cubicBezTo>
                  <a:cubicBezTo>
                    <a:pt x="389" y="247"/>
                    <a:pt x="385" y="244"/>
                    <a:pt x="381" y="245"/>
                  </a:cubicBezTo>
                  <a:cubicBezTo>
                    <a:pt x="378" y="245"/>
                    <a:pt x="375" y="246"/>
                    <a:pt x="372" y="242"/>
                  </a:cubicBezTo>
                  <a:cubicBezTo>
                    <a:pt x="369" y="239"/>
                    <a:pt x="364" y="237"/>
                    <a:pt x="362" y="245"/>
                  </a:cubicBezTo>
                  <a:cubicBezTo>
                    <a:pt x="361" y="252"/>
                    <a:pt x="356" y="248"/>
                    <a:pt x="354" y="250"/>
                  </a:cubicBezTo>
                  <a:cubicBezTo>
                    <a:pt x="352" y="253"/>
                    <a:pt x="356" y="255"/>
                    <a:pt x="361" y="255"/>
                  </a:cubicBezTo>
                  <a:cubicBezTo>
                    <a:pt x="366" y="255"/>
                    <a:pt x="370" y="260"/>
                    <a:pt x="367" y="260"/>
                  </a:cubicBezTo>
                  <a:cubicBezTo>
                    <a:pt x="365" y="260"/>
                    <a:pt x="366" y="263"/>
                    <a:pt x="364" y="262"/>
                  </a:cubicBezTo>
                  <a:cubicBezTo>
                    <a:pt x="361" y="261"/>
                    <a:pt x="358" y="262"/>
                    <a:pt x="360" y="264"/>
                  </a:cubicBezTo>
                  <a:cubicBezTo>
                    <a:pt x="362" y="266"/>
                    <a:pt x="359" y="267"/>
                    <a:pt x="360" y="270"/>
                  </a:cubicBezTo>
                  <a:cubicBezTo>
                    <a:pt x="360" y="272"/>
                    <a:pt x="356" y="270"/>
                    <a:pt x="352" y="269"/>
                  </a:cubicBezTo>
                  <a:cubicBezTo>
                    <a:pt x="348" y="269"/>
                    <a:pt x="341" y="270"/>
                    <a:pt x="335" y="271"/>
                  </a:cubicBezTo>
                  <a:cubicBezTo>
                    <a:pt x="330" y="273"/>
                    <a:pt x="324" y="271"/>
                    <a:pt x="322" y="268"/>
                  </a:cubicBezTo>
                  <a:cubicBezTo>
                    <a:pt x="320" y="266"/>
                    <a:pt x="317" y="266"/>
                    <a:pt x="313" y="266"/>
                  </a:cubicBezTo>
                  <a:cubicBezTo>
                    <a:pt x="309" y="266"/>
                    <a:pt x="311" y="263"/>
                    <a:pt x="306" y="262"/>
                  </a:cubicBezTo>
                  <a:cubicBezTo>
                    <a:pt x="301" y="262"/>
                    <a:pt x="302" y="258"/>
                    <a:pt x="301" y="256"/>
                  </a:cubicBezTo>
                  <a:cubicBezTo>
                    <a:pt x="301" y="253"/>
                    <a:pt x="291" y="254"/>
                    <a:pt x="288" y="256"/>
                  </a:cubicBezTo>
                  <a:cubicBezTo>
                    <a:pt x="284" y="259"/>
                    <a:pt x="277" y="258"/>
                    <a:pt x="275" y="262"/>
                  </a:cubicBezTo>
                  <a:cubicBezTo>
                    <a:pt x="273" y="266"/>
                    <a:pt x="277" y="265"/>
                    <a:pt x="279" y="265"/>
                  </a:cubicBezTo>
                  <a:cubicBezTo>
                    <a:pt x="282" y="265"/>
                    <a:pt x="282" y="262"/>
                    <a:pt x="287" y="263"/>
                  </a:cubicBezTo>
                  <a:cubicBezTo>
                    <a:pt x="292" y="263"/>
                    <a:pt x="296" y="257"/>
                    <a:pt x="298" y="259"/>
                  </a:cubicBezTo>
                  <a:cubicBezTo>
                    <a:pt x="300" y="262"/>
                    <a:pt x="289" y="266"/>
                    <a:pt x="284" y="267"/>
                  </a:cubicBezTo>
                  <a:cubicBezTo>
                    <a:pt x="279" y="267"/>
                    <a:pt x="280" y="271"/>
                    <a:pt x="285" y="278"/>
                  </a:cubicBezTo>
                  <a:cubicBezTo>
                    <a:pt x="290" y="285"/>
                    <a:pt x="283" y="281"/>
                    <a:pt x="283" y="285"/>
                  </a:cubicBezTo>
                  <a:cubicBezTo>
                    <a:pt x="283" y="288"/>
                    <a:pt x="274" y="284"/>
                    <a:pt x="278" y="282"/>
                  </a:cubicBezTo>
                  <a:cubicBezTo>
                    <a:pt x="281" y="281"/>
                    <a:pt x="280" y="278"/>
                    <a:pt x="277" y="276"/>
                  </a:cubicBezTo>
                  <a:cubicBezTo>
                    <a:pt x="274" y="273"/>
                    <a:pt x="272" y="276"/>
                    <a:pt x="273" y="273"/>
                  </a:cubicBezTo>
                  <a:cubicBezTo>
                    <a:pt x="273" y="271"/>
                    <a:pt x="270" y="273"/>
                    <a:pt x="267" y="271"/>
                  </a:cubicBezTo>
                  <a:cubicBezTo>
                    <a:pt x="264" y="269"/>
                    <a:pt x="263" y="267"/>
                    <a:pt x="260" y="269"/>
                  </a:cubicBezTo>
                  <a:cubicBezTo>
                    <a:pt x="256" y="271"/>
                    <a:pt x="252" y="271"/>
                    <a:pt x="244" y="272"/>
                  </a:cubicBezTo>
                  <a:cubicBezTo>
                    <a:pt x="236" y="273"/>
                    <a:pt x="222" y="273"/>
                    <a:pt x="219" y="270"/>
                  </a:cubicBezTo>
                  <a:cubicBezTo>
                    <a:pt x="217" y="268"/>
                    <a:pt x="226" y="263"/>
                    <a:pt x="229" y="264"/>
                  </a:cubicBezTo>
                  <a:cubicBezTo>
                    <a:pt x="231" y="264"/>
                    <a:pt x="230" y="261"/>
                    <a:pt x="226" y="257"/>
                  </a:cubicBezTo>
                  <a:cubicBezTo>
                    <a:pt x="221" y="254"/>
                    <a:pt x="212" y="252"/>
                    <a:pt x="212" y="254"/>
                  </a:cubicBezTo>
                  <a:cubicBezTo>
                    <a:pt x="212" y="256"/>
                    <a:pt x="207" y="254"/>
                    <a:pt x="200" y="253"/>
                  </a:cubicBezTo>
                  <a:cubicBezTo>
                    <a:pt x="193" y="252"/>
                    <a:pt x="192" y="249"/>
                    <a:pt x="187" y="249"/>
                  </a:cubicBezTo>
                  <a:cubicBezTo>
                    <a:pt x="183" y="249"/>
                    <a:pt x="176" y="247"/>
                    <a:pt x="171" y="243"/>
                  </a:cubicBezTo>
                  <a:cubicBezTo>
                    <a:pt x="166" y="239"/>
                    <a:pt x="153" y="240"/>
                    <a:pt x="152" y="244"/>
                  </a:cubicBezTo>
                  <a:cubicBezTo>
                    <a:pt x="150" y="248"/>
                    <a:pt x="146" y="248"/>
                    <a:pt x="142" y="248"/>
                  </a:cubicBezTo>
                  <a:cubicBezTo>
                    <a:pt x="138" y="248"/>
                    <a:pt x="144" y="243"/>
                    <a:pt x="142" y="242"/>
                  </a:cubicBezTo>
                  <a:cubicBezTo>
                    <a:pt x="141" y="241"/>
                    <a:pt x="143" y="236"/>
                    <a:pt x="140" y="236"/>
                  </a:cubicBezTo>
                  <a:cubicBezTo>
                    <a:pt x="137" y="235"/>
                    <a:pt x="134" y="248"/>
                    <a:pt x="128" y="248"/>
                  </a:cubicBezTo>
                  <a:cubicBezTo>
                    <a:pt x="123" y="247"/>
                    <a:pt x="120" y="234"/>
                    <a:pt x="116" y="231"/>
                  </a:cubicBezTo>
                  <a:cubicBezTo>
                    <a:pt x="111" y="228"/>
                    <a:pt x="107" y="227"/>
                    <a:pt x="111" y="232"/>
                  </a:cubicBezTo>
                  <a:cubicBezTo>
                    <a:pt x="114" y="237"/>
                    <a:pt x="107" y="234"/>
                    <a:pt x="108" y="237"/>
                  </a:cubicBezTo>
                  <a:cubicBezTo>
                    <a:pt x="108" y="241"/>
                    <a:pt x="101" y="245"/>
                    <a:pt x="101" y="243"/>
                  </a:cubicBezTo>
                  <a:cubicBezTo>
                    <a:pt x="102" y="241"/>
                    <a:pt x="98" y="239"/>
                    <a:pt x="93" y="244"/>
                  </a:cubicBezTo>
                  <a:cubicBezTo>
                    <a:pt x="89" y="249"/>
                    <a:pt x="86" y="248"/>
                    <a:pt x="85" y="247"/>
                  </a:cubicBezTo>
                  <a:cubicBezTo>
                    <a:pt x="85" y="245"/>
                    <a:pt x="72" y="251"/>
                    <a:pt x="72" y="254"/>
                  </a:cubicBezTo>
                  <a:cubicBezTo>
                    <a:pt x="73" y="256"/>
                    <a:pt x="70" y="258"/>
                    <a:pt x="66" y="257"/>
                  </a:cubicBezTo>
                  <a:cubicBezTo>
                    <a:pt x="63" y="257"/>
                    <a:pt x="66" y="254"/>
                    <a:pt x="69" y="253"/>
                  </a:cubicBezTo>
                  <a:cubicBezTo>
                    <a:pt x="72" y="251"/>
                    <a:pt x="80" y="244"/>
                    <a:pt x="85" y="243"/>
                  </a:cubicBezTo>
                  <a:cubicBezTo>
                    <a:pt x="89" y="243"/>
                    <a:pt x="98" y="239"/>
                    <a:pt x="98" y="237"/>
                  </a:cubicBezTo>
                  <a:cubicBezTo>
                    <a:pt x="98" y="235"/>
                    <a:pt x="94" y="237"/>
                    <a:pt x="91" y="236"/>
                  </a:cubicBezTo>
                  <a:cubicBezTo>
                    <a:pt x="88" y="236"/>
                    <a:pt x="83" y="239"/>
                    <a:pt x="77" y="241"/>
                  </a:cubicBezTo>
                  <a:cubicBezTo>
                    <a:pt x="72" y="243"/>
                    <a:pt x="67" y="243"/>
                    <a:pt x="68" y="246"/>
                  </a:cubicBezTo>
                  <a:cubicBezTo>
                    <a:pt x="70" y="249"/>
                    <a:pt x="63" y="245"/>
                    <a:pt x="62" y="247"/>
                  </a:cubicBezTo>
                  <a:cubicBezTo>
                    <a:pt x="61" y="249"/>
                    <a:pt x="58" y="247"/>
                    <a:pt x="60" y="246"/>
                  </a:cubicBezTo>
                  <a:cubicBezTo>
                    <a:pt x="62" y="245"/>
                    <a:pt x="56" y="243"/>
                    <a:pt x="56" y="244"/>
                  </a:cubicBezTo>
                  <a:cubicBezTo>
                    <a:pt x="56" y="245"/>
                    <a:pt x="55" y="247"/>
                    <a:pt x="50" y="247"/>
                  </a:cubicBezTo>
                  <a:cubicBezTo>
                    <a:pt x="46" y="247"/>
                    <a:pt x="41" y="250"/>
                    <a:pt x="44" y="253"/>
                  </a:cubicBezTo>
                  <a:cubicBezTo>
                    <a:pt x="47" y="255"/>
                    <a:pt x="49" y="256"/>
                    <a:pt x="48" y="257"/>
                  </a:cubicBezTo>
                  <a:cubicBezTo>
                    <a:pt x="46" y="259"/>
                    <a:pt x="41" y="253"/>
                    <a:pt x="35" y="254"/>
                  </a:cubicBezTo>
                  <a:cubicBezTo>
                    <a:pt x="28" y="255"/>
                    <a:pt x="15" y="247"/>
                    <a:pt x="15" y="245"/>
                  </a:cubicBezTo>
                  <a:cubicBezTo>
                    <a:pt x="15" y="243"/>
                    <a:pt x="6" y="244"/>
                    <a:pt x="0" y="244"/>
                  </a:cubicBezTo>
                  <a:cubicBezTo>
                    <a:pt x="0" y="373"/>
                    <a:pt x="0" y="373"/>
                    <a:pt x="0" y="373"/>
                  </a:cubicBezTo>
                  <a:cubicBezTo>
                    <a:pt x="0" y="373"/>
                    <a:pt x="3" y="375"/>
                    <a:pt x="4" y="374"/>
                  </a:cubicBezTo>
                  <a:cubicBezTo>
                    <a:pt x="5" y="372"/>
                    <a:pt x="8" y="374"/>
                    <a:pt x="12" y="372"/>
                  </a:cubicBezTo>
                  <a:cubicBezTo>
                    <a:pt x="16" y="370"/>
                    <a:pt x="18" y="374"/>
                    <a:pt x="18" y="376"/>
                  </a:cubicBezTo>
                  <a:cubicBezTo>
                    <a:pt x="18" y="378"/>
                    <a:pt x="24" y="382"/>
                    <a:pt x="26" y="385"/>
                  </a:cubicBezTo>
                  <a:cubicBezTo>
                    <a:pt x="29" y="388"/>
                    <a:pt x="30" y="391"/>
                    <a:pt x="33" y="389"/>
                  </a:cubicBezTo>
                  <a:cubicBezTo>
                    <a:pt x="35" y="387"/>
                    <a:pt x="40" y="386"/>
                    <a:pt x="40" y="383"/>
                  </a:cubicBezTo>
                  <a:cubicBezTo>
                    <a:pt x="40" y="380"/>
                    <a:pt x="52" y="379"/>
                    <a:pt x="52" y="384"/>
                  </a:cubicBezTo>
                  <a:cubicBezTo>
                    <a:pt x="52" y="388"/>
                    <a:pt x="63" y="393"/>
                    <a:pt x="70" y="404"/>
                  </a:cubicBezTo>
                  <a:cubicBezTo>
                    <a:pt x="76" y="416"/>
                    <a:pt x="75" y="418"/>
                    <a:pt x="85" y="422"/>
                  </a:cubicBezTo>
                  <a:cubicBezTo>
                    <a:pt x="94" y="426"/>
                    <a:pt x="94" y="428"/>
                    <a:pt x="93" y="431"/>
                  </a:cubicBezTo>
                  <a:cubicBezTo>
                    <a:pt x="92" y="434"/>
                    <a:pt x="99" y="436"/>
                    <a:pt x="95" y="439"/>
                  </a:cubicBezTo>
                  <a:cubicBezTo>
                    <a:pt x="93" y="440"/>
                    <a:pt x="91" y="441"/>
                    <a:pt x="89" y="443"/>
                  </a:cubicBezTo>
                  <a:cubicBezTo>
                    <a:pt x="89" y="444"/>
                    <a:pt x="91" y="445"/>
                    <a:pt x="92" y="447"/>
                  </a:cubicBezTo>
                  <a:cubicBezTo>
                    <a:pt x="95" y="449"/>
                    <a:pt x="88" y="449"/>
                    <a:pt x="90" y="450"/>
                  </a:cubicBezTo>
                  <a:cubicBezTo>
                    <a:pt x="92" y="452"/>
                    <a:pt x="90" y="455"/>
                    <a:pt x="92" y="457"/>
                  </a:cubicBezTo>
                  <a:cubicBezTo>
                    <a:pt x="94" y="459"/>
                    <a:pt x="97" y="458"/>
                    <a:pt x="99" y="456"/>
                  </a:cubicBezTo>
                  <a:cubicBezTo>
                    <a:pt x="101" y="455"/>
                    <a:pt x="103" y="458"/>
                    <a:pt x="101" y="461"/>
                  </a:cubicBezTo>
                  <a:cubicBezTo>
                    <a:pt x="99" y="464"/>
                    <a:pt x="103" y="466"/>
                    <a:pt x="104" y="464"/>
                  </a:cubicBezTo>
                  <a:cubicBezTo>
                    <a:pt x="106" y="462"/>
                    <a:pt x="110" y="467"/>
                    <a:pt x="111" y="468"/>
                  </a:cubicBezTo>
                  <a:cubicBezTo>
                    <a:pt x="113" y="469"/>
                    <a:pt x="115" y="472"/>
                    <a:pt x="112" y="472"/>
                  </a:cubicBezTo>
                  <a:cubicBezTo>
                    <a:pt x="109" y="472"/>
                    <a:pt x="109" y="477"/>
                    <a:pt x="111" y="477"/>
                  </a:cubicBezTo>
                  <a:cubicBezTo>
                    <a:pt x="114" y="477"/>
                    <a:pt x="113" y="480"/>
                    <a:pt x="113" y="482"/>
                  </a:cubicBezTo>
                  <a:cubicBezTo>
                    <a:pt x="113" y="483"/>
                    <a:pt x="120" y="486"/>
                    <a:pt x="122" y="485"/>
                  </a:cubicBezTo>
                  <a:cubicBezTo>
                    <a:pt x="125" y="484"/>
                    <a:pt x="127" y="486"/>
                    <a:pt x="128" y="489"/>
                  </a:cubicBezTo>
                  <a:cubicBezTo>
                    <a:pt x="129" y="491"/>
                    <a:pt x="134" y="492"/>
                    <a:pt x="135" y="491"/>
                  </a:cubicBezTo>
                  <a:cubicBezTo>
                    <a:pt x="137" y="489"/>
                    <a:pt x="138" y="493"/>
                    <a:pt x="139" y="496"/>
                  </a:cubicBezTo>
                  <a:cubicBezTo>
                    <a:pt x="139" y="498"/>
                    <a:pt x="143" y="497"/>
                    <a:pt x="145" y="497"/>
                  </a:cubicBezTo>
                  <a:cubicBezTo>
                    <a:pt x="147" y="497"/>
                    <a:pt x="148" y="500"/>
                    <a:pt x="150" y="499"/>
                  </a:cubicBezTo>
                  <a:cubicBezTo>
                    <a:pt x="153" y="498"/>
                    <a:pt x="154" y="504"/>
                    <a:pt x="156" y="507"/>
                  </a:cubicBezTo>
                  <a:cubicBezTo>
                    <a:pt x="388" y="506"/>
                    <a:pt x="388" y="506"/>
                    <a:pt x="388" y="506"/>
                  </a:cubicBezTo>
                  <a:cubicBezTo>
                    <a:pt x="388" y="506"/>
                    <a:pt x="389" y="500"/>
                    <a:pt x="391" y="502"/>
                  </a:cubicBezTo>
                  <a:cubicBezTo>
                    <a:pt x="394" y="504"/>
                    <a:pt x="392" y="507"/>
                    <a:pt x="395" y="509"/>
                  </a:cubicBezTo>
                  <a:cubicBezTo>
                    <a:pt x="398" y="510"/>
                    <a:pt x="400" y="512"/>
                    <a:pt x="402" y="511"/>
                  </a:cubicBezTo>
                  <a:cubicBezTo>
                    <a:pt x="404" y="510"/>
                    <a:pt x="407" y="508"/>
                    <a:pt x="410" y="511"/>
                  </a:cubicBezTo>
                  <a:cubicBezTo>
                    <a:pt x="413" y="515"/>
                    <a:pt x="415" y="512"/>
                    <a:pt x="417" y="514"/>
                  </a:cubicBezTo>
                  <a:cubicBezTo>
                    <a:pt x="419" y="516"/>
                    <a:pt x="422" y="518"/>
                    <a:pt x="424" y="515"/>
                  </a:cubicBezTo>
                  <a:cubicBezTo>
                    <a:pt x="426" y="513"/>
                    <a:pt x="433" y="516"/>
                    <a:pt x="436" y="517"/>
                  </a:cubicBezTo>
                  <a:cubicBezTo>
                    <a:pt x="440" y="514"/>
                    <a:pt x="443" y="507"/>
                    <a:pt x="447" y="507"/>
                  </a:cubicBezTo>
                  <a:cubicBezTo>
                    <a:pt x="452" y="507"/>
                    <a:pt x="464" y="508"/>
                    <a:pt x="465" y="514"/>
                  </a:cubicBezTo>
                  <a:cubicBezTo>
                    <a:pt x="466" y="520"/>
                    <a:pt x="473" y="515"/>
                    <a:pt x="474" y="520"/>
                  </a:cubicBezTo>
                  <a:cubicBezTo>
                    <a:pt x="475" y="526"/>
                    <a:pt x="479" y="530"/>
                    <a:pt x="479" y="532"/>
                  </a:cubicBezTo>
                  <a:cubicBezTo>
                    <a:pt x="480" y="533"/>
                    <a:pt x="482" y="534"/>
                    <a:pt x="483" y="536"/>
                  </a:cubicBezTo>
                  <a:cubicBezTo>
                    <a:pt x="486" y="535"/>
                    <a:pt x="492" y="536"/>
                    <a:pt x="496" y="537"/>
                  </a:cubicBezTo>
                  <a:cubicBezTo>
                    <a:pt x="502" y="539"/>
                    <a:pt x="509" y="535"/>
                    <a:pt x="512" y="541"/>
                  </a:cubicBezTo>
                  <a:cubicBezTo>
                    <a:pt x="515" y="548"/>
                    <a:pt x="521" y="553"/>
                    <a:pt x="515" y="553"/>
                  </a:cubicBezTo>
                  <a:cubicBezTo>
                    <a:pt x="510" y="553"/>
                    <a:pt x="504" y="547"/>
                    <a:pt x="504" y="550"/>
                  </a:cubicBezTo>
                  <a:cubicBezTo>
                    <a:pt x="505" y="554"/>
                    <a:pt x="502" y="552"/>
                    <a:pt x="502" y="558"/>
                  </a:cubicBezTo>
                  <a:cubicBezTo>
                    <a:pt x="502" y="563"/>
                    <a:pt x="498" y="571"/>
                    <a:pt x="496" y="571"/>
                  </a:cubicBezTo>
                  <a:cubicBezTo>
                    <a:pt x="495" y="571"/>
                    <a:pt x="495" y="571"/>
                    <a:pt x="495" y="571"/>
                  </a:cubicBezTo>
                  <a:cubicBezTo>
                    <a:pt x="495" y="573"/>
                    <a:pt x="495" y="576"/>
                    <a:pt x="497" y="577"/>
                  </a:cubicBezTo>
                  <a:cubicBezTo>
                    <a:pt x="500" y="575"/>
                    <a:pt x="504" y="572"/>
                    <a:pt x="507" y="572"/>
                  </a:cubicBezTo>
                  <a:cubicBezTo>
                    <a:pt x="513" y="572"/>
                    <a:pt x="514" y="576"/>
                    <a:pt x="518" y="573"/>
                  </a:cubicBezTo>
                  <a:cubicBezTo>
                    <a:pt x="522" y="571"/>
                    <a:pt x="522" y="569"/>
                    <a:pt x="523" y="571"/>
                  </a:cubicBezTo>
                  <a:cubicBezTo>
                    <a:pt x="523" y="572"/>
                    <a:pt x="523" y="572"/>
                    <a:pt x="523" y="572"/>
                  </a:cubicBezTo>
                  <a:cubicBezTo>
                    <a:pt x="524" y="571"/>
                    <a:pt x="525" y="571"/>
                    <a:pt x="526" y="570"/>
                  </a:cubicBezTo>
                  <a:cubicBezTo>
                    <a:pt x="526" y="569"/>
                    <a:pt x="525" y="568"/>
                    <a:pt x="525" y="567"/>
                  </a:cubicBezTo>
                  <a:cubicBezTo>
                    <a:pt x="521" y="567"/>
                    <a:pt x="520" y="568"/>
                    <a:pt x="519" y="565"/>
                  </a:cubicBezTo>
                  <a:cubicBezTo>
                    <a:pt x="518" y="561"/>
                    <a:pt x="530" y="557"/>
                    <a:pt x="536" y="558"/>
                  </a:cubicBezTo>
                  <a:cubicBezTo>
                    <a:pt x="542" y="559"/>
                    <a:pt x="546" y="555"/>
                    <a:pt x="548" y="557"/>
                  </a:cubicBezTo>
                  <a:cubicBezTo>
                    <a:pt x="551" y="554"/>
                    <a:pt x="558" y="549"/>
                    <a:pt x="559" y="549"/>
                  </a:cubicBezTo>
                  <a:cubicBezTo>
                    <a:pt x="561" y="549"/>
                    <a:pt x="588" y="549"/>
                    <a:pt x="588" y="549"/>
                  </a:cubicBezTo>
                  <a:cubicBezTo>
                    <a:pt x="588" y="549"/>
                    <a:pt x="597" y="543"/>
                    <a:pt x="599" y="538"/>
                  </a:cubicBezTo>
                  <a:cubicBezTo>
                    <a:pt x="600" y="532"/>
                    <a:pt x="606" y="520"/>
                    <a:pt x="609" y="523"/>
                  </a:cubicBezTo>
                  <a:cubicBezTo>
                    <a:pt x="613" y="525"/>
                    <a:pt x="620" y="523"/>
                    <a:pt x="620" y="526"/>
                  </a:cubicBezTo>
                  <a:cubicBezTo>
                    <a:pt x="621" y="528"/>
                    <a:pt x="618" y="537"/>
                    <a:pt x="628" y="549"/>
                  </a:cubicBezTo>
                  <a:cubicBezTo>
                    <a:pt x="631" y="547"/>
                    <a:pt x="634" y="546"/>
                    <a:pt x="636" y="546"/>
                  </a:cubicBezTo>
                  <a:cubicBezTo>
                    <a:pt x="640" y="546"/>
                    <a:pt x="645" y="541"/>
                    <a:pt x="646" y="539"/>
                  </a:cubicBezTo>
                  <a:cubicBezTo>
                    <a:pt x="648" y="536"/>
                    <a:pt x="650" y="541"/>
                    <a:pt x="647" y="542"/>
                  </a:cubicBezTo>
                  <a:cubicBezTo>
                    <a:pt x="644" y="543"/>
                    <a:pt x="649" y="545"/>
                    <a:pt x="654" y="545"/>
                  </a:cubicBezTo>
                  <a:cubicBezTo>
                    <a:pt x="660" y="545"/>
                    <a:pt x="652" y="547"/>
                    <a:pt x="648" y="547"/>
                  </a:cubicBezTo>
                  <a:cubicBezTo>
                    <a:pt x="644" y="547"/>
                    <a:pt x="643" y="547"/>
                    <a:pt x="637" y="552"/>
                  </a:cubicBezTo>
                  <a:cubicBezTo>
                    <a:pt x="632" y="558"/>
                    <a:pt x="633" y="559"/>
                    <a:pt x="636" y="562"/>
                  </a:cubicBezTo>
                  <a:cubicBezTo>
                    <a:pt x="639" y="564"/>
                    <a:pt x="643" y="563"/>
                    <a:pt x="647" y="560"/>
                  </a:cubicBezTo>
                  <a:cubicBezTo>
                    <a:pt x="651" y="556"/>
                    <a:pt x="651" y="553"/>
                    <a:pt x="655" y="553"/>
                  </a:cubicBezTo>
                  <a:cubicBezTo>
                    <a:pt x="659" y="553"/>
                    <a:pt x="670" y="549"/>
                    <a:pt x="675" y="548"/>
                  </a:cubicBezTo>
                  <a:cubicBezTo>
                    <a:pt x="679" y="546"/>
                    <a:pt x="676" y="545"/>
                    <a:pt x="676" y="543"/>
                  </a:cubicBezTo>
                  <a:cubicBezTo>
                    <a:pt x="676" y="541"/>
                    <a:pt x="685" y="541"/>
                    <a:pt x="688" y="539"/>
                  </a:cubicBezTo>
                  <a:cubicBezTo>
                    <a:pt x="691" y="537"/>
                    <a:pt x="687" y="535"/>
                    <a:pt x="685" y="536"/>
                  </a:cubicBezTo>
                  <a:moveTo>
                    <a:pt x="199" y="294"/>
                  </a:moveTo>
                  <a:cubicBezTo>
                    <a:pt x="194" y="300"/>
                    <a:pt x="192" y="301"/>
                    <a:pt x="187" y="300"/>
                  </a:cubicBezTo>
                  <a:cubicBezTo>
                    <a:pt x="182" y="299"/>
                    <a:pt x="179" y="301"/>
                    <a:pt x="181" y="303"/>
                  </a:cubicBezTo>
                  <a:cubicBezTo>
                    <a:pt x="184" y="305"/>
                    <a:pt x="184" y="307"/>
                    <a:pt x="179" y="308"/>
                  </a:cubicBezTo>
                  <a:cubicBezTo>
                    <a:pt x="174" y="309"/>
                    <a:pt x="170" y="313"/>
                    <a:pt x="168" y="312"/>
                  </a:cubicBezTo>
                  <a:cubicBezTo>
                    <a:pt x="166" y="312"/>
                    <a:pt x="177" y="304"/>
                    <a:pt x="174" y="302"/>
                  </a:cubicBezTo>
                  <a:cubicBezTo>
                    <a:pt x="171" y="300"/>
                    <a:pt x="164" y="306"/>
                    <a:pt x="164" y="308"/>
                  </a:cubicBezTo>
                  <a:cubicBezTo>
                    <a:pt x="164" y="311"/>
                    <a:pt x="159" y="311"/>
                    <a:pt x="157" y="311"/>
                  </a:cubicBezTo>
                  <a:cubicBezTo>
                    <a:pt x="154" y="311"/>
                    <a:pt x="150" y="308"/>
                    <a:pt x="153" y="308"/>
                  </a:cubicBezTo>
                  <a:cubicBezTo>
                    <a:pt x="156" y="307"/>
                    <a:pt x="154" y="304"/>
                    <a:pt x="158" y="303"/>
                  </a:cubicBezTo>
                  <a:cubicBezTo>
                    <a:pt x="162" y="301"/>
                    <a:pt x="157" y="299"/>
                    <a:pt x="158" y="297"/>
                  </a:cubicBezTo>
                  <a:cubicBezTo>
                    <a:pt x="159" y="296"/>
                    <a:pt x="167" y="299"/>
                    <a:pt x="167" y="296"/>
                  </a:cubicBezTo>
                  <a:cubicBezTo>
                    <a:pt x="168" y="293"/>
                    <a:pt x="159" y="291"/>
                    <a:pt x="157" y="292"/>
                  </a:cubicBezTo>
                  <a:cubicBezTo>
                    <a:pt x="154" y="294"/>
                    <a:pt x="148" y="298"/>
                    <a:pt x="140" y="295"/>
                  </a:cubicBezTo>
                  <a:cubicBezTo>
                    <a:pt x="138" y="294"/>
                    <a:pt x="159" y="292"/>
                    <a:pt x="163" y="288"/>
                  </a:cubicBezTo>
                  <a:cubicBezTo>
                    <a:pt x="166" y="285"/>
                    <a:pt x="182" y="281"/>
                    <a:pt x="184" y="284"/>
                  </a:cubicBezTo>
                  <a:cubicBezTo>
                    <a:pt x="185" y="287"/>
                    <a:pt x="175" y="289"/>
                    <a:pt x="180" y="292"/>
                  </a:cubicBezTo>
                  <a:cubicBezTo>
                    <a:pt x="184" y="295"/>
                    <a:pt x="192" y="293"/>
                    <a:pt x="194" y="290"/>
                  </a:cubicBezTo>
                  <a:cubicBezTo>
                    <a:pt x="196" y="287"/>
                    <a:pt x="203" y="288"/>
                    <a:pt x="199" y="294"/>
                  </a:cubicBezTo>
                  <a:moveTo>
                    <a:pt x="246" y="354"/>
                  </a:moveTo>
                  <a:cubicBezTo>
                    <a:pt x="240" y="359"/>
                    <a:pt x="240" y="357"/>
                    <a:pt x="235" y="358"/>
                  </a:cubicBezTo>
                  <a:cubicBezTo>
                    <a:pt x="230" y="359"/>
                    <a:pt x="234" y="364"/>
                    <a:pt x="228" y="365"/>
                  </a:cubicBezTo>
                  <a:cubicBezTo>
                    <a:pt x="222" y="365"/>
                    <a:pt x="207" y="366"/>
                    <a:pt x="205" y="362"/>
                  </a:cubicBezTo>
                  <a:cubicBezTo>
                    <a:pt x="205" y="361"/>
                    <a:pt x="213" y="362"/>
                    <a:pt x="214" y="360"/>
                  </a:cubicBezTo>
                  <a:cubicBezTo>
                    <a:pt x="215" y="357"/>
                    <a:pt x="217" y="353"/>
                    <a:pt x="221" y="353"/>
                  </a:cubicBezTo>
                  <a:cubicBezTo>
                    <a:pt x="224" y="353"/>
                    <a:pt x="224" y="348"/>
                    <a:pt x="218" y="345"/>
                  </a:cubicBezTo>
                  <a:cubicBezTo>
                    <a:pt x="212" y="342"/>
                    <a:pt x="227" y="340"/>
                    <a:pt x="230" y="345"/>
                  </a:cubicBezTo>
                  <a:cubicBezTo>
                    <a:pt x="234" y="350"/>
                    <a:pt x="240" y="353"/>
                    <a:pt x="243" y="350"/>
                  </a:cubicBezTo>
                  <a:cubicBezTo>
                    <a:pt x="246" y="346"/>
                    <a:pt x="266" y="337"/>
                    <a:pt x="266" y="341"/>
                  </a:cubicBezTo>
                  <a:cubicBezTo>
                    <a:pt x="266" y="346"/>
                    <a:pt x="252" y="349"/>
                    <a:pt x="246" y="354"/>
                  </a:cubicBezTo>
                  <a:moveTo>
                    <a:pt x="376" y="489"/>
                  </a:moveTo>
                  <a:cubicBezTo>
                    <a:pt x="372" y="490"/>
                    <a:pt x="376" y="479"/>
                    <a:pt x="369" y="475"/>
                  </a:cubicBezTo>
                  <a:cubicBezTo>
                    <a:pt x="360" y="470"/>
                    <a:pt x="356" y="461"/>
                    <a:pt x="356" y="456"/>
                  </a:cubicBezTo>
                  <a:cubicBezTo>
                    <a:pt x="356" y="451"/>
                    <a:pt x="363" y="449"/>
                    <a:pt x="366" y="453"/>
                  </a:cubicBezTo>
                  <a:cubicBezTo>
                    <a:pt x="369" y="456"/>
                    <a:pt x="374" y="472"/>
                    <a:pt x="376" y="476"/>
                  </a:cubicBezTo>
                  <a:cubicBezTo>
                    <a:pt x="379" y="481"/>
                    <a:pt x="379" y="489"/>
                    <a:pt x="376" y="48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3" name="Freeform 254">
              <a:extLst>
                <a:ext uri="{FF2B5EF4-FFF2-40B4-BE49-F238E27FC236}">
                  <a16:creationId xmlns:a16="http://schemas.microsoft.com/office/drawing/2014/main" id="{CE53E59F-E63A-A259-9094-59ABCD037F21}"/>
                </a:ext>
              </a:extLst>
            </p:cNvPr>
            <p:cNvSpPr>
              <a:spLocks noEditPoints="1"/>
            </p:cNvSpPr>
            <p:nvPr/>
          </p:nvSpPr>
          <p:spPr bwMode="auto">
            <a:xfrm>
              <a:off x="1323976" y="1719263"/>
              <a:ext cx="2109788" cy="1627188"/>
            </a:xfrm>
            <a:custGeom>
              <a:avLst/>
              <a:gdLst>
                <a:gd name="T0" fmla="*/ 153 w 750"/>
                <a:gd name="T1" fmla="*/ 509 h 577"/>
                <a:gd name="T2" fmla="*/ 141 w 750"/>
                <a:gd name="T3" fmla="*/ 169 h 577"/>
                <a:gd name="T4" fmla="*/ 289 w 750"/>
                <a:gd name="T5" fmla="*/ 187 h 577"/>
                <a:gd name="T6" fmla="*/ 192 w 750"/>
                <a:gd name="T7" fmla="*/ 200 h 577"/>
                <a:gd name="T8" fmla="*/ 288 w 750"/>
                <a:gd name="T9" fmla="*/ 249 h 577"/>
                <a:gd name="T10" fmla="*/ 177 w 750"/>
                <a:gd name="T11" fmla="*/ 144 h 577"/>
                <a:gd name="T12" fmla="*/ 155 w 750"/>
                <a:gd name="T13" fmla="*/ 138 h 577"/>
                <a:gd name="T14" fmla="*/ 276 w 750"/>
                <a:gd name="T15" fmla="*/ 158 h 577"/>
                <a:gd name="T16" fmla="*/ 222 w 750"/>
                <a:gd name="T17" fmla="*/ 107 h 577"/>
                <a:gd name="T18" fmla="*/ 308 w 750"/>
                <a:gd name="T19" fmla="*/ 88 h 577"/>
                <a:gd name="T20" fmla="*/ 311 w 750"/>
                <a:gd name="T21" fmla="*/ 120 h 577"/>
                <a:gd name="T22" fmla="*/ 313 w 750"/>
                <a:gd name="T23" fmla="*/ 137 h 577"/>
                <a:gd name="T24" fmla="*/ 405 w 750"/>
                <a:gd name="T25" fmla="*/ 109 h 577"/>
                <a:gd name="T26" fmla="*/ 367 w 750"/>
                <a:gd name="T27" fmla="*/ 173 h 577"/>
                <a:gd name="T28" fmla="*/ 513 w 750"/>
                <a:gd name="T29" fmla="*/ 163 h 577"/>
                <a:gd name="T30" fmla="*/ 433 w 750"/>
                <a:gd name="T31" fmla="*/ 112 h 577"/>
                <a:gd name="T32" fmla="*/ 446 w 750"/>
                <a:gd name="T33" fmla="*/ 62 h 577"/>
                <a:gd name="T34" fmla="*/ 438 w 750"/>
                <a:gd name="T35" fmla="*/ 49 h 577"/>
                <a:gd name="T36" fmla="*/ 474 w 750"/>
                <a:gd name="T37" fmla="*/ 89 h 577"/>
                <a:gd name="T38" fmla="*/ 521 w 750"/>
                <a:gd name="T39" fmla="*/ 134 h 577"/>
                <a:gd name="T40" fmla="*/ 594 w 750"/>
                <a:gd name="T41" fmla="*/ 64 h 577"/>
                <a:gd name="T42" fmla="*/ 567 w 750"/>
                <a:gd name="T43" fmla="*/ 6 h 577"/>
                <a:gd name="T44" fmla="*/ 425 w 750"/>
                <a:gd name="T45" fmla="*/ 34 h 577"/>
                <a:gd name="T46" fmla="*/ 466 w 750"/>
                <a:gd name="T47" fmla="*/ 328 h 577"/>
                <a:gd name="T48" fmla="*/ 618 w 750"/>
                <a:gd name="T49" fmla="*/ 253 h 577"/>
                <a:gd name="T50" fmla="*/ 557 w 750"/>
                <a:gd name="T51" fmla="*/ 203 h 577"/>
                <a:gd name="T52" fmla="*/ 466 w 750"/>
                <a:gd name="T53" fmla="*/ 186 h 577"/>
                <a:gd name="T54" fmla="*/ 526 w 750"/>
                <a:gd name="T55" fmla="*/ 230 h 577"/>
                <a:gd name="T56" fmla="*/ 550 w 750"/>
                <a:gd name="T57" fmla="*/ 305 h 577"/>
                <a:gd name="T58" fmla="*/ 634 w 750"/>
                <a:gd name="T59" fmla="*/ 312 h 577"/>
                <a:gd name="T60" fmla="*/ 509 w 750"/>
                <a:gd name="T61" fmla="*/ 179 h 577"/>
                <a:gd name="T62" fmla="*/ 719 w 750"/>
                <a:gd name="T63" fmla="*/ 478 h 577"/>
                <a:gd name="T64" fmla="*/ 82 w 750"/>
                <a:gd name="T65" fmla="*/ 469 h 577"/>
                <a:gd name="T66" fmla="*/ 613 w 750"/>
                <a:gd name="T67" fmla="*/ 512 h 577"/>
                <a:gd name="T68" fmla="*/ 719 w 750"/>
                <a:gd name="T69" fmla="*/ 454 h 577"/>
                <a:gd name="T70" fmla="*/ 668 w 750"/>
                <a:gd name="T71" fmla="*/ 418 h 577"/>
                <a:gd name="T72" fmla="*/ 630 w 750"/>
                <a:gd name="T73" fmla="*/ 394 h 577"/>
                <a:gd name="T74" fmla="*/ 570 w 750"/>
                <a:gd name="T75" fmla="*/ 345 h 577"/>
                <a:gd name="T76" fmla="*/ 543 w 750"/>
                <a:gd name="T77" fmla="*/ 405 h 577"/>
                <a:gd name="T78" fmla="*/ 497 w 750"/>
                <a:gd name="T79" fmla="*/ 461 h 577"/>
                <a:gd name="T80" fmla="*/ 402 w 750"/>
                <a:gd name="T81" fmla="*/ 392 h 577"/>
                <a:gd name="T82" fmla="*/ 432 w 750"/>
                <a:gd name="T83" fmla="*/ 321 h 577"/>
                <a:gd name="T84" fmla="*/ 484 w 750"/>
                <a:gd name="T85" fmla="*/ 288 h 577"/>
                <a:gd name="T86" fmla="*/ 475 w 750"/>
                <a:gd name="T87" fmla="*/ 253 h 577"/>
                <a:gd name="T88" fmla="*/ 433 w 750"/>
                <a:gd name="T89" fmla="*/ 256 h 577"/>
                <a:gd name="T90" fmla="*/ 401 w 750"/>
                <a:gd name="T91" fmla="*/ 202 h 577"/>
                <a:gd name="T92" fmla="*/ 387 w 750"/>
                <a:gd name="T93" fmla="*/ 217 h 577"/>
                <a:gd name="T94" fmla="*/ 379 w 750"/>
                <a:gd name="T95" fmla="*/ 271 h 577"/>
                <a:gd name="T96" fmla="*/ 367 w 750"/>
                <a:gd name="T97" fmla="*/ 260 h 577"/>
                <a:gd name="T98" fmla="*/ 298 w 750"/>
                <a:gd name="T99" fmla="*/ 259 h 577"/>
                <a:gd name="T100" fmla="*/ 200 w 750"/>
                <a:gd name="T101" fmla="*/ 253 h 577"/>
                <a:gd name="T102" fmla="*/ 72 w 750"/>
                <a:gd name="T103" fmla="*/ 254 h 577"/>
                <a:gd name="T104" fmla="*/ 35 w 750"/>
                <a:gd name="T105" fmla="*/ 254 h 577"/>
                <a:gd name="T106" fmla="*/ 95 w 750"/>
                <a:gd name="T107" fmla="*/ 439 h 577"/>
                <a:gd name="T108" fmla="*/ 135 w 750"/>
                <a:gd name="T109" fmla="*/ 491 h 577"/>
                <a:gd name="T110" fmla="*/ 465 w 750"/>
                <a:gd name="T111" fmla="*/ 514 h 577"/>
                <a:gd name="T112" fmla="*/ 523 w 750"/>
                <a:gd name="T113" fmla="*/ 571 h 577"/>
                <a:gd name="T114" fmla="*/ 646 w 750"/>
                <a:gd name="T115" fmla="*/ 539 h 577"/>
                <a:gd name="T116" fmla="*/ 181 w 750"/>
                <a:gd name="T117" fmla="*/ 303 h 577"/>
                <a:gd name="T118" fmla="*/ 180 w 750"/>
                <a:gd name="T119" fmla="*/ 292 h 577"/>
                <a:gd name="T120" fmla="*/ 376 w 750"/>
                <a:gd name="T121" fmla="*/ 4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577">
                  <a:moveTo>
                    <a:pt x="148" y="506"/>
                  </a:moveTo>
                  <a:cubicBezTo>
                    <a:pt x="145" y="503"/>
                    <a:pt x="139" y="504"/>
                    <a:pt x="138" y="502"/>
                  </a:cubicBezTo>
                  <a:cubicBezTo>
                    <a:pt x="137" y="499"/>
                    <a:pt x="131" y="490"/>
                    <a:pt x="128" y="491"/>
                  </a:cubicBezTo>
                  <a:cubicBezTo>
                    <a:pt x="125" y="491"/>
                    <a:pt x="121" y="491"/>
                    <a:pt x="117" y="488"/>
                  </a:cubicBezTo>
                  <a:cubicBezTo>
                    <a:pt x="114" y="485"/>
                    <a:pt x="111" y="485"/>
                    <a:pt x="108" y="487"/>
                  </a:cubicBezTo>
                  <a:cubicBezTo>
                    <a:pt x="106" y="489"/>
                    <a:pt x="111" y="489"/>
                    <a:pt x="111" y="491"/>
                  </a:cubicBezTo>
                  <a:cubicBezTo>
                    <a:pt x="111" y="493"/>
                    <a:pt x="113" y="494"/>
                    <a:pt x="115" y="493"/>
                  </a:cubicBezTo>
                  <a:cubicBezTo>
                    <a:pt x="117" y="493"/>
                    <a:pt x="119" y="498"/>
                    <a:pt x="121" y="498"/>
                  </a:cubicBezTo>
                  <a:cubicBezTo>
                    <a:pt x="123" y="498"/>
                    <a:pt x="124" y="502"/>
                    <a:pt x="126" y="502"/>
                  </a:cubicBezTo>
                  <a:cubicBezTo>
                    <a:pt x="129" y="502"/>
                    <a:pt x="130" y="505"/>
                    <a:pt x="131" y="506"/>
                  </a:cubicBezTo>
                  <a:cubicBezTo>
                    <a:pt x="132" y="508"/>
                    <a:pt x="135" y="506"/>
                    <a:pt x="135" y="508"/>
                  </a:cubicBezTo>
                  <a:cubicBezTo>
                    <a:pt x="135" y="510"/>
                    <a:pt x="138" y="511"/>
                    <a:pt x="139" y="513"/>
                  </a:cubicBezTo>
                  <a:cubicBezTo>
                    <a:pt x="144" y="514"/>
                    <a:pt x="148" y="514"/>
                    <a:pt x="152" y="513"/>
                  </a:cubicBezTo>
                  <a:cubicBezTo>
                    <a:pt x="152" y="512"/>
                    <a:pt x="153" y="510"/>
                    <a:pt x="153" y="509"/>
                  </a:cubicBezTo>
                  <a:cubicBezTo>
                    <a:pt x="154" y="507"/>
                    <a:pt x="150" y="509"/>
                    <a:pt x="148" y="506"/>
                  </a:cubicBezTo>
                  <a:close/>
                  <a:moveTo>
                    <a:pt x="142" y="209"/>
                  </a:moveTo>
                  <a:cubicBezTo>
                    <a:pt x="148" y="211"/>
                    <a:pt x="149" y="223"/>
                    <a:pt x="153" y="223"/>
                  </a:cubicBezTo>
                  <a:cubicBezTo>
                    <a:pt x="156" y="223"/>
                    <a:pt x="154" y="219"/>
                    <a:pt x="159" y="219"/>
                  </a:cubicBezTo>
                  <a:cubicBezTo>
                    <a:pt x="164" y="219"/>
                    <a:pt x="163" y="216"/>
                    <a:pt x="167" y="217"/>
                  </a:cubicBezTo>
                  <a:cubicBezTo>
                    <a:pt x="172" y="217"/>
                    <a:pt x="176" y="216"/>
                    <a:pt x="176" y="211"/>
                  </a:cubicBezTo>
                  <a:cubicBezTo>
                    <a:pt x="176" y="205"/>
                    <a:pt x="179" y="203"/>
                    <a:pt x="183" y="202"/>
                  </a:cubicBezTo>
                  <a:cubicBezTo>
                    <a:pt x="188" y="201"/>
                    <a:pt x="184" y="196"/>
                    <a:pt x="190" y="194"/>
                  </a:cubicBezTo>
                  <a:cubicBezTo>
                    <a:pt x="196" y="193"/>
                    <a:pt x="214" y="185"/>
                    <a:pt x="217" y="183"/>
                  </a:cubicBezTo>
                  <a:cubicBezTo>
                    <a:pt x="220" y="181"/>
                    <a:pt x="213" y="178"/>
                    <a:pt x="207" y="174"/>
                  </a:cubicBezTo>
                  <a:cubicBezTo>
                    <a:pt x="200" y="169"/>
                    <a:pt x="195" y="168"/>
                    <a:pt x="189" y="172"/>
                  </a:cubicBezTo>
                  <a:cubicBezTo>
                    <a:pt x="184" y="175"/>
                    <a:pt x="188" y="168"/>
                    <a:pt x="184" y="170"/>
                  </a:cubicBezTo>
                  <a:cubicBezTo>
                    <a:pt x="180" y="172"/>
                    <a:pt x="169" y="167"/>
                    <a:pt x="167" y="165"/>
                  </a:cubicBezTo>
                  <a:cubicBezTo>
                    <a:pt x="166" y="163"/>
                    <a:pt x="146" y="169"/>
                    <a:pt x="141" y="169"/>
                  </a:cubicBezTo>
                  <a:cubicBezTo>
                    <a:pt x="136" y="169"/>
                    <a:pt x="141" y="174"/>
                    <a:pt x="145" y="177"/>
                  </a:cubicBezTo>
                  <a:cubicBezTo>
                    <a:pt x="148" y="180"/>
                    <a:pt x="136" y="188"/>
                    <a:pt x="139" y="190"/>
                  </a:cubicBezTo>
                  <a:cubicBezTo>
                    <a:pt x="141" y="191"/>
                    <a:pt x="136" y="196"/>
                    <a:pt x="131" y="202"/>
                  </a:cubicBezTo>
                  <a:cubicBezTo>
                    <a:pt x="126" y="208"/>
                    <a:pt x="135" y="208"/>
                    <a:pt x="142" y="209"/>
                  </a:cubicBezTo>
                  <a:close/>
                  <a:moveTo>
                    <a:pt x="328" y="240"/>
                  </a:moveTo>
                  <a:cubicBezTo>
                    <a:pt x="331" y="237"/>
                    <a:pt x="340" y="245"/>
                    <a:pt x="340" y="240"/>
                  </a:cubicBezTo>
                  <a:cubicBezTo>
                    <a:pt x="341" y="234"/>
                    <a:pt x="330" y="231"/>
                    <a:pt x="325" y="228"/>
                  </a:cubicBezTo>
                  <a:cubicBezTo>
                    <a:pt x="321" y="225"/>
                    <a:pt x="319" y="227"/>
                    <a:pt x="312" y="222"/>
                  </a:cubicBezTo>
                  <a:cubicBezTo>
                    <a:pt x="305" y="216"/>
                    <a:pt x="314" y="214"/>
                    <a:pt x="308" y="210"/>
                  </a:cubicBezTo>
                  <a:cubicBezTo>
                    <a:pt x="303" y="206"/>
                    <a:pt x="301" y="194"/>
                    <a:pt x="305" y="191"/>
                  </a:cubicBezTo>
                  <a:cubicBezTo>
                    <a:pt x="309" y="187"/>
                    <a:pt x="313" y="181"/>
                    <a:pt x="306" y="179"/>
                  </a:cubicBezTo>
                  <a:cubicBezTo>
                    <a:pt x="300" y="176"/>
                    <a:pt x="289" y="181"/>
                    <a:pt x="290" y="183"/>
                  </a:cubicBezTo>
                  <a:cubicBezTo>
                    <a:pt x="291" y="184"/>
                    <a:pt x="300" y="189"/>
                    <a:pt x="300" y="191"/>
                  </a:cubicBezTo>
                  <a:cubicBezTo>
                    <a:pt x="300" y="194"/>
                    <a:pt x="292" y="185"/>
                    <a:pt x="289" y="187"/>
                  </a:cubicBezTo>
                  <a:cubicBezTo>
                    <a:pt x="286" y="189"/>
                    <a:pt x="282" y="183"/>
                    <a:pt x="280" y="187"/>
                  </a:cubicBezTo>
                  <a:cubicBezTo>
                    <a:pt x="277" y="191"/>
                    <a:pt x="283" y="204"/>
                    <a:pt x="285" y="208"/>
                  </a:cubicBezTo>
                  <a:cubicBezTo>
                    <a:pt x="288" y="211"/>
                    <a:pt x="283" y="211"/>
                    <a:pt x="280" y="212"/>
                  </a:cubicBezTo>
                  <a:cubicBezTo>
                    <a:pt x="277" y="213"/>
                    <a:pt x="277" y="202"/>
                    <a:pt x="274" y="197"/>
                  </a:cubicBezTo>
                  <a:cubicBezTo>
                    <a:pt x="271" y="193"/>
                    <a:pt x="259" y="188"/>
                    <a:pt x="258" y="191"/>
                  </a:cubicBezTo>
                  <a:cubicBezTo>
                    <a:pt x="257" y="194"/>
                    <a:pt x="266" y="194"/>
                    <a:pt x="264" y="199"/>
                  </a:cubicBezTo>
                  <a:cubicBezTo>
                    <a:pt x="263" y="203"/>
                    <a:pt x="259" y="196"/>
                    <a:pt x="255" y="199"/>
                  </a:cubicBezTo>
                  <a:cubicBezTo>
                    <a:pt x="251" y="203"/>
                    <a:pt x="251" y="200"/>
                    <a:pt x="252" y="197"/>
                  </a:cubicBezTo>
                  <a:cubicBezTo>
                    <a:pt x="253" y="194"/>
                    <a:pt x="246" y="190"/>
                    <a:pt x="239" y="191"/>
                  </a:cubicBezTo>
                  <a:cubicBezTo>
                    <a:pt x="231" y="191"/>
                    <a:pt x="235" y="197"/>
                    <a:pt x="233" y="199"/>
                  </a:cubicBezTo>
                  <a:cubicBezTo>
                    <a:pt x="231" y="200"/>
                    <a:pt x="220" y="197"/>
                    <a:pt x="227" y="196"/>
                  </a:cubicBezTo>
                  <a:cubicBezTo>
                    <a:pt x="234" y="194"/>
                    <a:pt x="231" y="190"/>
                    <a:pt x="228" y="186"/>
                  </a:cubicBezTo>
                  <a:cubicBezTo>
                    <a:pt x="226" y="182"/>
                    <a:pt x="218" y="187"/>
                    <a:pt x="207" y="191"/>
                  </a:cubicBezTo>
                  <a:cubicBezTo>
                    <a:pt x="195" y="195"/>
                    <a:pt x="190" y="200"/>
                    <a:pt x="192" y="200"/>
                  </a:cubicBezTo>
                  <a:cubicBezTo>
                    <a:pt x="193" y="200"/>
                    <a:pt x="193" y="202"/>
                    <a:pt x="189" y="206"/>
                  </a:cubicBezTo>
                  <a:cubicBezTo>
                    <a:pt x="184" y="210"/>
                    <a:pt x="189" y="213"/>
                    <a:pt x="193" y="213"/>
                  </a:cubicBezTo>
                  <a:cubicBezTo>
                    <a:pt x="197" y="213"/>
                    <a:pt x="194" y="216"/>
                    <a:pt x="196" y="217"/>
                  </a:cubicBezTo>
                  <a:cubicBezTo>
                    <a:pt x="199" y="218"/>
                    <a:pt x="212" y="212"/>
                    <a:pt x="216" y="215"/>
                  </a:cubicBezTo>
                  <a:cubicBezTo>
                    <a:pt x="220" y="217"/>
                    <a:pt x="194" y="219"/>
                    <a:pt x="194" y="223"/>
                  </a:cubicBezTo>
                  <a:cubicBezTo>
                    <a:pt x="194" y="228"/>
                    <a:pt x="208" y="230"/>
                    <a:pt x="219" y="228"/>
                  </a:cubicBezTo>
                  <a:cubicBezTo>
                    <a:pt x="229" y="227"/>
                    <a:pt x="248" y="230"/>
                    <a:pt x="248" y="233"/>
                  </a:cubicBezTo>
                  <a:cubicBezTo>
                    <a:pt x="248" y="235"/>
                    <a:pt x="235" y="234"/>
                    <a:pt x="226" y="234"/>
                  </a:cubicBezTo>
                  <a:cubicBezTo>
                    <a:pt x="217" y="234"/>
                    <a:pt x="201" y="237"/>
                    <a:pt x="201" y="240"/>
                  </a:cubicBezTo>
                  <a:cubicBezTo>
                    <a:pt x="202" y="243"/>
                    <a:pt x="203" y="243"/>
                    <a:pt x="213" y="247"/>
                  </a:cubicBezTo>
                  <a:cubicBezTo>
                    <a:pt x="223" y="252"/>
                    <a:pt x="233" y="245"/>
                    <a:pt x="232" y="252"/>
                  </a:cubicBezTo>
                  <a:cubicBezTo>
                    <a:pt x="232" y="258"/>
                    <a:pt x="238" y="259"/>
                    <a:pt x="251" y="260"/>
                  </a:cubicBezTo>
                  <a:cubicBezTo>
                    <a:pt x="264" y="260"/>
                    <a:pt x="270" y="254"/>
                    <a:pt x="276" y="254"/>
                  </a:cubicBezTo>
                  <a:cubicBezTo>
                    <a:pt x="282" y="255"/>
                    <a:pt x="285" y="253"/>
                    <a:pt x="288" y="249"/>
                  </a:cubicBezTo>
                  <a:cubicBezTo>
                    <a:pt x="291" y="245"/>
                    <a:pt x="294" y="247"/>
                    <a:pt x="295" y="249"/>
                  </a:cubicBezTo>
                  <a:cubicBezTo>
                    <a:pt x="295" y="252"/>
                    <a:pt x="304" y="251"/>
                    <a:pt x="305" y="253"/>
                  </a:cubicBezTo>
                  <a:cubicBezTo>
                    <a:pt x="310" y="258"/>
                    <a:pt x="326" y="256"/>
                    <a:pt x="332" y="253"/>
                  </a:cubicBezTo>
                  <a:cubicBezTo>
                    <a:pt x="338" y="250"/>
                    <a:pt x="329" y="242"/>
                    <a:pt x="326" y="246"/>
                  </a:cubicBezTo>
                  <a:cubicBezTo>
                    <a:pt x="323" y="250"/>
                    <a:pt x="321" y="247"/>
                    <a:pt x="320" y="246"/>
                  </a:cubicBezTo>
                  <a:cubicBezTo>
                    <a:pt x="319" y="244"/>
                    <a:pt x="326" y="243"/>
                    <a:pt x="328" y="240"/>
                  </a:cubicBezTo>
                  <a:close/>
                  <a:moveTo>
                    <a:pt x="186" y="148"/>
                  </a:moveTo>
                  <a:cubicBezTo>
                    <a:pt x="193" y="149"/>
                    <a:pt x="200" y="143"/>
                    <a:pt x="199" y="140"/>
                  </a:cubicBezTo>
                  <a:cubicBezTo>
                    <a:pt x="199" y="136"/>
                    <a:pt x="183" y="148"/>
                    <a:pt x="186" y="148"/>
                  </a:cubicBezTo>
                  <a:close/>
                  <a:moveTo>
                    <a:pt x="155" y="138"/>
                  </a:moveTo>
                  <a:cubicBezTo>
                    <a:pt x="158" y="139"/>
                    <a:pt x="155" y="144"/>
                    <a:pt x="158" y="143"/>
                  </a:cubicBezTo>
                  <a:cubicBezTo>
                    <a:pt x="161" y="141"/>
                    <a:pt x="162" y="141"/>
                    <a:pt x="164" y="141"/>
                  </a:cubicBezTo>
                  <a:cubicBezTo>
                    <a:pt x="168" y="143"/>
                    <a:pt x="169" y="139"/>
                    <a:pt x="171" y="137"/>
                  </a:cubicBezTo>
                  <a:cubicBezTo>
                    <a:pt x="173" y="135"/>
                    <a:pt x="172" y="144"/>
                    <a:pt x="177" y="144"/>
                  </a:cubicBezTo>
                  <a:cubicBezTo>
                    <a:pt x="181" y="144"/>
                    <a:pt x="180" y="135"/>
                    <a:pt x="184" y="138"/>
                  </a:cubicBezTo>
                  <a:cubicBezTo>
                    <a:pt x="188" y="140"/>
                    <a:pt x="189" y="137"/>
                    <a:pt x="190" y="134"/>
                  </a:cubicBezTo>
                  <a:cubicBezTo>
                    <a:pt x="190" y="131"/>
                    <a:pt x="190" y="127"/>
                    <a:pt x="195" y="126"/>
                  </a:cubicBezTo>
                  <a:cubicBezTo>
                    <a:pt x="199" y="125"/>
                    <a:pt x="195" y="130"/>
                    <a:pt x="197" y="134"/>
                  </a:cubicBezTo>
                  <a:cubicBezTo>
                    <a:pt x="200" y="138"/>
                    <a:pt x="205" y="134"/>
                    <a:pt x="205" y="132"/>
                  </a:cubicBezTo>
                  <a:cubicBezTo>
                    <a:pt x="205" y="129"/>
                    <a:pt x="212" y="131"/>
                    <a:pt x="212" y="128"/>
                  </a:cubicBezTo>
                  <a:cubicBezTo>
                    <a:pt x="211" y="126"/>
                    <a:pt x="214" y="125"/>
                    <a:pt x="212" y="122"/>
                  </a:cubicBezTo>
                  <a:cubicBezTo>
                    <a:pt x="210" y="119"/>
                    <a:pt x="215" y="120"/>
                    <a:pt x="217" y="118"/>
                  </a:cubicBezTo>
                  <a:cubicBezTo>
                    <a:pt x="219" y="115"/>
                    <a:pt x="214" y="117"/>
                    <a:pt x="210" y="114"/>
                  </a:cubicBezTo>
                  <a:cubicBezTo>
                    <a:pt x="207" y="110"/>
                    <a:pt x="205" y="115"/>
                    <a:pt x="205" y="117"/>
                  </a:cubicBezTo>
                  <a:cubicBezTo>
                    <a:pt x="205" y="119"/>
                    <a:pt x="198" y="118"/>
                    <a:pt x="194" y="116"/>
                  </a:cubicBezTo>
                  <a:cubicBezTo>
                    <a:pt x="190" y="115"/>
                    <a:pt x="184" y="121"/>
                    <a:pt x="179" y="124"/>
                  </a:cubicBezTo>
                  <a:cubicBezTo>
                    <a:pt x="173" y="127"/>
                    <a:pt x="172" y="132"/>
                    <a:pt x="167" y="132"/>
                  </a:cubicBezTo>
                  <a:cubicBezTo>
                    <a:pt x="161" y="131"/>
                    <a:pt x="153" y="137"/>
                    <a:pt x="155" y="138"/>
                  </a:cubicBezTo>
                  <a:close/>
                  <a:moveTo>
                    <a:pt x="214" y="136"/>
                  </a:moveTo>
                  <a:cubicBezTo>
                    <a:pt x="208" y="136"/>
                    <a:pt x="209" y="141"/>
                    <a:pt x="215" y="141"/>
                  </a:cubicBezTo>
                  <a:cubicBezTo>
                    <a:pt x="221" y="141"/>
                    <a:pt x="223" y="143"/>
                    <a:pt x="214" y="143"/>
                  </a:cubicBezTo>
                  <a:cubicBezTo>
                    <a:pt x="205" y="143"/>
                    <a:pt x="202" y="150"/>
                    <a:pt x="208" y="149"/>
                  </a:cubicBezTo>
                  <a:cubicBezTo>
                    <a:pt x="214" y="147"/>
                    <a:pt x="221" y="147"/>
                    <a:pt x="216" y="149"/>
                  </a:cubicBezTo>
                  <a:cubicBezTo>
                    <a:pt x="212" y="150"/>
                    <a:pt x="200" y="151"/>
                    <a:pt x="201" y="153"/>
                  </a:cubicBezTo>
                  <a:cubicBezTo>
                    <a:pt x="202" y="155"/>
                    <a:pt x="207" y="155"/>
                    <a:pt x="212" y="156"/>
                  </a:cubicBezTo>
                  <a:cubicBezTo>
                    <a:pt x="217" y="158"/>
                    <a:pt x="220" y="159"/>
                    <a:pt x="224" y="155"/>
                  </a:cubicBezTo>
                  <a:cubicBezTo>
                    <a:pt x="227" y="151"/>
                    <a:pt x="232" y="147"/>
                    <a:pt x="230" y="153"/>
                  </a:cubicBezTo>
                  <a:cubicBezTo>
                    <a:pt x="229" y="158"/>
                    <a:pt x="236" y="154"/>
                    <a:pt x="246" y="154"/>
                  </a:cubicBezTo>
                  <a:cubicBezTo>
                    <a:pt x="257" y="153"/>
                    <a:pt x="245" y="160"/>
                    <a:pt x="234" y="160"/>
                  </a:cubicBezTo>
                  <a:cubicBezTo>
                    <a:pt x="224" y="161"/>
                    <a:pt x="226" y="166"/>
                    <a:pt x="234" y="168"/>
                  </a:cubicBezTo>
                  <a:cubicBezTo>
                    <a:pt x="242" y="170"/>
                    <a:pt x="260" y="163"/>
                    <a:pt x="264" y="159"/>
                  </a:cubicBezTo>
                  <a:cubicBezTo>
                    <a:pt x="268" y="155"/>
                    <a:pt x="271" y="161"/>
                    <a:pt x="276" y="158"/>
                  </a:cubicBezTo>
                  <a:cubicBezTo>
                    <a:pt x="280" y="155"/>
                    <a:pt x="288" y="159"/>
                    <a:pt x="295" y="157"/>
                  </a:cubicBezTo>
                  <a:cubicBezTo>
                    <a:pt x="302" y="156"/>
                    <a:pt x="303" y="142"/>
                    <a:pt x="298" y="140"/>
                  </a:cubicBezTo>
                  <a:cubicBezTo>
                    <a:pt x="292" y="138"/>
                    <a:pt x="292" y="143"/>
                    <a:pt x="288" y="143"/>
                  </a:cubicBezTo>
                  <a:cubicBezTo>
                    <a:pt x="284" y="144"/>
                    <a:pt x="282" y="139"/>
                    <a:pt x="279" y="135"/>
                  </a:cubicBezTo>
                  <a:cubicBezTo>
                    <a:pt x="275" y="132"/>
                    <a:pt x="277" y="126"/>
                    <a:pt x="273" y="126"/>
                  </a:cubicBezTo>
                  <a:cubicBezTo>
                    <a:pt x="268" y="127"/>
                    <a:pt x="257" y="135"/>
                    <a:pt x="264" y="136"/>
                  </a:cubicBezTo>
                  <a:cubicBezTo>
                    <a:pt x="270" y="137"/>
                    <a:pt x="268" y="140"/>
                    <a:pt x="264" y="141"/>
                  </a:cubicBezTo>
                  <a:cubicBezTo>
                    <a:pt x="261" y="143"/>
                    <a:pt x="272" y="146"/>
                    <a:pt x="271" y="148"/>
                  </a:cubicBezTo>
                  <a:cubicBezTo>
                    <a:pt x="269" y="150"/>
                    <a:pt x="252" y="148"/>
                    <a:pt x="251" y="144"/>
                  </a:cubicBezTo>
                  <a:cubicBezTo>
                    <a:pt x="251" y="141"/>
                    <a:pt x="237" y="134"/>
                    <a:pt x="232" y="135"/>
                  </a:cubicBezTo>
                  <a:cubicBezTo>
                    <a:pt x="226" y="137"/>
                    <a:pt x="228" y="131"/>
                    <a:pt x="223" y="131"/>
                  </a:cubicBezTo>
                  <a:cubicBezTo>
                    <a:pt x="217" y="130"/>
                    <a:pt x="219" y="135"/>
                    <a:pt x="214" y="136"/>
                  </a:cubicBezTo>
                  <a:close/>
                  <a:moveTo>
                    <a:pt x="233" y="109"/>
                  </a:moveTo>
                  <a:cubicBezTo>
                    <a:pt x="235" y="104"/>
                    <a:pt x="221" y="105"/>
                    <a:pt x="222" y="107"/>
                  </a:cubicBezTo>
                  <a:cubicBezTo>
                    <a:pt x="224" y="110"/>
                    <a:pt x="231" y="113"/>
                    <a:pt x="233" y="109"/>
                  </a:cubicBezTo>
                  <a:close/>
                  <a:moveTo>
                    <a:pt x="264" y="107"/>
                  </a:moveTo>
                  <a:cubicBezTo>
                    <a:pt x="269" y="106"/>
                    <a:pt x="267" y="103"/>
                    <a:pt x="259" y="104"/>
                  </a:cubicBezTo>
                  <a:cubicBezTo>
                    <a:pt x="251" y="105"/>
                    <a:pt x="238" y="105"/>
                    <a:pt x="238" y="110"/>
                  </a:cubicBezTo>
                  <a:cubicBezTo>
                    <a:pt x="238" y="115"/>
                    <a:pt x="240" y="117"/>
                    <a:pt x="249" y="118"/>
                  </a:cubicBezTo>
                  <a:cubicBezTo>
                    <a:pt x="257" y="119"/>
                    <a:pt x="265" y="110"/>
                    <a:pt x="261" y="110"/>
                  </a:cubicBezTo>
                  <a:cubicBezTo>
                    <a:pt x="257" y="110"/>
                    <a:pt x="259" y="108"/>
                    <a:pt x="264" y="107"/>
                  </a:cubicBezTo>
                  <a:close/>
                  <a:moveTo>
                    <a:pt x="246" y="100"/>
                  </a:moveTo>
                  <a:cubicBezTo>
                    <a:pt x="249" y="101"/>
                    <a:pt x="253" y="97"/>
                    <a:pt x="256" y="99"/>
                  </a:cubicBezTo>
                  <a:cubicBezTo>
                    <a:pt x="258" y="101"/>
                    <a:pt x="270" y="103"/>
                    <a:pt x="270" y="97"/>
                  </a:cubicBezTo>
                  <a:cubicBezTo>
                    <a:pt x="270" y="91"/>
                    <a:pt x="255" y="90"/>
                    <a:pt x="252" y="93"/>
                  </a:cubicBezTo>
                  <a:cubicBezTo>
                    <a:pt x="248" y="95"/>
                    <a:pt x="231" y="96"/>
                    <a:pt x="236" y="99"/>
                  </a:cubicBezTo>
                  <a:cubicBezTo>
                    <a:pt x="239" y="102"/>
                    <a:pt x="242" y="98"/>
                    <a:pt x="246" y="100"/>
                  </a:cubicBezTo>
                  <a:close/>
                  <a:moveTo>
                    <a:pt x="308" y="88"/>
                  </a:moveTo>
                  <a:cubicBezTo>
                    <a:pt x="313" y="85"/>
                    <a:pt x="321" y="90"/>
                    <a:pt x="319" y="94"/>
                  </a:cubicBezTo>
                  <a:cubicBezTo>
                    <a:pt x="318" y="97"/>
                    <a:pt x="305" y="93"/>
                    <a:pt x="306" y="96"/>
                  </a:cubicBezTo>
                  <a:cubicBezTo>
                    <a:pt x="306" y="97"/>
                    <a:pt x="308" y="101"/>
                    <a:pt x="317" y="99"/>
                  </a:cubicBezTo>
                  <a:cubicBezTo>
                    <a:pt x="326" y="96"/>
                    <a:pt x="333" y="98"/>
                    <a:pt x="339" y="103"/>
                  </a:cubicBezTo>
                  <a:cubicBezTo>
                    <a:pt x="345" y="108"/>
                    <a:pt x="351" y="110"/>
                    <a:pt x="355" y="105"/>
                  </a:cubicBezTo>
                  <a:cubicBezTo>
                    <a:pt x="359" y="100"/>
                    <a:pt x="350" y="99"/>
                    <a:pt x="351" y="96"/>
                  </a:cubicBezTo>
                  <a:cubicBezTo>
                    <a:pt x="353" y="92"/>
                    <a:pt x="345" y="90"/>
                    <a:pt x="341" y="90"/>
                  </a:cubicBezTo>
                  <a:cubicBezTo>
                    <a:pt x="337" y="90"/>
                    <a:pt x="336" y="82"/>
                    <a:pt x="332" y="84"/>
                  </a:cubicBezTo>
                  <a:cubicBezTo>
                    <a:pt x="329" y="85"/>
                    <a:pt x="327" y="88"/>
                    <a:pt x="327" y="83"/>
                  </a:cubicBezTo>
                  <a:cubicBezTo>
                    <a:pt x="327" y="78"/>
                    <a:pt x="307" y="78"/>
                    <a:pt x="302" y="79"/>
                  </a:cubicBezTo>
                  <a:cubicBezTo>
                    <a:pt x="298" y="81"/>
                    <a:pt x="304" y="91"/>
                    <a:pt x="308" y="88"/>
                  </a:cubicBezTo>
                  <a:close/>
                  <a:moveTo>
                    <a:pt x="311" y="120"/>
                  </a:moveTo>
                  <a:cubicBezTo>
                    <a:pt x="314" y="116"/>
                    <a:pt x="299" y="104"/>
                    <a:pt x="298" y="110"/>
                  </a:cubicBezTo>
                  <a:cubicBezTo>
                    <a:pt x="297" y="115"/>
                    <a:pt x="308" y="124"/>
                    <a:pt x="311" y="120"/>
                  </a:cubicBezTo>
                  <a:close/>
                  <a:moveTo>
                    <a:pt x="359" y="71"/>
                  </a:moveTo>
                  <a:cubicBezTo>
                    <a:pt x="362" y="66"/>
                    <a:pt x="344" y="63"/>
                    <a:pt x="348" y="67"/>
                  </a:cubicBezTo>
                  <a:cubicBezTo>
                    <a:pt x="351" y="69"/>
                    <a:pt x="357" y="75"/>
                    <a:pt x="359" y="71"/>
                  </a:cubicBezTo>
                  <a:close/>
                  <a:moveTo>
                    <a:pt x="317" y="156"/>
                  </a:moveTo>
                  <a:cubicBezTo>
                    <a:pt x="320" y="153"/>
                    <a:pt x="311" y="146"/>
                    <a:pt x="309" y="152"/>
                  </a:cubicBezTo>
                  <a:cubicBezTo>
                    <a:pt x="307" y="157"/>
                    <a:pt x="314" y="159"/>
                    <a:pt x="317" y="156"/>
                  </a:cubicBezTo>
                  <a:close/>
                  <a:moveTo>
                    <a:pt x="359" y="129"/>
                  </a:moveTo>
                  <a:cubicBezTo>
                    <a:pt x="359" y="133"/>
                    <a:pt x="350" y="129"/>
                    <a:pt x="344" y="126"/>
                  </a:cubicBezTo>
                  <a:cubicBezTo>
                    <a:pt x="337" y="124"/>
                    <a:pt x="341" y="131"/>
                    <a:pt x="346" y="136"/>
                  </a:cubicBezTo>
                  <a:cubicBezTo>
                    <a:pt x="351" y="140"/>
                    <a:pt x="344" y="138"/>
                    <a:pt x="336" y="133"/>
                  </a:cubicBezTo>
                  <a:cubicBezTo>
                    <a:pt x="329" y="128"/>
                    <a:pt x="330" y="137"/>
                    <a:pt x="333" y="139"/>
                  </a:cubicBezTo>
                  <a:cubicBezTo>
                    <a:pt x="337" y="142"/>
                    <a:pt x="333" y="146"/>
                    <a:pt x="328" y="140"/>
                  </a:cubicBezTo>
                  <a:cubicBezTo>
                    <a:pt x="324" y="134"/>
                    <a:pt x="322" y="127"/>
                    <a:pt x="314" y="127"/>
                  </a:cubicBezTo>
                  <a:cubicBezTo>
                    <a:pt x="307" y="126"/>
                    <a:pt x="311" y="134"/>
                    <a:pt x="313" y="137"/>
                  </a:cubicBezTo>
                  <a:cubicBezTo>
                    <a:pt x="317" y="142"/>
                    <a:pt x="321" y="143"/>
                    <a:pt x="327" y="147"/>
                  </a:cubicBezTo>
                  <a:cubicBezTo>
                    <a:pt x="333" y="150"/>
                    <a:pt x="342" y="145"/>
                    <a:pt x="347" y="146"/>
                  </a:cubicBezTo>
                  <a:cubicBezTo>
                    <a:pt x="351" y="147"/>
                    <a:pt x="342" y="153"/>
                    <a:pt x="345" y="157"/>
                  </a:cubicBezTo>
                  <a:cubicBezTo>
                    <a:pt x="348" y="160"/>
                    <a:pt x="356" y="158"/>
                    <a:pt x="363" y="157"/>
                  </a:cubicBezTo>
                  <a:cubicBezTo>
                    <a:pt x="369" y="157"/>
                    <a:pt x="366" y="153"/>
                    <a:pt x="370" y="151"/>
                  </a:cubicBezTo>
                  <a:cubicBezTo>
                    <a:pt x="373" y="148"/>
                    <a:pt x="366" y="149"/>
                    <a:pt x="369" y="142"/>
                  </a:cubicBezTo>
                  <a:cubicBezTo>
                    <a:pt x="372" y="136"/>
                    <a:pt x="360" y="126"/>
                    <a:pt x="359" y="129"/>
                  </a:cubicBezTo>
                  <a:close/>
                  <a:moveTo>
                    <a:pt x="375" y="107"/>
                  </a:moveTo>
                  <a:cubicBezTo>
                    <a:pt x="381" y="107"/>
                    <a:pt x="385" y="107"/>
                    <a:pt x="390" y="105"/>
                  </a:cubicBezTo>
                  <a:cubicBezTo>
                    <a:pt x="395" y="103"/>
                    <a:pt x="387" y="103"/>
                    <a:pt x="391" y="98"/>
                  </a:cubicBezTo>
                  <a:cubicBezTo>
                    <a:pt x="394" y="94"/>
                    <a:pt x="382" y="94"/>
                    <a:pt x="382" y="95"/>
                  </a:cubicBezTo>
                  <a:cubicBezTo>
                    <a:pt x="381" y="97"/>
                    <a:pt x="366" y="86"/>
                    <a:pt x="364" y="90"/>
                  </a:cubicBezTo>
                  <a:cubicBezTo>
                    <a:pt x="362" y="93"/>
                    <a:pt x="369" y="107"/>
                    <a:pt x="375" y="107"/>
                  </a:cubicBezTo>
                  <a:close/>
                  <a:moveTo>
                    <a:pt x="405" y="109"/>
                  </a:moveTo>
                  <a:cubicBezTo>
                    <a:pt x="404" y="107"/>
                    <a:pt x="376" y="110"/>
                    <a:pt x="381" y="114"/>
                  </a:cubicBezTo>
                  <a:cubicBezTo>
                    <a:pt x="388" y="119"/>
                    <a:pt x="406" y="112"/>
                    <a:pt x="405" y="109"/>
                  </a:cubicBezTo>
                  <a:close/>
                  <a:moveTo>
                    <a:pt x="401" y="164"/>
                  </a:moveTo>
                  <a:cubicBezTo>
                    <a:pt x="408" y="163"/>
                    <a:pt x="404" y="155"/>
                    <a:pt x="397" y="150"/>
                  </a:cubicBezTo>
                  <a:cubicBezTo>
                    <a:pt x="390" y="144"/>
                    <a:pt x="373" y="156"/>
                    <a:pt x="376" y="158"/>
                  </a:cubicBezTo>
                  <a:cubicBezTo>
                    <a:pt x="379" y="160"/>
                    <a:pt x="394" y="164"/>
                    <a:pt x="401" y="164"/>
                  </a:cubicBezTo>
                  <a:close/>
                  <a:moveTo>
                    <a:pt x="353" y="216"/>
                  </a:moveTo>
                  <a:cubicBezTo>
                    <a:pt x="361" y="222"/>
                    <a:pt x="359" y="212"/>
                    <a:pt x="368" y="212"/>
                  </a:cubicBezTo>
                  <a:cubicBezTo>
                    <a:pt x="378" y="212"/>
                    <a:pt x="378" y="197"/>
                    <a:pt x="379" y="191"/>
                  </a:cubicBezTo>
                  <a:cubicBezTo>
                    <a:pt x="381" y="186"/>
                    <a:pt x="372" y="186"/>
                    <a:pt x="374" y="190"/>
                  </a:cubicBezTo>
                  <a:cubicBezTo>
                    <a:pt x="376" y="194"/>
                    <a:pt x="374" y="199"/>
                    <a:pt x="373" y="194"/>
                  </a:cubicBezTo>
                  <a:cubicBezTo>
                    <a:pt x="372" y="189"/>
                    <a:pt x="365" y="193"/>
                    <a:pt x="363" y="190"/>
                  </a:cubicBezTo>
                  <a:cubicBezTo>
                    <a:pt x="360" y="186"/>
                    <a:pt x="371" y="186"/>
                    <a:pt x="373" y="181"/>
                  </a:cubicBezTo>
                  <a:cubicBezTo>
                    <a:pt x="376" y="176"/>
                    <a:pt x="365" y="177"/>
                    <a:pt x="367" y="173"/>
                  </a:cubicBezTo>
                  <a:cubicBezTo>
                    <a:pt x="370" y="169"/>
                    <a:pt x="351" y="173"/>
                    <a:pt x="357" y="175"/>
                  </a:cubicBezTo>
                  <a:cubicBezTo>
                    <a:pt x="362" y="178"/>
                    <a:pt x="357" y="181"/>
                    <a:pt x="352" y="177"/>
                  </a:cubicBezTo>
                  <a:cubicBezTo>
                    <a:pt x="347" y="173"/>
                    <a:pt x="332" y="179"/>
                    <a:pt x="337" y="184"/>
                  </a:cubicBezTo>
                  <a:cubicBezTo>
                    <a:pt x="341" y="187"/>
                    <a:pt x="354" y="181"/>
                    <a:pt x="347" y="191"/>
                  </a:cubicBezTo>
                  <a:cubicBezTo>
                    <a:pt x="339" y="201"/>
                    <a:pt x="336" y="188"/>
                    <a:pt x="330" y="190"/>
                  </a:cubicBezTo>
                  <a:cubicBezTo>
                    <a:pt x="323" y="191"/>
                    <a:pt x="326" y="199"/>
                    <a:pt x="336" y="202"/>
                  </a:cubicBezTo>
                  <a:cubicBezTo>
                    <a:pt x="346" y="205"/>
                    <a:pt x="345" y="211"/>
                    <a:pt x="353" y="216"/>
                  </a:cubicBezTo>
                  <a:close/>
                  <a:moveTo>
                    <a:pt x="414" y="156"/>
                  </a:moveTo>
                  <a:cubicBezTo>
                    <a:pt x="417" y="164"/>
                    <a:pt x="420" y="159"/>
                    <a:pt x="424" y="162"/>
                  </a:cubicBezTo>
                  <a:cubicBezTo>
                    <a:pt x="428" y="165"/>
                    <a:pt x="434" y="166"/>
                    <a:pt x="438" y="163"/>
                  </a:cubicBezTo>
                  <a:cubicBezTo>
                    <a:pt x="441" y="160"/>
                    <a:pt x="443" y="158"/>
                    <a:pt x="444" y="161"/>
                  </a:cubicBezTo>
                  <a:cubicBezTo>
                    <a:pt x="445" y="165"/>
                    <a:pt x="454" y="166"/>
                    <a:pt x="472" y="166"/>
                  </a:cubicBezTo>
                  <a:cubicBezTo>
                    <a:pt x="490" y="166"/>
                    <a:pt x="485" y="159"/>
                    <a:pt x="490" y="162"/>
                  </a:cubicBezTo>
                  <a:cubicBezTo>
                    <a:pt x="496" y="165"/>
                    <a:pt x="508" y="165"/>
                    <a:pt x="513" y="163"/>
                  </a:cubicBezTo>
                  <a:cubicBezTo>
                    <a:pt x="518" y="162"/>
                    <a:pt x="521" y="154"/>
                    <a:pt x="520" y="150"/>
                  </a:cubicBezTo>
                  <a:cubicBezTo>
                    <a:pt x="520" y="146"/>
                    <a:pt x="480" y="143"/>
                    <a:pt x="473" y="147"/>
                  </a:cubicBezTo>
                  <a:cubicBezTo>
                    <a:pt x="466" y="151"/>
                    <a:pt x="454" y="145"/>
                    <a:pt x="449" y="148"/>
                  </a:cubicBezTo>
                  <a:cubicBezTo>
                    <a:pt x="443" y="151"/>
                    <a:pt x="445" y="144"/>
                    <a:pt x="435" y="144"/>
                  </a:cubicBezTo>
                  <a:cubicBezTo>
                    <a:pt x="425" y="143"/>
                    <a:pt x="436" y="138"/>
                    <a:pt x="438" y="136"/>
                  </a:cubicBezTo>
                  <a:cubicBezTo>
                    <a:pt x="440" y="134"/>
                    <a:pt x="422" y="128"/>
                    <a:pt x="415" y="129"/>
                  </a:cubicBezTo>
                  <a:cubicBezTo>
                    <a:pt x="408" y="131"/>
                    <a:pt x="404" y="127"/>
                    <a:pt x="397" y="124"/>
                  </a:cubicBezTo>
                  <a:cubicBezTo>
                    <a:pt x="391" y="121"/>
                    <a:pt x="372" y="122"/>
                    <a:pt x="376" y="127"/>
                  </a:cubicBezTo>
                  <a:cubicBezTo>
                    <a:pt x="379" y="131"/>
                    <a:pt x="400" y="138"/>
                    <a:pt x="403" y="135"/>
                  </a:cubicBezTo>
                  <a:cubicBezTo>
                    <a:pt x="405" y="131"/>
                    <a:pt x="410" y="139"/>
                    <a:pt x="414" y="143"/>
                  </a:cubicBezTo>
                  <a:cubicBezTo>
                    <a:pt x="417" y="147"/>
                    <a:pt x="412" y="149"/>
                    <a:pt x="414" y="156"/>
                  </a:cubicBezTo>
                  <a:close/>
                  <a:moveTo>
                    <a:pt x="433" y="112"/>
                  </a:moveTo>
                  <a:cubicBezTo>
                    <a:pt x="426" y="109"/>
                    <a:pt x="418" y="116"/>
                    <a:pt x="425" y="119"/>
                  </a:cubicBezTo>
                  <a:cubicBezTo>
                    <a:pt x="431" y="121"/>
                    <a:pt x="440" y="116"/>
                    <a:pt x="433" y="112"/>
                  </a:cubicBezTo>
                  <a:close/>
                  <a:moveTo>
                    <a:pt x="379" y="70"/>
                  </a:moveTo>
                  <a:cubicBezTo>
                    <a:pt x="385" y="73"/>
                    <a:pt x="382" y="77"/>
                    <a:pt x="388" y="79"/>
                  </a:cubicBezTo>
                  <a:cubicBezTo>
                    <a:pt x="394" y="82"/>
                    <a:pt x="411" y="76"/>
                    <a:pt x="412" y="80"/>
                  </a:cubicBezTo>
                  <a:cubicBezTo>
                    <a:pt x="414" y="84"/>
                    <a:pt x="395" y="85"/>
                    <a:pt x="397" y="87"/>
                  </a:cubicBezTo>
                  <a:cubicBezTo>
                    <a:pt x="400" y="90"/>
                    <a:pt x="411" y="94"/>
                    <a:pt x="409" y="96"/>
                  </a:cubicBezTo>
                  <a:cubicBezTo>
                    <a:pt x="408" y="98"/>
                    <a:pt x="427" y="105"/>
                    <a:pt x="429" y="102"/>
                  </a:cubicBezTo>
                  <a:cubicBezTo>
                    <a:pt x="431" y="99"/>
                    <a:pt x="436" y="100"/>
                    <a:pt x="441" y="101"/>
                  </a:cubicBezTo>
                  <a:cubicBezTo>
                    <a:pt x="446" y="103"/>
                    <a:pt x="446" y="90"/>
                    <a:pt x="450" y="92"/>
                  </a:cubicBezTo>
                  <a:cubicBezTo>
                    <a:pt x="453" y="94"/>
                    <a:pt x="453" y="87"/>
                    <a:pt x="458" y="85"/>
                  </a:cubicBezTo>
                  <a:cubicBezTo>
                    <a:pt x="464" y="83"/>
                    <a:pt x="472" y="83"/>
                    <a:pt x="472" y="80"/>
                  </a:cubicBezTo>
                  <a:cubicBezTo>
                    <a:pt x="473" y="78"/>
                    <a:pt x="471" y="76"/>
                    <a:pt x="464" y="76"/>
                  </a:cubicBezTo>
                  <a:cubicBezTo>
                    <a:pt x="457" y="77"/>
                    <a:pt x="453" y="75"/>
                    <a:pt x="456" y="71"/>
                  </a:cubicBezTo>
                  <a:cubicBezTo>
                    <a:pt x="459" y="67"/>
                    <a:pt x="449" y="66"/>
                    <a:pt x="452" y="63"/>
                  </a:cubicBezTo>
                  <a:cubicBezTo>
                    <a:pt x="456" y="60"/>
                    <a:pt x="445" y="57"/>
                    <a:pt x="446" y="62"/>
                  </a:cubicBezTo>
                  <a:cubicBezTo>
                    <a:pt x="447" y="66"/>
                    <a:pt x="440" y="62"/>
                    <a:pt x="438" y="58"/>
                  </a:cubicBezTo>
                  <a:cubicBezTo>
                    <a:pt x="437" y="54"/>
                    <a:pt x="422" y="52"/>
                    <a:pt x="412" y="43"/>
                  </a:cubicBezTo>
                  <a:cubicBezTo>
                    <a:pt x="402" y="34"/>
                    <a:pt x="391" y="40"/>
                    <a:pt x="397" y="41"/>
                  </a:cubicBezTo>
                  <a:cubicBezTo>
                    <a:pt x="403" y="42"/>
                    <a:pt x="403" y="45"/>
                    <a:pt x="398" y="45"/>
                  </a:cubicBezTo>
                  <a:cubicBezTo>
                    <a:pt x="393" y="45"/>
                    <a:pt x="385" y="45"/>
                    <a:pt x="392" y="48"/>
                  </a:cubicBezTo>
                  <a:cubicBezTo>
                    <a:pt x="400" y="51"/>
                    <a:pt x="392" y="53"/>
                    <a:pt x="385" y="53"/>
                  </a:cubicBezTo>
                  <a:cubicBezTo>
                    <a:pt x="379" y="53"/>
                    <a:pt x="379" y="61"/>
                    <a:pt x="387" y="62"/>
                  </a:cubicBezTo>
                  <a:cubicBezTo>
                    <a:pt x="395" y="63"/>
                    <a:pt x="389" y="68"/>
                    <a:pt x="382" y="66"/>
                  </a:cubicBezTo>
                  <a:cubicBezTo>
                    <a:pt x="376" y="64"/>
                    <a:pt x="373" y="67"/>
                    <a:pt x="379" y="70"/>
                  </a:cubicBezTo>
                  <a:close/>
                  <a:moveTo>
                    <a:pt x="425" y="34"/>
                  </a:moveTo>
                  <a:cubicBezTo>
                    <a:pt x="430" y="30"/>
                    <a:pt x="434" y="32"/>
                    <a:pt x="429" y="35"/>
                  </a:cubicBezTo>
                  <a:cubicBezTo>
                    <a:pt x="425" y="37"/>
                    <a:pt x="426" y="38"/>
                    <a:pt x="433" y="38"/>
                  </a:cubicBezTo>
                  <a:cubicBezTo>
                    <a:pt x="439" y="38"/>
                    <a:pt x="430" y="40"/>
                    <a:pt x="430" y="44"/>
                  </a:cubicBezTo>
                  <a:cubicBezTo>
                    <a:pt x="430" y="47"/>
                    <a:pt x="438" y="45"/>
                    <a:pt x="438" y="49"/>
                  </a:cubicBezTo>
                  <a:cubicBezTo>
                    <a:pt x="438" y="53"/>
                    <a:pt x="454" y="54"/>
                    <a:pt x="459" y="50"/>
                  </a:cubicBezTo>
                  <a:cubicBezTo>
                    <a:pt x="464" y="45"/>
                    <a:pt x="462" y="51"/>
                    <a:pt x="462" y="54"/>
                  </a:cubicBezTo>
                  <a:cubicBezTo>
                    <a:pt x="462" y="57"/>
                    <a:pt x="485" y="59"/>
                    <a:pt x="486" y="56"/>
                  </a:cubicBezTo>
                  <a:cubicBezTo>
                    <a:pt x="487" y="52"/>
                    <a:pt x="490" y="53"/>
                    <a:pt x="495" y="54"/>
                  </a:cubicBezTo>
                  <a:cubicBezTo>
                    <a:pt x="499" y="56"/>
                    <a:pt x="521" y="50"/>
                    <a:pt x="522" y="46"/>
                  </a:cubicBezTo>
                  <a:cubicBezTo>
                    <a:pt x="522" y="41"/>
                    <a:pt x="529" y="48"/>
                    <a:pt x="522" y="53"/>
                  </a:cubicBezTo>
                  <a:cubicBezTo>
                    <a:pt x="515" y="58"/>
                    <a:pt x="500" y="57"/>
                    <a:pt x="494" y="59"/>
                  </a:cubicBezTo>
                  <a:cubicBezTo>
                    <a:pt x="488" y="61"/>
                    <a:pt x="498" y="65"/>
                    <a:pt x="505" y="70"/>
                  </a:cubicBezTo>
                  <a:cubicBezTo>
                    <a:pt x="511" y="75"/>
                    <a:pt x="496" y="72"/>
                    <a:pt x="490" y="66"/>
                  </a:cubicBezTo>
                  <a:cubicBezTo>
                    <a:pt x="484" y="60"/>
                    <a:pt x="471" y="60"/>
                    <a:pt x="464" y="60"/>
                  </a:cubicBezTo>
                  <a:cubicBezTo>
                    <a:pt x="457" y="60"/>
                    <a:pt x="459" y="73"/>
                    <a:pt x="464" y="73"/>
                  </a:cubicBezTo>
                  <a:cubicBezTo>
                    <a:pt x="469" y="73"/>
                    <a:pt x="475" y="75"/>
                    <a:pt x="480" y="84"/>
                  </a:cubicBezTo>
                  <a:cubicBezTo>
                    <a:pt x="485" y="92"/>
                    <a:pt x="496" y="90"/>
                    <a:pt x="496" y="94"/>
                  </a:cubicBezTo>
                  <a:cubicBezTo>
                    <a:pt x="496" y="97"/>
                    <a:pt x="482" y="91"/>
                    <a:pt x="474" y="89"/>
                  </a:cubicBezTo>
                  <a:cubicBezTo>
                    <a:pt x="465" y="88"/>
                    <a:pt x="452" y="93"/>
                    <a:pt x="452" y="99"/>
                  </a:cubicBezTo>
                  <a:cubicBezTo>
                    <a:pt x="451" y="105"/>
                    <a:pt x="464" y="104"/>
                    <a:pt x="472" y="99"/>
                  </a:cubicBezTo>
                  <a:cubicBezTo>
                    <a:pt x="480" y="94"/>
                    <a:pt x="474" y="101"/>
                    <a:pt x="470" y="104"/>
                  </a:cubicBezTo>
                  <a:cubicBezTo>
                    <a:pt x="466" y="108"/>
                    <a:pt x="480" y="111"/>
                    <a:pt x="480" y="116"/>
                  </a:cubicBezTo>
                  <a:cubicBezTo>
                    <a:pt x="480" y="120"/>
                    <a:pt x="470" y="119"/>
                    <a:pt x="469" y="115"/>
                  </a:cubicBezTo>
                  <a:cubicBezTo>
                    <a:pt x="468" y="110"/>
                    <a:pt x="464" y="106"/>
                    <a:pt x="454" y="107"/>
                  </a:cubicBezTo>
                  <a:cubicBezTo>
                    <a:pt x="444" y="108"/>
                    <a:pt x="447" y="115"/>
                    <a:pt x="453" y="115"/>
                  </a:cubicBezTo>
                  <a:cubicBezTo>
                    <a:pt x="459" y="116"/>
                    <a:pt x="459" y="121"/>
                    <a:pt x="453" y="121"/>
                  </a:cubicBezTo>
                  <a:cubicBezTo>
                    <a:pt x="446" y="121"/>
                    <a:pt x="431" y="125"/>
                    <a:pt x="435" y="129"/>
                  </a:cubicBezTo>
                  <a:cubicBezTo>
                    <a:pt x="441" y="134"/>
                    <a:pt x="460" y="129"/>
                    <a:pt x="463" y="132"/>
                  </a:cubicBezTo>
                  <a:cubicBezTo>
                    <a:pt x="466" y="135"/>
                    <a:pt x="476" y="136"/>
                    <a:pt x="478" y="133"/>
                  </a:cubicBezTo>
                  <a:cubicBezTo>
                    <a:pt x="480" y="129"/>
                    <a:pt x="488" y="131"/>
                    <a:pt x="495" y="131"/>
                  </a:cubicBezTo>
                  <a:cubicBezTo>
                    <a:pt x="503" y="131"/>
                    <a:pt x="505" y="132"/>
                    <a:pt x="508" y="135"/>
                  </a:cubicBezTo>
                  <a:cubicBezTo>
                    <a:pt x="511" y="138"/>
                    <a:pt x="517" y="137"/>
                    <a:pt x="521" y="134"/>
                  </a:cubicBezTo>
                  <a:cubicBezTo>
                    <a:pt x="525" y="131"/>
                    <a:pt x="525" y="131"/>
                    <a:pt x="531" y="131"/>
                  </a:cubicBezTo>
                  <a:cubicBezTo>
                    <a:pt x="536" y="131"/>
                    <a:pt x="537" y="128"/>
                    <a:pt x="534" y="124"/>
                  </a:cubicBezTo>
                  <a:cubicBezTo>
                    <a:pt x="532" y="119"/>
                    <a:pt x="525" y="126"/>
                    <a:pt x="524" y="124"/>
                  </a:cubicBezTo>
                  <a:cubicBezTo>
                    <a:pt x="523" y="120"/>
                    <a:pt x="517" y="119"/>
                    <a:pt x="507" y="120"/>
                  </a:cubicBezTo>
                  <a:cubicBezTo>
                    <a:pt x="496" y="122"/>
                    <a:pt x="501" y="113"/>
                    <a:pt x="507" y="115"/>
                  </a:cubicBezTo>
                  <a:cubicBezTo>
                    <a:pt x="513" y="117"/>
                    <a:pt x="522" y="116"/>
                    <a:pt x="529" y="115"/>
                  </a:cubicBezTo>
                  <a:cubicBezTo>
                    <a:pt x="536" y="113"/>
                    <a:pt x="531" y="109"/>
                    <a:pt x="531" y="106"/>
                  </a:cubicBezTo>
                  <a:cubicBezTo>
                    <a:pt x="531" y="103"/>
                    <a:pt x="540" y="105"/>
                    <a:pt x="546" y="105"/>
                  </a:cubicBezTo>
                  <a:cubicBezTo>
                    <a:pt x="553" y="105"/>
                    <a:pt x="563" y="94"/>
                    <a:pt x="563" y="88"/>
                  </a:cubicBezTo>
                  <a:cubicBezTo>
                    <a:pt x="564" y="82"/>
                    <a:pt x="548" y="83"/>
                    <a:pt x="541" y="83"/>
                  </a:cubicBezTo>
                  <a:cubicBezTo>
                    <a:pt x="533" y="83"/>
                    <a:pt x="546" y="78"/>
                    <a:pt x="560" y="78"/>
                  </a:cubicBezTo>
                  <a:cubicBezTo>
                    <a:pt x="574" y="79"/>
                    <a:pt x="568" y="73"/>
                    <a:pt x="570" y="70"/>
                  </a:cubicBezTo>
                  <a:cubicBezTo>
                    <a:pt x="573" y="68"/>
                    <a:pt x="580" y="73"/>
                    <a:pt x="587" y="72"/>
                  </a:cubicBezTo>
                  <a:cubicBezTo>
                    <a:pt x="594" y="70"/>
                    <a:pt x="589" y="64"/>
                    <a:pt x="594" y="64"/>
                  </a:cubicBezTo>
                  <a:cubicBezTo>
                    <a:pt x="597" y="64"/>
                    <a:pt x="605" y="59"/>
                    <a:pt x="620" y="50"/>
                  </a:cubicBezTo>
                  <a:cubicBezTo>
                    <a:pt x="636" y="42"/>
                    <a:pt x="648" y="43"/>
                    <a:pt x="648" y="38"/>
                  </a:cubicBezTo>
                  <a:cubicBezTo>
                    <a:pt x="649" y="34"/>
                    <a:pt x="627" y="38"/>
                    <a:pt x="623" y="37"/>
                  </a:cubicBezTo>
                  <a:cubicBezTo>
                    <a:pt x="620" y="35"/>
                    <a:pt x="639" y="31"/>
                    <a:pt x="643" y="32"/>
                  </a:cubicBezTo>
                  <a:cubicBezTo>
                    <a:pt x="648" y="34"/>
                    <a:pt x="654" y="32"/>
                    <a:pt x="669" y="25"/>
                  </a:cubicBezTo>
                  <a:cubicBezTo>
                    <a:pt x="684" y="17"/>
                    <a:pt x="677" y="16"/>
                    <a:pt x="671" y="17"/>
                  </a:cubicBezTo>
                  <a:cubicBezTo>
                    <a:pt x="665" y="18"/>
                    <a:pt x="658" y="16"/>
                    <a:pt x="658" y="11"/>
                  </a:cubicBezTo>
                  <a:cubicBezTo>
                    <a:pt x="658" y="7"/>
                    <a:pt x="649" y="11"/>
                    <a:pt x="648" y="9"/>
                  </a:cubicBezTo>
                  <a:cubicBezTo>
                    <a:pt x="648" y="7"/>
                    <a:pt x="639" y="8"/>
                    <a:pt x="629" y="11"/>
                  </a:cubicBezTo>
                  <a:cubicBezTo>
                    <a:pt x="620" y="15"/>
                    <a:pt x="629" y="8"/>
                    <a:pt x="633" y="6"/>
                  </a:cubicBezTo>
                  <a:cubicBezTo>
                    <a:pt x="637" y="5"/>
                    <a:pt x="608" y="6"/>
                    <a:pt x="603" y="3"/>
                  </a:cubicBezTo>
                  <a:cubicBezTo>
                    <a:pt x="598" y="0"/>
                    <a:pt x="593" y="8"/>
                    <a:pt x="588" y="4"/>
                  </a:cubicBezTo>
                  <a:cubicBezTo>
                    <a:pt x="584" y="0"/>
                    <a:pt x="572" y="3"/>
                    <a:pt x="574" y="7"/>
                  </a:cubicBezTo>
                  <a:cubicBezTo>
                    <a:pt x="575" y="10"/>
                    <a:pt x="572" y="10"/>
                    <a:pt x="567" y="6"/>
                  </a:cubicBezTo>
                  <a:cubicBezTo>
                    <a:pt x="563" y="3"/>
                    <a:pt x="554" y="7"/>
                    <a:pt x="546" y="6"/>
                  </a:cubicBezTo>
                  <a:cubicBezTo>
                    <a:pt x="539" y="4"/>
                    <a:pt x="542" y="12"/>
                    <a:pt x="533" y="8"/>
                  </a:cubicBezTo>
                  <a:cubicBezTo>
                    <a:pt x="525" y="4"/>
                    <a:pt x="515" y="6"/>
                    <a:pt x="518" y="7"/>
                  </a:cubicBezTo>
                  <a:cubicBezTo>
                    <a:pt x="521" y="8"/>
                    <a:pt x="517" y="11"/>
                    <a:pt x="513" y="10"/>
                  </a:cubicBezTo>
                  <a:cubicBezTo>
                    <a:pt x="510" y="8"/>
                    <a:pt x="506" y="10"/>
                    <a:pt x="508" y="14"/>
                  </a:cubicBezTo>
                  <a:cubicBezTo>
                    <a:pt x="510" y="17"/>
                    <a:pt x="494" y="13"/>
                    <a:pt x="494" y="17"/>
                  </a:cubicBezTo>
                  <a:cubicBezTo>
                    <a:pt x="494" y="21"/>
                    <a:pt x="489" y="23"/>
                    <a:pt x="484" y="19"/>
                  </a:cubicBezTo>
                  <a:cubicBezTo>
                    <a:pt x="480" y="16"/>
                    <a:pt x="466" y="14"/>
                    <a:pt x="470" y="18"/>
                  </a:cubicBezTo>
                  <a:cubicBezTo>
                    <a:pt x="474" y="21"/>
                    <a:pt x="457" y="19"/>
                    <a:pt x="462" y="23"/>
                  </a:cubicBezTo>
                  <a:cubicBezTo>
                    <a:pt x="466" y="26"/>
                    <a:pt x="456" y="29"/>
                    <a:pt x="456" y="27"/>
                  </a:cubicBezTo>
                  <a:cubicBezTo>
                    <a:pt x="456" y="25"/>
                    <a:pt x="447" y="22"/>
                    <a:pt x="443" y="25"/>
                  </a:cubicBezTo>
                  <a:cubicBezTo>
                    <a:pt x="439" y="28"/>
                    <a:pt x="438" y="32"/>
                    <a:pt x="436" y="30"/>
                  </a:cubicBezTo>
                  <a:cubicBezTo>
                    <a:pt x="434" y="28"/>
                    <a:pt x="426" y="29"/>
                    <a:pt x="418" y="32"/>
                  </a:cubicBezTo>
                  <a:cubicBezTo>
                    <a:pt x="410" y="35"/>
                    <a:pt x="419" y="37"/>
                    <a:pt x="425" y="34"/>
                  </a:cubicBezTo>
                  <a:close/>
                  <a:moveTo>
                    <a:pt x="519" y="356"/>
                  </a:moveTo>
                  <a:cubicBezTo>
                    <a:pt x="521" y="355"/>
                    <a:pt x="527" y="346"/>
                    <a:pt x="520" y="346"/>
                  </a:cubicBezTo>
                  <a:cubicBezTo>
                    <a:pt x="513" y="347"/>
                    <a:pt x="515" y="356"/>
                    <a:pt x="519" y="356"/>
                  </a:cubicBezTo>
                  <a:close/>
                  <a:moveTo>
                    <a:pt x="486" y="348"/>
                  </a:moveTo>
                  <a:cubicBezTo>
                    <a:pt x="492" y="351"/>
                    <a:pt x="501" y="341"/>
                    <a:pt x="500" y="338"/>
                  </a:cubicBezTo>
                  <a:cubicBezTo>
                    <a:pt x="499" y="335"/>
                    <a:pt x="479" y="343"/>
                    <a:pt x="486" y="348"/>
                  </a:cubicBezTo>
                  <a:close/>
                  <a:moveTo>
                    <a:pt x="513" y="327"/>
                  </a:moveTo>
                  <a:cubicBezTo>
                    <a:pt x="513" y="323"/>
                    <a:pt x="500" y="322"/>
                    <a:pt x="501" y="318"/>
                  </a:cubicBezTo>
                  <a:cubicBezTo>
                    <a:pt x="502" y="314"/>
                    <a:pt x="489" y="310"/>
                    <a:pt x="485" y="308"/>
                  </a:cubicBezTo>
                  <a:cubicBezTo>
                    <a:pt x="481" y="306"/>
                    <a:pt x="474" y="305"/>
                    <a:pt x="474" y="300"/>
                  </a:cubicBezTo>
                  <a:cubicBezTo>
                    <a:pt x="474" y="296"/>
                    <a:pt x="465" y="299"/>
                    <a:pt x="465" y="306"/>
                  </a:cubicBezTo>
                  <a:cubicBezTo>
                    <a:pt x="465" y="312"/>
                    <a:pt x="461" y="311"/>
                    <a:pt x="463" y="317"/>
                  </a:cubicBezTo>
                  <a:cubicBezTo>
                    <a:pt x="465" y="324"/>
                    <a:pt x="454" y="325"/>
                    <a:pt x="456" y="329"/>
                  </a:cubicBezTo>
                  <a:cubicBezTo>
                    <a:pt x="457" y="332"/>
                    <a:pt x="462" y="328"/>
                    <a:pt x="466" y="328"/>
                  </a:cubicBezTo>
                  <a:cubicBezTo>
                    <a:pt x="471" y="328"/>
                    <a:pt x="465" y="334"/>
                    <a:pt x="471" y="335"/>
                  </a:cubicBezTo>
                  <a:cubicBezTo>
                    <a:pt x="475" y="335"/>
                    <a:pt x="483" y="330"/>
                    <a:pt x="485" y="327"/>
                  </a:cubicBezTo>
                  <a:cubicBezTo>
                    <a:pt x="487" y="324"/>
                    <a:pt x="490" y="323"/>
                    <a:pt x="496" y="327"/>
                  </a:cubicBezTo>
                  <a:cubicBezTo>
                    <a:pt x="501" y="330"/>
                    <a:pt x="512" y="331"/>
                    <a:pt x="513" y="327"/>
                  </a:cubicBezTo>
                  <a:close/>
                  <a:moveTo>
                    <a:pt x="635" y="294"/>
                  </a:moveTo>
                  <a:cubicBezTo>
                    <a:pt x="639" y="295"/>
                    <a:pt x="640" y="300"/>
                    <a:pt x="647" y="306"/>
                  </a:cubicBezTo>
                  <a:cubicBezTo>
                    <a:pt x="654" y="312"/>
                    <a:pt x="655" y="308"/>
                    <a:pt x="656" y="304"/>
                  </a:cubicBezTo>
                  <a:cubicBezTo>
                    <a:pt x="657" y="300"/>
                    <a:pt x="665" y="303"/>
                    <a:pt x="665" y="299"/>
                  </a:cubicBezTo>
                  <a:cubicBezTo>
                    <a:pt x="664" y="295"/>
                    <a:pt x="671" y="290"/>
                    <a:pt x="676" y="288"/>
                  </a:cubicBezTo>
                  <a:cubicBezTo>
                    <a:pt x="680" y="286"/>
                    <a:pt x="672" y="282"/>
                    <a:pt x="666" y="282"/>
                  </a:cubicBezTo>
                  <a:cubicBezTo>
                    <a:pt x="660" y="283"/>
                    <a:pt x="659" y="278"/>
                    <a:pt x="659" y="276"/>
                  </a:cubicBezTo>
                  <a:cubicBezTo>
                    <a:pt x="659" y="273"/>
                    <a:pt x="648" y="267"/>
                    <a:pt x="644" y="268"/>
                  </a:cubicBezTo>
                  <a:cubicBezTo>
                    <a:pt x="640" y="269"/>
                    <a:pt x="634" y="263"/>
                    <a:pt x="629" y="263"/>
                  </a:cubicBezTo>
                  <a:cubicBezTo>
                    <a:pt x="624" y="262"/>
                    <a:pt x="617" y="259"/>
                    <a:pt x="618" y="253"/>
                  </a:cubicBezTo>
                  <a:cubicBezTo>
                    <a:pt x="618" y="248"/>
                    <a:pt x="627" y="255"/>
                    <a:pt x="629" y="251"/>
                  </a:cubicBezTo>
                  <a:cubicBezTo>
                    <a:pt x="631" y="247"/>
                    <a:pt x="620" y="249"/>
                    <a:pt x="620" y="246"/>
                  </a:cubicBezTo>
                  <a:cubicBezTo>
                    <a:pt x="619" y="243"/>
                    <a:pt x="622" y="244"/>
                    <a:pt x="624" y="242"/>
                  </a:cubicBezTo>
                  <a:cubicBezTo>
                    <a:pt x="627" y="240"/>
                    <a:pt x="623" y="237"/>
                    <a:pt x="620" y="235"/>
                  </a:cubicBezTo>
                  <a:cubicBezTo>
                    <a:pt x="617" y="234"/>
                    <a:pt x="617" y="238"/>
                    <a:pt x="614" y="238"/>
                  </a:cubicBezTo>
                  <a:cubicBezTo>
                    <a:pt x="611" y="238"/>
                    <a:pt x="614" y="234"/>
                    <a:pt x="615" y="231"/>
                  </a:cubicBezTo>
                  <a:cubicBezTo>
                    <a:pt x="617" y="229"/>
                    <a:pt x="607" y="226"/>
                    <a:pt x="602" y="227"/>
                  </a:cubicBezTo>
                  <a:cubicBezTo>
                    <a:pt x="598" y="229"/>
                    <a:pt x="596" y="226"/>
                    <a:pt x="596" y="223"/>
                  </a:cubicBezTo>
                  <a:cubicBezTo>
                    <a:pt x="596" y="220"/>
                    <a:pt x="589" y="223"/>
                    <a:pt x="586" y="225"/>
                  </a:cubicBezTo>
                  <a:cubicBezTo>
                    <a:pt x="583" y="228"/>
                    <a:pt x="579" y="223"/>
                    <a:pt x="583" y="223"/>
                  </a:cubicBezTo>
                  <a:cubicBezTo>
                    <a:pt x="586" y="222"/>
                    <a:pt x="591" y="219"/>
                    <a:pt x="590" y="216"/>
                  </a:cubicBezTo>
                  <a:cubicBezTo>
                    <a:pt x="589" y="213"/>
                    <a:pt x="579" y="212"/>
                    <a:pt x="577" y="216"/>
                  </a:cubicBezTo>
                  <a:cubicBezTo>
                    <a:pt x="575" y="221"/>
                    <a:pt x="567" y="212"/>
                    <a:pt x="567" y="209"/>
                  </a:cubicBezTo>
                  <a:cubicBezTo>
                    <a:pt x="567" y="205"/>
                    <a:pt x="555" y="208"/>
                    <a:pt x="557" y="203"/>
                  </a:cubicBezTo>
                  <a:cubicBezTo>
                    <a:pt x="558" y="197"/>
                    <a:pt x="543" y="196"/>
                    <a:pt x="539" y="196"/>
                  </a:cubicBezTo>
                  <a:cubicBezTo>
                    <a:pt x="535" y="196"/>
                    <a:pt x="529" y="199"/>
                    <a:pt x="530" y="203"/>
                  </a:cubicBezTo>
                  <a:cubicBezTo>
                    <a:pt x="530" y="206"/>
                    <a:pt x="525" y="205"/>
                    <a:pt x="524" y="201"/>
                  </a:cubicBezTo>
                  <a:cubicBezTo>
                    <a:pt x="524" y="197"/>
                    <a:pt x="513" y="205"/>
                    <a:pt x="510" y="205"/>
                  </a:cubicBezTo>
                  <a:cubicBezTo>
                    <a:pt x="508" y="205"/>
                    <a:pt x="512" y="194"/>
                    <a:pt x="511" y="191"/>
                  </a:cubicBezTo>
                  <a:cubicBezTo>
                    <a:pt x="509" y="188"/>
                    <a:pt x="507" y="187"/>
                    <a:pt x="505" y="181"/>
                  </a:cubicBezTo>
                  <a:cubicBezTo>
                    <a:pt x="503" y="175"/>
                    <a:pt x="491" y="178"/>
                    <a:pt x="488" y="181"/>
                  </a:cubicBezTo>
                  <a:cubicBezTo>
                    <a:pt x="485" y="184"/>
                    <a:pt x="476" y="183"/>
                    <a:pt x="471" y="188"/>
                  </a:cubicBezTo>
                  <a:cubicBezTo>
                    <a:pt x="465" y="193"/>
                    <a:pt x="471" y="199"/>
                    <a:pt x="473" y="200"/>
                  </a:cubicBezTo>
                  <a:cubicBezTo>
                    <a:pt x="475" y="202"/>
                    <a:pt x="465" y="205"/>
                    <a:pt x="469" y="208"/>
                  </a:cubicBezTo>
                  <a:cubicBezTo>
                    <a:pt x="472" y="211"/>
                    <a:pt x="477" y="210"/>
                    <a:pt x="478" y="215"/>
                  </a:cubicBezTo>
                  <a:cubicBezTo>
                    <a:pt x="478" y="219"/>
                    <a:pt x="465" y="213"/>
                    <a:pt x="463" y="209"/>
                  </a:cubicBezTo>
                  <a:cubicBezTo>
                    <a:pt x="462" y="205"/>
                    <a:pt x="464" y="201"/>
                    <a:pt x="462" y="198"/>
                  </a:cubicBezTo>
                  <a:cubicBezTo>
                    <a:pt x="459" y="195"/>
                    <a:pt x="461" y="191"/>
                    <a:pt x="466" y="186"/>
                  </a:cubicBezTo>
                  <a:cubicBezTo>
                    <a:pt x="471" y="181"/>
                    <a:pt x="475" y="182"/>
                    <a:pt x="475" y="179"/>
                  </a:cubicBezTo>
                  <a:cubicBezTo>
                    <a:pt x="475" y="176"/>
                    <a:pt x="454" y="176"/>
                    <a:pt x="441" y="187"/>
                  </a:cubicBezTo>
                  <a:cubicBezTo>
                    <a:pt x="429" y="198"/>
                    <a:pt x="433" y="213"/>
                    <a:pt x="434" y="216"/>
                  </a:cubicBezTo>
                  <a:cubicBezTo>
                    <a:pt x="434" y="219"/>
                    <a:pt x="445" y="218"/>
                    <a:pt x="451" y="219"/>
                  </a:cubicBezTo>
                  <a:cubicBezTo>
                    <a:pt x="458" y="221"/>
                    <a:pt x="454" y="224"/>
                    <a:pt x="450" y="223"/>
                  </a:cubicBezTo>
                  <a:cubicBezTo>
                    <a:pt x="445" y="222"/>
                    <a:pt x="437" y="221"/>
                    <a:pt x="437" y="224"/>
                  </a:cubicBezTo>
                  <a:cubicBezTo>
                    <a:pt x="437" y="228"/>
                    <a:pt x="447" y="234"/>
                    <a:pt x="453" y="233"/>
                  </a:cubicBezTo>
                  <a:cubicBezTo>
                    <a:pt x="459" y="231"/>
                    <a:pt x="459" y="231"/>
                    <a:pt x="462" y="234"/>
                  </a:cubicBezTo>
                  <a:cubicBezTo>
                    <a:pt x="465" y="238"/>
                    <a:pt x="472" y="237"/>
                    <a:pt x="479" y="237"/>
                  </a:cubicBezTo>
                  <a:cubicBezTo>
                    <a:pt x="486" y="237"/>
                    <a:pt x="494" y="240"/>
                    <a:pt x="497" y="240"/>
                  </a:cubicBezTo>
                  <a:cubicBezTo>
                    <a:pt x="501" y="241"/>
                    <a:pt x="505" y="239"/>
                    <a:pt x="506" y="237"/>
                  </a:cubicBezTo>
                  <a:cubicBezTo>
                    <a:pt x="507" y="235"/>
                    <a:pt x="521" y="240"/>
                    <a:pt x="525" y="239"/>
                  </a:cubicBezTo>
                  <a:cubicBezTo>
                    <a:pt x="529" y="239"/>
                    <a:pt x="527" y="235"/>
                    <a:pt x="524" y="234"/>
                  </a:cubicBezTo>
                  <a:cubicBezTo>
                    <a:pt x="521" y="233"/>
                    <a:pt x="522" y="228"/>
                    <a:pt x="526" y="230"/>
                  </a:cubicBezTo>
                  <a:cubicBezTo>
                    <a:pt x="529" y="232"/>
                    <a:pt x="535" y="233"/>
                    <a:pt x="536" y="236"/>
                  </a:cubicBezTo>
                  <a:cubicBezTo>
                    <a:pt x="537" y="239"/>
                    <a:pt x="540" y="238"/>
                    <a:pt x="540" y="240"/>
                  </a:cubicBezTo>
                  <a:cubicBezTo>
                    <a:pt x="541" y="243"/>
                    <a:pt x="553" y="246"/>
                    <a:pt x="553" y="249"/>
                  </a:cubicBezTo>
                  <a:cubicBezTo>
                    <a:pt x="553" y="252"/>
                    <a:pt x="541" y="253"/>
                    <a:pt x="545" y="256"/>
                  </a:cubicBezTo>
                  <a:cubicBezTo>
                    <a:pt x="548" y="259"/>
                    <a:pt x="553" y="253"/>
                    <a:pt x="558" y="252"/>
                  </a:cubicBezTo>
                  <a:cubicBezTo>
                    <a:pt x="562" y="252"/>
                    <a:pt x="562" y="262"/>
                    <a:pt x="566" y="261"/>
                  </a:cubicBezTo>
                  <a:cubicBezTo>
                    <a:pt x="570" y="259"/>
                    <a:pt x="574" y="262"/>
                    <a:pt x="578" y="269"/>
                  </a:cubicBezTo>
                  <a:cubicBezTo>
                    <a:pt x="583" y="275"/>
                    <a:pt x="578" y="281"/>
                    <a:pt x="578" y="283"/>
                  </a:cubicBezTo>
                  <a:cubicBezTo>
                    <a:pt x="579" y="286"/>
                    <a:pt x="587" y="285"/>
                    <a:pt x="592" y="282"/>
                  </a:cubicBezTo>
                  <a:cubicBezTo>
                    <a:pt x="597" y="280"/>
                    <a:pt x="602" y="285"/>
                    <a:pt x="605" y="289"/>
                  </a:cubicBezTo>
                  <a:cubicBezTo>
                    <a:pt x="609" y="292"/>
                    <a:pt x="592" y="298"/>
                    <a:pt x="593" y="295"/>
                  </a:cubicBezTo>
                  <a:cubicBezTo>
                    <a:pt x="595" y="292"/>
                    <a:pt x="583" y="283"/>
                    <a:pt x="572" y="287"/>
                  </a:cubicBezTo>
                  <a:cubicBezTo>
                    <a:pt x="561" y="291"/>
                    <a:pt x="568" y="297"/>
                    <a:pt x="570" y="301"/>
                  </a:cubicBezTo>
                  <a:cubicBezTo>
                    <a:pt x="571" y="305"/>
                    <a:pt x="560" y="308"/>
                    <a:pt x="550" y="305"/>
                  </a:cubicBezTo>
                  <a:cubicBezTo>
                    <a:pt x="540" y="302"/>
                    <a:pt x="543" y="307"/>
                    <a:pt x="539" y="307"/>
                  </a:cubicBezTo>
                  <a:cubicBezTo>
                    <a:pt x="534" y="307"/>
                    <a:pt x="530" y="314"/>
                    <a:pt x="534" y="318"/>
                  </a:cubicBezTo>
                  <a:cubicBezTo>
                    <a:pt x="537" y="322"/>
                    <a:pt x="546" y="318"/>
                    <a:pt x="552" y="318"/>
                  </a:cubicBezTo>
                  <a:cubicBezTo>
                    <a:pt x="559" y="319"/>
                    <a:pt x="560" y="321"/>
                    <a:pt x="561" y="317"/>
                  </a:cubicBezTo>
                  <a:cubicBezTo>
                    <a:pt x="561" y="313"/>
                    <a:pt x="568" y="315"/>
                    <a:pt x="573" y="316"/>
                  </a:cubicBezTo>
                  <a:cubicBezTo>
                    <a:pt x="578" y="317"/>
                    <a:pt x="577" y="324"/>
                    <a:pt x="583" y="325"/>
                  </a:cubicBezTo>
                  <a:cubicBezTo>
                    <a:pt x="589" y="326"/>
                    <a:pt x="584" y="332"/>
                    <a:pt x="588" y="336"/>
                  </a:cubicBezTo>
                  <a:cubicBezTo>
                    <a:pt x="592" y="340"/>
                    <a:pt x="603" y="337"/>
                    <a:pt x="608" y="342"/>
                  </a:cubicBezTo>
                  <a:cubicBezTo>
                    <a:pt x="612" y="346"/>
                    <a:pt x="631" y="355"/>
                    <a:pt x="634" y="352"/>
                  </a:cubicBezTo>
                  <a:cubicBezTo>
                    <a:pt x="637" y="348"/>
                    <a:pt x="618" y="331"/>
                    <a:pt x="612" y="330"/>
                  </a:cubicBezTo>
                  <a:cubicBezTo>
                    <a:pt x="606" y="328"/>
                    <a:pt x="618" y="326"/>
                    <a:pt x="625" y="332"/>
                  </a:cubicBezTo>
                  <a:cubicBezTo>
                    <a:pt x="632" y="337"/>
                    <a:pt x="642" y="340"/>
                    <a:pt x="648" y="333"/>
                  </a:cubicBezTo>
                  <a:cubicBezTo>
                    <a:pt x="653" y="327"/>
                    <a:pt x="643" y="329"/>
                    <a:pt x="643" y="324"/>
                  </a:cubicBezTo>
                  <a:cubicBezTo>
                    <a:pt x="643" y="319"/>
                    <a:pt x="640" y="312"/>
                    <a:pt x="634" y="312"/>
                  </a:cubicBezTo>
                  <a:cubicBezTo>
                    <a:pt x="629" y="312"/>
                    <a:pt x="616" y="302"/>
                    <a:pt x="621" y="299"/>
                  </a:cubicBezTo>
                  <a:cubicBezTo>
                    <a:pt x="626" y="297"/>
                    <a:pt x="619" y="294"/>
                    <a:pt x="623" y="290"/>
                  </a:cubicBezTo>
                  <a:cubicBezTo>
                    <a:pt x="627" y="286"/>
                    <a:pt x="630" y="294"/>
                    <a:pt x="635" y="294"/>
                  </a:cubicBezTo>
                  <a:close/>
                  <a:moveTo>
                    <a:pt x="556" y="276"/>
                  </a:moveTo>
                  <a:cubicBezTo>
                    <a:pt x="561" y="276"/>
                    <a:pt x="560" y="269"/>
                    <a:pt x="557" y="265"/>
                  </a:cubicBezTo>
                  <a:cubicBezTo>
                    <a:pt x="555" y="262"/>
                    <a:pt x="550" y="262"/>
                    <a:pt x="546" y="262"/>
                  </a:cubicBezTo>
                  <a:cubicBezTo>
                    <a:pt x="542" y="263"/>
                    <a:pt x="535" y="269"/>
                    <a:pt x="539" y="276"/>
                  </a:cubicBezTo>
                  <a:cubicBezTo>
                    <a:pt x="543" y="282"/>
                    <a:pt x="552" y="277"/>
                    <a:pt x="556" y="276"/>
                  </a:cubicBezTo>
                  <a:close/>
                  <a:moveTo>
                    <a:pt x="509" y="179"/>
                  </a:moveTo>
                  <a:cubicBezTo>
                    <a:pt x="507" y="184"/>
                    <a:pt x="514" y="184"/>
                    <a:pt x="515" y="190"/>
                  </a:cubicBezTo>
                  <a:cubicBezTo>
                    <a:pt x="515" y="195"/>
                    <a:pt x="522" y="197"/>
                    <a:pt x="527" y="194"/>
                  </a:cubicBezTo>
                  <a:cubicBezTo>
                    <a:pt x="533" y="190"/>
                    <a:pt x="547" y="195"/>
                    <a:pt x="547" y="190"/>
                  </a:cubicBezTo>
                  <a:cubicBezTo>
                    <a:pt x="547" y="186"/>
                    <a:pt x="532" y="179"/>
                    <a:pt x="526" y="180"/>
                  </a:cubicBezTo>
                  <a:cubicBezTo>
                    <a:pt x="521" y="181"/>
                    <a:pt x="512" y="174"/>
                    <a:pt x="509" y="179"/>
                  </a:cubicBezTo>
                  <a:close/>
                  <a:moveTo>
                    <a:pt x="649" y="497"/>
                  </a:moveTo>
                  <a:cubicBezTo>
                    <a:pt x="650" y="500"/>
                    <a:pt x="672" y="509"/>
                    <a:pt x="673" y="505"/>
                  </a:cubicBezTo>
                  <a:cubicBezTo>
                    <a:pt x="673" y="501"/>
                    <a:pt x="649" y="494"/>
                    <a:pt x="649" y="497"/>
                  </a:cubicBezTo>
                  <a:close/>
                  <a:moveTo>
                    <a:pt x="744" y="519"/>
                  </a:moveTo>
                  <a:cubicBezTo>
                    <a:pt x="743" y="522"/>
                    <a:pt x="740" y="517"/>
                    <a:pt x="744" y="515"/>
                  </a:cubicBezTo>
                  <a:cubicBezTo>
                    <a:pt x="747" y="512"/>
                    <a:pt x="743" y="511"/>
                    <a:pt x="740" y="513"/>
                  </a:cubicBezTo>
                  <a:cubicBezTo>
                    <a:pt x="737" y="514"/>
                    <a:pt x="738" y="506"/>
                    <a:pt x="741" y="505"/>
                  </a:cubicBezTo>
                  <a:cubicBezTo>
                    <a:pt x="743" y="503"/>
                    <a:pt x="734" y="500"/>
                    <a:pt x="734" y="503"/>
                  </a:cubicBezTo>
                  <a:cubicBezTo>
                    <a:pt x="734" y="506"/>
                    <a:pt x="727" y="504"/>
                    <a:pt x="726" y="501"/>
                  </a:cubicBezTo>
                  <a:cubicBezTo>
                    <a:pt x="726" y="499"/>
                    <a:pt x="721" y="498"/>
                    <a:pt x="723" y="496"/>
                  </a:cubicBezTo>
                  <a:cubicBezTo>
                    <a:pt x="724" y="495"/>
                    <a:pt x="717" y="494"/>
                    <a:pt x="716" y="497"/>
                  </a:cubicBezTo>
                  <a:cubicBezTo>
                    <a:pt x="716" y="500"/>
                    <a:pt x="713" y="495"/>
                    <a:pt x="717" y="491"/>
                  </a:cubicBezTo>
                  <a:cubicBezTo>
                    <a:pt x="721" y="487"/>
                    <a:pt x="719" y="483"/>
                    <a:pt x="723" y="481"/>
                  </a:cubicBezTo>
                  <a:cubicBezTo>
                    <a:pt x="726" y="479"/>
                    <a:pt x="723" y="477"/>
                    <a:pt x="719" y="478"/>
                  </a:cubicBezTo>
                  <a:cubicBezTo>
                    <a:pt x="715" y="480"/>
                    <a:pt x="705" y="494"/>
                    <a:pt x="705" y="497"/>
                  </a:cubicBezTo>
                  <a:cubicBezTo>
                    <a:pt x="705" y="501"/>
                    <a:pt x="705" y="506"/>
                    <a:pt x="702" y="505"/>
                  </a:cubicBezTo>
                  <a:cubicBezTo>
                    <a:pt x="698" y="505"/>
                    <a:pt x="694" y="508"/>
                    <a:pt x="697" y="510"/>
                  </a:cubicBezTo>
                  <a:cubicBezTo>
                    <a:pt x="700" y="512"/>
                    <a:pt x="690" y="518"/>
                    <a:pt x="694" y="520"/>
                  </a:cubicBezTo>
                  <a:cubicBezTo>
                    <a:pt x="698" y="522"/>
                    <a:pt x="703" y="520"/>
                    <a:pt x="707" y="520"/>
                  </a:cubicBezTo>
                  <a:cubicBezTo>
                    <a:pt x="712" y="521"/>
                    <a:pt x="716" y="521"/>
                    <a:pt x="719" y="518"/>
                  </a:cubicBezTo>
                  <a:cubicBezTo>
                    <a:pt x="723" y="515"/>
                    <a:pt x="723" y="521"/>
                    <a:pt x="727" y="520"/>
                  </a:cubicBezTo>
                  <a:cubicBezTo>
                    <a:pt x="731" y="520"/>
                    <a:pt x="725" y="523"/>
                    <a:pt x="725" y="526"/>
                  </a:cubicBezTo>
                  <a:cubicBezTo>
                    <a:pt x="725" y="529"/>
                    <a:pt x="729" y="525"/>
                    <a:pt x="732" y="523"/>
                  </a:cubicBezTo>
                  <a:cubicBezTo>
                    <a:pt x="735" y="522"/>
                    <a:pt x="739" y="523"/>
                    <a:pt x="737" y="526"/>
                  </a:cubicBezTo>
                  <a:cubicBezTo>
                    <a:pt x="736" y="528"/>
                    <a:pt x="746" y="531"/>
                    <a:pt x="748" y="527"/>
                  </a:cubicBezTo>
                  <a:cubicBezTo>
                    <a:pt x="750" y="523"/>
                    <a:pt x="746" y="516"/>
                    <a:pt x="744" y="519"/>
                  </a:cubicBezTo>
                  <a:close/>
                  <a:moveTo>
                    <a:pt x="69" y="451"/>
                  </a:moveTo>
                  <a:cubicBezTo>
                    <a:pt x="62" y="454"/>
                    <a:pt x="79" y="471"/>
                    <a:pt x="82" y="469"/>
                  </a:cubicBezTo>
                  <a:cubicBezTo>
                    <a:pt x="84" y="468"/>
                    <a:pt x="78" y="460"/>
                    <a:pt x="78" y="456"/>
                  </a:cubicBezTo>
                  <a:cubicBezTo>
                    <a:pt x="78" y="452"/>
                    <a:pt x="76" y="447"/>
                    <a:pt x="69" y="451"/>
                  </a:cubicBezTo>
                  <a:close/>
                  <a:moveTo>
                    <a:pt x="685" y="536"/>
                  </a:moveTo>
                  <a:cubicBezTo>
                    <a:pt x="682" y="536"/>
                    <a:pt x="684" y="532"/>
                    <a:pt x="684" y="530"/>
                  </a:cubicBezTo>
                  <a:cubicBezTo>
                    <a:pt x="685" y="528"/>
                    <a:pt x="679" y="531"/>
                    <a:pt x="679" y="533"/>
                  </a:cubicBezTo>
                  <a:cubicBezTo>
                    <a:pt x="678" y="536"/>
                    <a:pt x="674" y="537"/>
                    <a:pt x="674" y="538"/>
                  </a:cubicBezTo>
                  <a:cubicBezTo>
                    <a:pt x="674" y="543"/>
                    <a:pt x="674" y="540"/>
                    <a:pt x="671" y="542"/>
                  </a:cubicBezTo>
                  <a:cubicBezTo>
                    <a:pt x="668" y="543"/>
                    <a:pt x="656" y="542"/>
                    <a:pt x="656" y="539"/>
                  </a:cubicBezTo>
                  <a:cubicBezTo>
                    <a:pt x="655" y="537"/>
                    <a:pt x="647" y="535"/>
                    <a:pt x="647" y="532"/>
                  </a:cubicBezTo>
                  <a:cubicBezTo>
                    <a:pt x="646" y="528"/>
                    <a:pt x="642" y="527"/>
                    <a:pt x="645" y="523"/>
                  </a:cubicBezTo>
                  <a:cubicBezTo>
                    <a:pt x="649" y="519"/>
                    <a:pt x="645" y="517"/>
                    <a:pt x="642" y="520"/>
                  </a:cubicBezTo>
                  <a:cubicBezTo>
                    <a:pt x="639" y="523"/>
                    <a:pt x="637" y="519"/>
                    <a:pt x="641" y="517"/>
                  </a:cubicBezTo>
                  <a:cubicBezTo>
                    <a:pt x="645" y="515"/>
                    <a:pt x="653" y="514"/>
                    <a:pt x="649" y="506"/>
                  </a:cubicBezTo>
                  <a:cubicBezTo>
                    <a:pt x="645" y="499"/>
                    <a:pt x="619" y="508"/>
                    <a:pt x="613" y="512"/>
                  </a:cubicBezTo>
                  <a:cubicBezTo>
                    <a:pt x="606" y="516"/>
                    <a:pt x="598" y="528"/>
                    <a:pt x="595" y="528"/>
                  </a:cubicBezTo>
                  <a:cubicBezTo>
                    <a:pt x="591" y="528"/>
                    <a:pt x="601" y="521"/>
                    <a:pt x="602" y="519"/>
                  </a:cubicBezTo>
                  <a:cubicBezTo>
                    <a:pt x="604" y="517"/>
                    <a:pt x="602" y="514"/>
                    <a:pt x="604" y="515"/>
                  </a:cubicBezTo>
                  <a:cubicBezTo>
                    <a:pt x="606" y="516"/>
                    <a:pt x="612" y="507"/>
                    <a:pt x="616" y="504"/>
                  </a:cubicBezTo>
                  <a:cubicBezTo>
                    <a:pt x="620" y="501"/>
                    <a:pt x="624" y="504"/>
                    <a:pt x="624" y="501"/>
                  </a:cubicBezTo>
                  <a:cubicBezTo>
                    <a:pt x="625" y="499"/>
                    <a:pt x="627" y="497"/>
                    <a:pt x="631" y="494"/>
                  </a:cubicBezTo>
                  <a:cubicBezTo>
                    <a:pt x="634" y="491"/>
                    <a:pt x="679" y="491"/>
                    <a:pt x="683" y="491"/>
                  </a:cubicBezTo>
                  <a:cubicBezTo>
                    <a:pt x="688" y="492"/>
                    <a:pt x="696" y="486"/>
                    <a:pt x="698" y="482"/>
                  </a:cubicBezTo>
                  <a:cubicBezTo>
                    <a:pt x="701" y="478"/>
                    <a:pt x="704" y="478"/>
                    <a:pt x="710" y="479"/>
                  </a:cubicBezTo>
                  <a:cubicBezTo>
                    <a:pt x="716" y="479"/>
                    <a:pt x="719" y="474"/>
                    <a:pt x="722" y="472"/>
                  </a:cubicBezTo>
                  <a:cubicBezTo>
                    <a:pt x="725" y="470"/>
                    <a:pt x="724" y="469"/>
                    <a:pt x="721" y="468"/>
                  </a:cubicBezTo>
                  <a:cubicBezTo>
                    <a:pt x="718" y="467"/>
                    <a:pt x="716" y="466"/>
                    <a:pt x="718" y="466"/>
                  </a:cubicBezTo>
                  <a:cubicBezTo>
                    <a:pt x="721" y="465"/>
                    <a:pt x="722" y="464"/>
                    <a:pt x="724" y="461"/>
                  </a:cubicBezTo>
                  <a:cubicBezTo>
                    <a:pt x="725" y="457"/>
                    <a:pt x="723" y="459"/>
                    <a:pt x="719" y="454"/>
                  </a:cubicBezTo>
                  <a:cubicBezTo>
                    <a:pt x="716" y="449"/>
                    <a:pt x="714" y="456"/>
                    <a:pt x="710" y="455"/>
                  </a:cubicBezTo>
                  <a:cubicBezTo>
                    <a:pt x="707" y="455"/>
                    <a:pt x="713" y="450"/>
                    <a:pt x="710" y="448"/>
                  </a:cubicBezTo>
                  <a:cubicBezTo>
                    <a:pt x="707" y="447"/>
                    <a:pt x="701" y="448"/>
                    <a:pt x="696" y="452"/>
                  </a:cubicBezTo>
                  <a:cubicBezTo>
                    <a:pt x="692" y="455"/>
                    <a:pt x="692" y="451"/>
                    <a:pt x="688" y="455"/>
                  </a:cubicBezTo>
                  <a:cubicBezTo>
                    <a:pt x="685" y="459"/>
                    <a:pt x="685" y="453"/>
                    <a:pt x="686" y="452"/>
                  </a:cubicBezTo>
                  <a:cubicBezTo>
                    <a:pt x="688" y="450"/>
                    <a:pt x="690" y="452"/>
                    <a:pt x="691" y="450"/>
                  </a:cubicBezTo>
                  <a:cubicBezTo>
                    <a:pt x="693" y="447"/>
                    <a:pt x="695" y="450"/>
                    <a:pt x="699" y="447"/>
                  </a:cubicBezTo>
                  <a:cubicBezTo>
                    <a:pt x="703" y="444"/>
                    <a:pt x="707" y="445"/>
                    <a:pt x="708" y="443"/>
                  </a:cubicBezTo>
                  <a:cubicBezTo>
                    <a:pt x="710" y="441"/>
                    <a:pt x="706" y="439"/>
                    <a:pt x="702" y="439"/>
                  </a:cubicBezTo>
                  <a:cubicBezTo>
                    <a:pt x="698" y="440"/>
                    <a:pt x="695" y="434"/>
                    <a:pt x="693" y="436"/>
                  </a:cubicBezTo>
                  <a:cubicBezTo>
                    <a:pt x="690" y="438"/>
                    <a:pt x="690" y="433"/>
                    <a:pt x="688" y="435"/>
                  </a:cubicBezTo>
                  <a:cubicBezTo>
                    <a:pt x="685" y="437"/>
                    <a:pt x="683" y="434"/>
                    <a:pt x="682" y="431"/>
                  </a:cubicBezTo>
                  <a:cubicBezTo>
                    <a:pt x="680" y="427"/>
                    <a:pt x="672" y="421"/>
                    <a:pt x="667" y="420"/>
                  </a:cubicBezTo>
                  <a:cubicBezTo>
                    <a:pt x="662" y="418"/>
                    <a:pt x="666" y="416"/>
                    <a:pt x="668" y="418"/>
                  </a:cubicBezTo>
                  <a:cubicBezTo>
                    <a:pt x="671" y="419"/>
                    <a:pt x="674" y="416"/>
                    <a:pt x="675" y="414"/>
                  </a:cubicBezTo>
                  <a:cubicBezTo>
                    <a:pt x="676" y="412"/>
                    <a:pt x="673" y="410"/>
                    <a:pt x="672" y="410"/>
                  </a:cubicBezTo>
                  <a:cubicBezTo>
                    <a:pt x="670" y="410"/>
                    <a:pt x="670" y="408"/>
                    <a:pt x="671" y="406"/>
                  </a:cubicBezTo>
                  <a:cubicBezTo>
                    <a:pt x="671" y="404"/>
                    <a:pt x="665" y="401"/>
                    <a:pt x="665" y="399"/>
                  </a:cubicBezTo>
                  <a:cubicBezTo>
                    <a:pt x="665" y="398"/>
                    <a:pt x="662" y="396"/>
                    <a:pt x="662" y="395"/>
                  </a:cubicBezTo>
                  <a:cubicBezTo>
                    <a:pt x="662" y="393"/>
                    <a:pt x="659" y="391"/>
                    <a:pt x="659" y="388"/>
                  </a:cubicBezTo>
                  <a:cubicBezTo>
                    <a:pt x="659" y="386"/>
                    <a:pt x="653" y="382"/>
                    <a:pt x="653" y="379"/>
                  </a:cubicBezTo>
                  <a:cubicBezTo>
                    <a:pt x="653" y="376"/>
                    <a:pt x="650" y="374"/>
                    <a:pt x="649" y="371"/>
                  </a:cubicBezTo>
                  <a:cubicBezTo>
                    <a:pt x="648" y="368"/>
                    <a:pt x="646" y="370"/>
                    <a:pt x="645" y="374"/>
                  </a:cubicBezTo>
                  <a:cubicBezTo>
                    <a:pt x="644" y="379"/>
                    <a:pt x="640" y="378"/>
                    <a:pt x="641" y="380"/>
                  </a:cubicBezTo>
                  <a:cubicBezTo>
                    <a:pt x="643" y="383"/>
                    <a:pt x="642" y="383"/>
                    <a:pt x="640" y="385"/>
                  </a:cubicBezTo>
                  <a:cubicBezTo>
                    <a:pt x="638" y="387"/>
                    <a:pt x="641" y="390"/>
                    <a:pt x="638" y="390"/>
                  </a:cubicBezTo>
                  <a:cubicBezTo>
                    <a:pt x="635" y="390"/>
                    <a:pt x="637" y="395"/>
                    <a:pt x="635" y="393"/>
                  </a:cubicBezTo>
                  <a:cubicBezTo>
                    <a:pt x="634" y="390"/>
                    <a:pt x="630" y="391"/>
                    <a:pt x="630" y="394"/>
                  </a:cubicBezTo>
                  <a:cubicBezTo>
                    <a:pt x="630" y="396"/>
                    <a:pt x="624" y="399"/>
                    <a:pt x="622" y="398"/>
                  </a:cubicBezTo>
                  <a:cubicBezTo>
                    <a:pt x="619" y="398"/>
                    <a:pt x="619" y="393"/>
                    <a:pt x="617" y="395"/>
                  </a:cubicBezTo>
                  <a:cubicBezTo>
                    <a:pt x="615" y="396"/>
                    <a:pt x="616" y="390"/>
                    <a:pt x="612" y="391"/>
                  </a:cubicBezTo>
                  <a:cubicBezTo>
                    <a:pt x="609" y="391"/>
                    <a:pt x="607" y="390"/>
                    <a:pt x="608" y="388"/>
                  </a:cubicBezTo>
                  <a:cubicBezTo>
                    <a:pt x="609" y="385"/>
                    <a:pt x="603" y="383"/>
                    <a:pt x="605" y="382"/>
                  </a:cubicBezTo>
                  <a:cubicBezTo>
                    <a:pt x="607" y="380"/>
                    <a:pt x="604" y="377"/>
                    <a:pt x="604" y="372"/>
                  </a:cubicBezTo>
                  <a:cubicBezTo>
                    <a:pt x="603" y="367"/>
                    <a:pt x="606" y="367"/>
                    <a:pt x="606" y="365"/>
                  </a:cubicBezTo>
                  <a:cubicBezTo>
                    <a:pt x="606" y="363"/>
                    <a:pt x="604" y="363"/>
                    <a:pt x="602" y="365"/>
                  </a:cubicBezTo>
                  <a:cubicBezTo>
                    <a:pt x="600" y="366"/>
                    <a:pt x="600" y="363"/>
                    <a:pt x="597" y="363"/>
                  </a:cubicBezTo>
                  <a:cubicBezTo>
                    <a:pt x="595" y="363"/>
                    <a:pt x="588" y="363"/>
                    <a:pt x="587" y="359"/>
                  </a:cubicBezTo>
                  <a:cubicBezTo>
                    <a:pt x="587" y="356"/>
                    <a:pt x="584" y="358"/>
                    <a:pt x="583" y="354"/>
                  </a:cubicBezTo>
                  <a:cubicBezTo>
                    <a:pt x="582" y="351"/>
                    <a:pt x="579" y="354"/>
                    <a:pt x="579" y="351"/>
                  </a:cubicBezTo>
                  <a:cubicBezTo>
                    <a:pt x="579" y="349"/>
                    <a:pt x="578" y="348"/>
                    <a:pt x="576" y="348"/>
                  </a:cubicBezTo>
                  <a:cubicBezTo>
                    <a:pt x="573" y="348"/>
                    <a:pt x="573" y="346"/>
                    <a:pt x="570" y="345"/>
                  </a:cubicBezTo>
                  <a:cubicBezTo>
                    <a:pt x="567" y="345"/>
                    <a:pt x="563" y="347"/>
                    <a:pt x="561" y="348"/>
                  </a:cubicBezTo>
                  <a:cubicBezTo>
                    <a:pt x="560" y="349"/>
                    <a:pt x="555" y="345"/>
                    <a:pt x="554" y="347"/>
                  </a:cubicBezTo>
                  <a:cubicBezTo>
                    <a:pt x="552" y="348"/>
                    <a:pt x="552" y="346"/>
                    <a:pt x="547" y="344"/>
                  </a:cubicBezTo>
                  <a:cubicBezTo>
                    <a:pt x="542" y="343"/>
                    <a:pt x="536" y="343"/>
                    <a:pt x="536" y="344"/>
                  </a:cubicBezTo>
                  <a:cubicBezTo>
                    <a:pt x="535" y="346"/>
                    <a:pt x="532" y="347"/>
                    <a:pt x="532" y="351"/>
                  </a:cubicBezTo>
                  <a:cubicBezTo>
                    <a:pt x="533" y="354"/>
                    <a:pt x="537" y="354"/>
                    <a:pt x="538" y="356"/>
                  </a:cubicBezTo>
                  <a:cubicBezTo>
                    <a:pt x="539" y="359"/>
                    <a:pt x="536" y="358"/>
                    <a:pt x="536" y="360"/>
                  </a:cubicBezTo>
                  <a:cubicBezTo>
                    <a:pt x="535" y="363"/>
                    <a:pt x="533" y="363"/>
                    <a:pt x="533" y="364"/>
                  </a:cubicBezTo>
                  <a:cubicBezTo>
                    <a:pt x="533" y="366"/>
                    <a:pt x="535" y="366"/>
                    <a:pt x="536" y="369"/>
                  </a:cubicBezTo>
                  <a:cubicBezTo>
                    <a:pt x="536" y="372"/>
                    <a:pt x="538" y="372"/>
                    <a:pt x="539" y="377"/>
                  </a:cubicBezTo>
                  <a:cubicBezTo>
                    <a:pt x="539" y="381"/>
                    <a:pt x="537" y="380"/>
                    <a:pt x="536" y="381"/>
                  </a:cubicBezTo>
                  <a:cubicBezTo>
                    <a:pt x="534" y="381"/>
                    <a:pt x="536" y="384"/>
                    <a:pt x="533" y="387"/>
                  </a:cubicBezTo>
                  <a:cubicBezTo>
                    <a:pt x="530" y="390"/>
                    <a:pt x="528" y="393"/>
                    <a:pt x="530" y="395"/>
                  </a:cubicBezTo>
                  <a:cubicBezTo>
                    <a:pt x="532" y="396"/>
                    <a:pt x="540" y="400"/>
                    <a:pt x="543" y="405"/>
                  </a:cubicBezTo>
                  <a:cubicBezTo>
                    <a:pt x="546" y="410"/>
                    <a:pt x="546" y="418"/>
                    <a:pt x="545" y="423"/>
                  </a:cubicBezTo>
                  <a:cubicBezTo>
                    <a:pt x="544" y="429"/>
                    <a:pt x="538" y="430"/>
                    <a:pt x="533" y="435"/>
                  </a:cubicBezTo>
                  <a:cubicBezTo>
                    <a:pt x="528" y="440"/>
                    <a:pt x="523" y="439"/>
                    <a:pt x="521" y="439"/>
                  </a:cubicBezTo>
                  <a:cubicBezTo>
                    <a:pt x="519" y="439"/>
                    <a:pt x="520" y="444"/>
                    <a:pt x="523" y="447"/>
                  </a:cubicBezTo>
                  <a:cubicBezTo>
                    <a:pt x="527" y="451"/>
                    <a:pt x="524" y="452"/>
                    <a:pt x="526" y="456"/>
                  </a:cubicBezTo>
                  <a:cubicBezTo>
                    <a:pt x="527" y="460"/>
                    <a:pt x="526" y="463"/>
                    <a:pt x="528" y="466"/>
                  </a:cubicBezTo>
                  <a:cubicBezTo>
                    <a:pt x="530" y="469"/>
                    <a:pt x="529" y="471"/>
                    <a:pt x="526" y="473"/>
                  </a:cubicBezTo>
                  <a:cubicBezTo>
                    <a:pt x="523" y="475"/>
                    <a:pt x="527" y="474"/>
                    <a:pt x="527" y="477"/>
                  </a:cubicBezTo>
                  <a:cubicBezTo>
                    <a:pt x="528" y="481"/>
                    <a:pt x="526" y="479"/>
                    <a:pt x="524" y="477"/>
                  </a:cubicBezTo>
                  <a:cubicBezTo>
                    <a:pt x="521" y="475"/>
                    <a:pt x="519" y="480"/>
                    <a:pt x="519" y="482"/>
                  </a:cubicBezTo>
                  <a:cubicBezTo>
                    <a:pt x="519" y="484"/>
                    <a:pt x="513" y="479"/>
                    <a:pt x="512" y="480"/>
                  </a:cubicBezTo>
                  <a:cubicBezTo>
                    <a:pt x="511" y="480"/>
                    <a:pt x="512" y="476"/>
                    <a:pt x="509" y="474"/>
                  </a:cubicBezTo>
                  <a:cubicBezTo>
                    <a:pt x="506" y="471"/>
                    <a:pt x="503" y="471"/>
                    <a:pt x="503" y="468"/>
                  </a:cubicBezTo>
                  <a:cubicBezTo>
                    <a:pt x="503" y="465"/>
                    <a:pt x="497" y="464"/>
                    <a:pt x="497" y="461"/>
                  </a:cubicBezTo>
                  <a:cubicBezTo>
                    <a:pt x="497" y="458"/>
                    <a:pt x="498" y="450"/>
                    <a:pt x="497" y="448"/>
                  </a:cubicBezTo>
                  <a:cubicBezTo>
                    <a:pt x="495" y="445"/>
                    <a:pt x="496" y="443"/>
                    <a:pt x="498" y="441"/>
                  </a:cubicBezTo>
                  <a:cubicBezTo>
                    <a:pt x="499" y="439"/>
                    <a:pt x="496" y="436"/>
                    <a:pt x="493" y="436"/>
                  </a:cubicBezTo>
                  <a:cubicBezTo>
                    <a:pt x="490" y="436"/>
                    <a:pt x="485" y="435"/>
                    <a:pt x="480" y="435"/>
                  </a:cubicBezTo>
                  <a:cubicBezTo>
                    <a:pt x="476" y="435"/>
                    <a:pt x="473" y="435"/>
                    <a:pt x="471" y="433"/>
                  </a:cubicBezTo>
                  <a:cubicBezTo>
                    <a:pt x="470" y="432"/>
                    <a:pt x="466" y="429"/>
                    <a:pt x="460" y="428"/>
                  </a:cubicBezTo>
                  <a:cubicBezTo>
                    <a:pt x="454" y="426"/>
                    <a:pt x="451" y="423"/>
                    <a:pt x="451" y="422"/>
                  </a:cubicBezTo>
                  <a:cubicBezTo>
                    <a:pt x="450" y="420"/>
                    <a:pt x="445" y="419"/>
                    <a:pt x="443" y="417"/>
                  </a:cubicBezTo>
                  <a:cubicBezTo>
                    <a:pt x="442" y="415"/>
                    <a:pt x="436" y="414"/>
                    <a:pt x="434" y="415"/>
                  </a:cubicBezTo>
                  <a:cubicBezTo>
                    <a:pt x="432" y="415"/>
                    <a:pt x="426" y="410"/>
                    <a:pt x="423" y="410"/>
                  </a:cubicBezTo>
                  <a:cubicBezTo>
                    <a:pt x="420" y="410"/>
                    <a:pt x="412" y="414"/>
                    <a:pt x="410" y="414"/>
                  </a:cubicBezTo>
                  <a:cubicBezTo>
                    <a:pt x="409" y="414"/>
                    <a:pt x="411" y="411"/>
                    <a:pt x="412" y="410"/>
                  </a:cubicBezTo>
                  <a:cubicBezTo>
                    <a:pt x="412" y="408"/>
                    <a:pt x="409" y="403"/>
                    <a:pt x="408" y="399"/>
                  </a:cubicBezTo>
                  <a:cubicBezTo>
                    <a:pt x="407" y="395"/>
                    <a:pt x="406" y="391"/>
                    <a:pt x="402" y="392"/>
                  </a:cubicBezTo>
                  <a:cubicBezTo>
                    <a:pt x="398" y="392"/>
                    <a:pt x="393" y="390"/>
                    <a:pt x="392" y="390"/>
                  </a:cubicBezTo>
                  <a:cubicBezTo>
                    <a:pt x="391" y="389"/>
                    <a:pt x="391" y="378"/>
                    <a:pt x="392" y="374"/>
                  </a:cubicBezTo>
                  <a:cubicBezTo>
                    <a:pt x="393" y="369"/>
                    <a:pt x="398" y="363"/>
                    <a:pt x="398" y="360"/>
                  </a:cubicBezTo>
                  <a:cubicBezTo>
                    <a:pt x="398" y="357"/>
                    <a:pt x="401" y="356"/>
                    <a:pt x="404" y="355"/>
                  </a:cubicBezTo>
                  <a:cubicBezTo>
                    <a:pt x="406" y="354"/>
                    <a:pt x="404" y="349"/>
                    <a:pt x="407" y="348"/>
                  </a:cubicBezTo>
                  <a:cubicBezTo>
                    <a:pt x="410" y="348"/>
                    <a:pt x="410" y="347"/>
                    <a:pt x="411" y="345"/>
                  </a:cubicBezTo>
                  <a:cubicBezTo>
                    <a:pt x="411" y="342"/>
                    <a:pt x="415" y="344"/>
                    <a:pt x="413" y="342"/>
                  </a:cubicBezTo>
                  <a:cubicBezTo>
                    <a:pt x="411" y="340"/>
                    <a:pt x="412" y="340"/>
                    <a:pt x="417" y="340"/>
                  </a:cubicBezTo>
                  <a:cubicBezTo>
                    <a:pt x="421" y="340"/>
                    <a:pt x="427" y="338"/>
                    <a:pt x="426" y="334"/>
                  </a:cubicBezTo>
                  <a:cubicBezTo>
                    <a:pt x="425" y="329"/>
                    <a:pt x="414" y="333"/>
                    <a:pt x="414" y="329"/>
                  </a:cubicBezTo>
                  <a:cubicBezTo>
                    <a:pt x="414" y="326"/>
                    <a:pt x="400" y="325"/>
                    <a:pt x="401" y="323"/>
                  </a:cubicBezTo>
                  <a:cubicBezTo>
                    <a:pt x="402" y="321"/>
                    <a:pt x="415" y="325"/>
                    <a:pt x="420" y="327"/>
                  </a:cubicBezTo>
                  <a:cubicBezTo>
                    <a:pt x="425" y="329"/>
                    <a:pt x="426" y="328"/>
                    <a:pt x="430" y="328"/>
                  </a:cubicBezTo>
                  <a:cubicBezTo>
                    <a:pt x="434" y="328"/>
                    <a:pt x="431" y="323"/>
                    <a:pt x="432" y="321"/>
                  </a:cubicBezTo>
                  <a:cubicBezTo>
                    <a:pt x="433" y="319"/>
                    <a:pt x="440" y="324"/>
                    <a:pt x="445" y="323"/>
                  </a:cubicBezTo>
                  <a:cubicBezTo>
                    <a:pt x="449" y="322"/>
                    <a:pt x="453" y="313"/>
                    <a:pt x="457" y="311"/>
                  </a:cubicBezTo>
                  <a:cubicBezTo>
                    <a:pt x="460" y="308"/>
                    <a:pt x="457" y="306"/>
                    <a:pt x="450" y="306"/>
                  </a:cubicBezTo>
                  <a:cubicBezTo>
                    <a:pt x="443" y="307"/>
                    <a:pt x="439" y="304"/>
                    <a:pt x="435" y="302"/>
                  </a:cubicBezTo>
                  <a:cubicBezTo>
                    <a:pt x="432" y="299"/>
                    <a:pt x="432" y="297"/>
                    <a:pt x="436" y="297"/>
                  </a:cubicBezTo>
                  <a:cubicBezTo>
                    <a:pt x="440" y="297"/>
                    <a:pt x="449" y="305"/>
                    <a:pt x="453" y="305"/>
                  </a:cubicBezTo>
                  <a:cubicBezTo>
                    <a:pt x="456" y="305"/>
                    <a:pt x="463" y="298"/>
                    <a:pt x="465" y="296"/>
                  </a:cubicBezTo>
                  <a:cubicBezTo>
                    <a:pt x="468" y="294"/>
                    <a:pt x="463" y="293"/>
                    <a:pt x="461" y="291"/>
                  </a:cubicBezTo>
                  <a:cubicBezTo>
                    <a:pt x="459" y="290"/>
                    <a:pt x="464" y="288"/>
                    <a:pt x="467" y="288"/>
                  </a:cubicBezTo>
                  <a:cubicBezTo>
                    <a:pt x="470" y="288"/>
                    <a:pt x="471" y="291"/>
                    <a:pt x="473" y="292"/>
                  </a:cubicBezTo>
                  <a:cubicBezTo>
                    <a:pt x="474" y="294"/>
                    <a:pt x="479" y="291"/>
                    <a:pt x="482" y="291"/>
                  </a:cubicBezTo>
                  <a:cubicBezTo>
                    <a:pt x="484" y="291"/>
                    <a:pt x="481" y="287"/>
                    <a:pt x="477" y="285"/>
                  </a:cubicBezTo>
                  <a:cubicBezTo>
                    <a:pt x="473" y="284"/>
                    <a:pt x="477" y="281"/>
                    <a:pt x="478" y="283"/>
                  </a:cubicBezTo>
                  <a:cubicBezTo>
                    <a:pt x="480" y="286"/>
                    <a:pt x="483" y="285"/>
                    <a:pt x="484" y="288"/>
                  </a:cubicBezTo>
                  <a:cubicBezTo>
                    <a:pt x="486" y="293"/>
                    <a:pt x="488" y="290"/>
                    <a:pt x="491" y="288"/>
                  </a:cubicBezTo>
                  <a:cubicBezTo>
                    <a:pt x="495" y="287"/>
                    <a:pt x="497" y="285"/>
                    <a:pt x="499" y="283"/>
                  </a:cubicBezTo>
                  <a:cubicBezTo>
                    <a:pt x="501" y="280"/>
                    <a:pt x="502" y="283"/>
                    <a:pt x="504" y="279"/>
                  </a:cubicBezTo>
                  <a:cubicBezTo>
                    <a:pt x="506" y="276"/>
                    <a:pt x="503" y="273"/>
                    <a:pt x="500" y="270"/>
                  </a:cubicBezTo>
                  <a:cubicBezTo>
                    <a:pt x="497" y="268"/>
                    <a:pt x="500" y="266"/>
                    <a:pt x="497" y="264"/>
                  </a:cubicBezTo>
                  <a:cubicBezTo>
                    <a:pt x="494" y="263"/>
                    <a:pt x="494" y="260"/>
                    <a:pt x="497" y="261"/>
                  </a:cubicBezTo>
                  <a:cubicBezTo>
                    <a:pt x="501" y="261"/>
                    <a:pt x="504" y="260"/>
                    <a:pt x="506" y="258"/>
                  </a:cubicBezTo>
                  <a:cubicBezTo>
                    <a:pt x="507" y="255"/>
                    <a:pt x="500" y="255"/>
                    <a:pt x="503" y="253"/>
                  </a:cubicBezTo>
                  <a:cubicBezTo>
                    <a:pt x="507" y="251"/>
                    <a:pt x="504" y="249"/>
                    <a:pt x="501" y="249"/>
                  </a:cubicBezTo>
                  <a:cubicBezTo>
                    <a:pt x="497" y="249"/>
                    <a:pt x="494" y="247"/>
                    <a:pt x="494" y="245"/>
                  </a:cubicBezTo>
                  <a:cubicBezTo>
                    <a:pt x="494" y="242"/>
                    <a:pt x="488" y="244"/>
                    <a:pt x="485" y="242"/>
                  </a:cubicBezTo>
                  <a:cubicBezTo>
                    <a:pt x="481" y="240"/>
                    <a:pt x="473" y="241"/>
                    <a:pt x="471" y="241"/>
                  </a:cubicBezTo>
                  <a:cubicBezTo>
                    <a:pt x="470" y="241"/>
                    <a:pt x="469" y="249"/>
                    <a:pt x="472" y="249"/>
                  </a:cubicBezTo>
                  <a:cubicBezTo>
                    <a:pt x="475" y="249"/>
                    <a:pt x="477" y="252"/>
                    <a:pt x="475" y="253"/>
                  </a:cubicBezTo>
                  <a:cubicBezTo>
                    <a:pt x="472" y="254"/>
                    <a:pt x="475" y="257"/>
                    <a:pt x="473" y="257"/>
                  </a:cubicBezTo>
                  <a:cubicBezTo>
                    <a:pt x="471" y="256"/>
                    <a:pt x="468" y="256"/>
                    <a:pt x="468" y="260"/>
                  </a:cubicBezTo>
                  <a:cubicBezTo>
                    <a:pt x="467" y="265"/>
                    <a:pt x="467" y="267"/>
                    <a:pt x="464" y="269"/>
                  </a:cubicBezTo>
                  <a:cubicBezTo>
                    <a:pt x="461" y="270"/>
                    <a:pt x="463" y="263"/>
                    <a:pt x="460" y="264"/>
                  </a:cubicBezTo>
                  <a:cubicBezTo>
                    <a:pt x="457" y="264"/>
                    <a:pt x="457" y="270"/>
                    <a:pt x="459" y="270"/>
                  </a:cubicBezTo>
                  <a:cubicBezTo>
                    <a:pt x="461" y="271"/>
                    <a:pt x="462" y="273"/>
                    <a:pt x="462" y="275"/>
                  </a:cubicBezTo>
                  <a:cubicBezTo>
                    <a:pt x="463" y="278"/>
                    <a:pt x="458" y="276"/>
                    <a:pt x="456" y="279"/>
                  </a:cubicBezTo>
                  <a:cubicBezTo>
                    <a:pt x="454" y="283"/>
                    <a:pt x="454" y="278"/>
                    <a:pt x="451" y="276"/>
                  </a:cubicBezTo>
                  <a:cubicBezTo>
                    <a:pt x="449" y="273"/>
                    <a:pt x="446" y="270"/>
                    <a:pt x="446" y="267"/>
                  </a:cubicBezTo>
                  <a:cubicBezTo>
                    <a:pt x="446" y="264"/>
                    <a:pt x="447" y="264"/>
                    <a:pt x="449" y="263"/>
                  </a:cubicBezTo>
                  <a:cubicBezTo>
                    <a:pt x="451" y="263"/>
                    <a:pt x="449" y="261"/>
                    <a:pt x="449" y="258"/>
                  </a:cubicBezTo>
                  <a:cubicBezTo>
                    <a:pt x="449" y="254"/>
                    <a:pt x="447" y="255"/>
                    <a:pt x="444" y="252"/>
                  </a:cubicBezTo>
                  <a:cubicBezTo>
                    <a:pt x="441" y="248"/>
                    <a:pt x="437" y="248"/>
                    <a:pt x="436" y="250"/>
                  </a:cubicBezTo>
                  <a:cubicBezTo>
                    <a:pt x="434" y="252"/>
                    <a:pt x="435" y="255"/>
                    <a:pt x="433" y="256"/>
                  </a:cubicBezTo>
                  <a:cubicBezTo>
                    <a:pt x="430" y="257"/>
                    <a:pt x="431" y="262"/>
                    <a:pt x="429" y="263"/>
                  </a:cubicBezTo>
                  <a:cubicBezTo>
                    <a:pt x="427" y="263"/>
                    <a:pt x="428" y="253"/>
                    <a:pt x="426" y="253"/>
                  </a:cubicBezTo>
                  <a:cubicBezTo>
                    <a:pt x="424" y="252"/>
                    <a:pt x="424" y="249"/>
                    <a:pt x="427" y="249"/>
                  </a:cubicBezTo>
                  <a:cubicBezTo>
                    <a:pt x="430" y="249"/>
                    <a:pt x="432" y="246"/>
                    <a:pt x="429" y="246"/>
                  </a:cubicBezTo>
                  <a:cubicBezTo>
                    <a:pt x="427" y="246"/>
                    <a:pt x="423" y="243"/>
                    <a:pt x="421" y="242"/>
                  </a:cubicBezTo>
                  <a:cubicBezTo>
                    <a:pt x="419" y="242"/>
                    <a:pt x="416" y="245"/>
                    <a:pt x="415" y="244"/>
                  </a:cubicBezTo>
                  <a:cubicBezTo>
                    <a:pt x="413" y="242"/>
                    <a:pt x="415" y="239"/>
                    <a:pt x="415" y="237"/>
                  </a:cubicBezTo>
                  <a:cubicBezTo>
                    <a:pt x="415" y="235"/>
                    <a:pt x="418" y="238"/>
                    <a:pt x="420" y="235"/>
                  </a:cubicBezTo>
                  <a:cubicBezTo>
                    <a:pt x="422" y="232"/>
                    <a:pt x="415" y="232"/>
                    <a:pt x="415" y="230"/>
                  </a:cubicBezTo>
                  <a:cubicBezTo>
                    <a:pt x="415" y="227"/>
                    <a:pt x="409" y="226"/>
                    <a:pt x="407" y="225"/>
                  </a:cubicBezTo>
                  <a:cubicBezTo>
                    <a:pt x="405" y="224"/>
                    <a:pt x="408" y="219"/>
                    <a:pt x="407" y="218"/>
                  </a:cubicBezTo>
                  <a:cubicBezTo>
                    <a:pt x="406" y="216"/>
                    <a:pt x="400" y="210"/>
                    <a:pt x="397" y="210"/>
                  </a:cubicBezTo>
                  <a:cubicBezTo>
                    <a:pt x="394" y="211"/>
                    <a:pt x="393" y="206"/>
                    <a:pt x="395" y="206"/>
                  </a:cubicBezTo>
                  <a:cubicBezTo>
                    <a:pt x="396" y="207"/>
                    <a:pt x="398" y="205"/>
                    <a:pt x="401" y="202"/>
                  </a:cubicBezTo>
                  <a:cubicBezTo>
                    <a:pt x="404" y="198"/>
                    <a:pt x="404" y="197"/>
                    <a:pt x="402" y="197"/>
                  </a:cubicBezTo>
                  <a:cubicBezTo>
                    <a:pt x="400" y="196"/>
                    <a:pt x="399" y="194"/>
                    <a:pt x="403" y="194"/>
                  </a:cubicBezTo>
                  <a:cubicBezTo>
                    <a:pt x="406" y="194"/>
                    <a:pt x="413" y="197"/>
                    <a:pt x="416" y="195"/>
                  </a:cubicBezTo>
                  <a:cubicBezTo>
                    <a:pt x="418" y="193"/>
                    <a:pt x="425" y="182"/>
                    <a:pt x="428" y="178"/>
                  </a:cubicBezTo>
                  <a:cubicBezTo>
                    <a:pt x="431" y="174"/>
                    <a:pt x="426" y="174"/>
                    <a:pt x="419" y="174"/>
                  </a:cubicBezTo>
                  <a:cubicBezTo>
                    <a:pt x="412" y="175"/>
                    <a:pt x="411" y="172"/>
                    <a:pt x="405" y="171"/>
                  </a:cubicBezTo>
                  <a:cubicBezTo>
                    <a:pt x="400" y="171"/>
                    <a:pt x="389" y="173"/>
                    <a:pt x="388" y="174"/>
                  </a:cubicBezTo>
                  <a:cubicBezTo>
                    <a:pt x="386" y="176"/>
                    <a:pt x="390" y="177"/>
                    <a:pt x="390" y="179"/>
                  </a:cubicBezTo>
                  <a:cubicBezTo>
                    <a:pt x="389" y="181"/>
                    <a:pt x="386" y="178"/>
                    <a:pt x="384" y="179"/>
                  </a:cubicBezTo>
                  <a:cubicBezTo>
                    <a:pt x="383" y="180"/>
                    <a:pt x="385" y="182"/>
                    <a:pt x="384" y="188"/>
                  </a:cubicBezTo>
                  <a:cubicBezTo>
                    <a:pt x="384" y="195"/>
                    <a:pt x="386" y="195"/>
                    <a:pt x="388" y="198"/>
                  </a:cubicBezTo>
                  <a:cubicBezTo>
                    <a:pt x="390" y="200"/>
                    <a:pt x="389" y="203"/>
                    <a:pt x="389" y="208"/>
                  </a:cubicBezTo>
                  <a:cubicBezTo>
                    <a:pt x="389" y="212"/>
                    <a:pt x="385" y="211"/>
                    <a:pt x="384" y="212"/>
                  </a:cubicBezTo>
                  <a:cubicBezTo>
                    <a:pt x="383" y="213"/>
                    <a:pt x="387" y="215"/>
                    <a:pt x="387" y="217"/>
                  </a:cubicBezTo>
                  <a:cubicBezTo>
                    <a:pt x="386" y="220"/>
                    <a:pt x="382" y="216"/>
                    <a:pt x="380" y="217"/>
                  </a:cubicBezTo>
                  <a:cubicBezTo>
                    <a:pt x="377" y="217"/>
                    <a:pt x="375" y="224"/>
                    <a:pt x="378" y="226"/>
                  </a:cubicBezTo>
                  <a:cubicBezTo>
                    <a:pt x="380" y="228"/>
                    <a:pt x="381" y="228"/>
                    <a:pt x="379" y="230"/>
                  </a:cubicBezTo>
                  <a:cubicBezTo>
                    <a:pt x="378" y="232"/>
                    <a:pt x="375" y="236"/>
                    <a:pt x="380" y="239"/>
                  </a:cubicBezTo>
                  <a:cubicBezTo>
                    <a:pt x="384" y="243"/>
                    <a:pt x="393" y="243"/>
                    <a:pt x="397" y="245"/>
                  </a:cubicBezTo>
                  <a:cubicBezTo>
                    <a:pt x="401" y="248"/>
                    <a:pt x="395" y="247"/>
                    <a:pt x="397" y="250"/>
                  </a:cubicBezTo>
                  <a:cubicBezTo>
                    <a:pt x="398" y="253"/>
                    <a:pt x="394" y="254"/>
                    <a:pt x="394" y="256"/>
                  </a:cubicBezTo>
                  <a:cubicBezTo>
                    <a:pt x="394" y="259"/>
                    <a:pt x="396" y="258"/>
                    <a:pt x="398" y="253"/>
                  </a:cubicBezTo>
                  <a:cubicBezTo>
                    <a:pt x="401" y="249"/>
                    <a:pt x="402" y="255"/>
                    <a:pt x="402" y="258"/>
                  </a:cubicBezTo>
                  <a:cubicBezTo>
                    <a:pt x="402" y="262"/>
                    <a:pt x="399" y="260"/>
                    <a:pt x="396" y="263"/>
                  </a:cubicBezTo>
                  <a:cubicBezTo>
                    <a:pt x="394" y="267"/>
                    <a:pt x="392" y="267"/>
                    <a:pt x="388" y="267"/>
                  </a:cubicBezTo>
                  <a:cubicBezTo>
                    <a:pt x="384" y="266"/>
                    <a:pt x="387" y="272"/>
                    <a:pt x="388" y="275"/>
                  </a:cubicBezTo>
                  <a:cubicBezTo>
                    <a:pt x="390" y="278"/>
                    <a:pt x="388" y="279"/>
                    <a:pt x="384" y="278"/>
                  </a:cubicBezTo>
                  <a:cubicBezTo>
                    <a:pt x="379" y="277"/>
                    <a:pt x="377" y="274"/>
                    <a:pt x="379" y="271"/>
                  </a:cubicBezTo>
                  <a:cubicBezTo>
                    <a:pt x="381" y="268"/>
                    <a:pt x="383" y="264"/>
                    <a:pt x="380" y="264"/>
                  </a:cubicBezTo>
                  <a:cubicBezTo>
                    <a:pt x="378" y="265"/>
                    <a:pt x="372" y="264"/>
                    <a:pt x="370" y="262"/>
                  </a:cubicBezTo>
                  <a:cubicBezTo>
                    <a:pt x="369" y="259"/>
                    <a:pt x="372" y="260"/>
                    <a:pt x="377" y="261"/>
                  </a:cubicBezTo>
                  <a:cubicBezTo>
                    <a:pt x="382" y="261"/>
                    <a:pt x="377" y="257"/>
                    <a:pt x="381" y="257"/>
                  </a:cubicBezTo>
                  <a:cubicBezTo>
                    <a:pt x="385" y="257"/>
                    <a:pt x="388" y="259"/>
                    <a:pt x="391" y="257"/>
                  </a:cubicBezTo>
                  <a:cubicBezTo>
                    <a:pt x="394" y="254"/>
                    <a:pt x="389" y="248"/>
                    <a:pt x="386" y="249"/>
                  </a:cubicBezTo>
                  <a:cubicBezTo>
                    <a:pt x="384" y="250"/>
                    <a:pt x="379" y="251"/>
                    <a:pt x="379" y="249"/>
                  </a:cubicBezTo>
                  <a:cubicBezTo>
                    <a:pt x="379" y="246"/>
                    <a:pt x="384" y="248"/>
                    <a:pt x="386" y="247"/>
                  </a:cubicBezTo>
                  <a:cubicBezTo>
                    <a:pt x="389" y="247"/>
                    <a:pt x="385" y="244"/>
                    <a:pt x="381" y="245"/>
                  </a:cubicBezTo>
                  <a:cubicBezTo>
                    <a:pt x="378" y="245"/>
                    <a:pt x="375" y="246"/>
                    <a:pt x="372" y="242"/>
                  </a:cubicBezTo>
                  <a:cubicBezTo>
                    <a:pt x="369" y="239"/>
                    <a:pt x="364" y="237"/>
                    <a:pt x="362" y="245"/>
                  </a:cubicBezTo>
                  <a:cubicBezTo>
                    <a:pt x="361" y="252"/>
                    <a:pt x="356" y="248"/>
                    <a:pt x="354" y="250"/>
                  </a:cubicBezTo>
                  <a:cubicBezTo>
                    <a:pt x="352" y="253"/>
                    <a:pt x="356" y="255"/>
                    <a:pt x="361" y="255"/>
                  </a:cubicBezTo>
                  <a:cubicBezTo>
                    <a:pt x="366" y="255"/>
                    <a:pt x="370" y="260"/>
                    <a:pt x="367" y="260"/>
                  </a:cubicBezTo>
                  <a:cubicBezTo>
                    <a:pt x="365" y="260"/>
                    <a:pt x="366" y="263"/>
                    <a:pt x="364" y="262"/>
                  </a:cubicBezTo>
                  <a:cubicBezTo>
                    <a:pt x="361" y="261"/>
                    <a:pt x="358" y="262"/>
                    <a:pt x="360" y="264"/>
                  </a:cubicBezTo>
                  <a:cubicBezTo>
                    <a:pt x="362" y="266"/>
                    <a:pt x="359" y="267"/>
                    <a:pt x="360" y="270"/>
                  </a:cubicBezTo>
                  <a:cubicBezTo>
                    <a:pt x="360" y="272"/>
                    <a:pt x="356" y="270"/>
                    <a:pt x="352" y="269"/>
                  </a:cubicBezTo>
                  <a:cubicBezTo>
                    <a:pt x="348" y="269"/>
                    <a:pt x="341" y="270"/>
                    <a:pt x="335" y="271"/>
                  </a:cubicBezTo>
                  <a:cubicBezTo>
                    <a:pt x="330" y="273"/>
                    <a:pt x="324" y="271"/>
                    <a:pt x="322" y="268"/>
                  </a:cubicBezTo>
                  <a:cubicBezTo>
                    <a:pt x="320" y="266"/>
                    <a:pt x="317" y="266"/>
                    <a:pt x="313" y="266"/>
                  </a:cubicBezTo>
                  <a:cubicBezTo>
                    <a:pt x="309" y="266"/>
                    <a:pt x="311" y="263"/>
                    <a:pt x="306" y="262"/>
                  </a:cubicBezTo>
                  <a:cubicBezTo>
                    <a:pt x="301" y="262"/>
                    <a:pt x="302" y="258"/>
                    <a:pt x="301" y="256"/>
                  </a:cubicBezTo>
                  <a:cubicBezTo>
                    <a:pt x="301" y="253"/>
                    <a:pt x="291" y="254"/>
                    <a:pt x="288" y="256"/>
                  </a:cubicBezTo>
                  <a:cubicBezTo>
                    <a:pt x="284" y="259"/>
                    <a:pt x="277" y="258"/>
                    <a:pt x="275" y="262"/>
                  </a:cubicBezTo>
                  <a:cubicBezTo>
                    <a:pt x="273" y="266"/>
                    <a:pt x="277" y="265"/>
                    <a:pt x="279" y="265"/>
                  </a:cubicBezTo>
                  <a:cubicBezTo>
                    <a:pt x="282" y="265"/>
                    <a:pt x="282" y="262"/>
                    <a:pt x="287" y="263"/>
                  </a:cubicBezTo>
                  <a:cubicBezTo>
                    <a:pt x="292" y="263"/>
                    <a:pt x="296" y="257"/>
                    <a:pt x="298" y="259"/>
                  </a:cubicBezTo>
                  <a:cubicBezTo>
                    <a:pt x="300" y="262"/>
                    <a:pt x="289" y="266"/>
                    <a:pt x="284" y="267"/>
                  </a:cubicBezTo>
                  <a:cubicBezTo>
                    <a:pt x="279" y="267"/>
                    <a:pt x="280" y="271"/>
                    <a:pt x="285" y="278"/>
                  </a:cubicBezTo>
                  <a:cubicBezTo>
                    <a:pt x="290" y="285"/>
                    <a:pt x="283" y="281"/>
                    <a:pt x="283" y="285"/>
                  </a:cubicBezTo>
                  <a:cubicBezTo>
                    <a:pt x="283" y="288"/>
                    <a:pt x="274" y="284"/>
                    <a:pt x="278" y="282"/>
                  </a:cubicBezTo>
                  <a:cubicBezTo>
                    <a:pt x="281" y="281"/>
                    <a:pt x="280" y="278"/>
                    <a:pt x="277" y="276"/>
                  </a:cubicBezTo>
                  <a:cubicBezTo>
                    <a:pt x="274" y="273"/>
                    <a:pt x="272" y="276"/>
                    <a:pt x="273" y="273"/>
                  </a:cubicBezTo>
                  <a:cubicBezTo>
                    <a:pt x="273" y="271"/>
                    <a:pt x="270" y="273"/>
                    <a:pt x="267" y="271"/>
                  </a:cubicBezTo>
                  <a:cubicBezTo>
                    <a:pt x="264" y="269"/>
                    <a:pt x="263" y="267"/>
                    <a:pt x="260" y="269"/>
                  </a:cubicBezTo>
                  <a:cubicBezTo>
                    <a:pt x="256" y="271"/>
                    <a:pt x="252" y="271"/>
                    <a:pt x="244" y="272"/>
                  </a:cubicBezTo>
                  <a:cubicBezTo>
                    <a:pt x="236" y="273"/>
                    <a:pt x="222" y="273"/>
                    <a:pt x="219" y="270"/>
                  </a:cubicBezTo>
                  <a:cubicBezTo>
                    <a:pt x="217" y="268"/>
                    <a:pt x="226" y="263"/>
                    <a:pt x="229" y="264"/>
                  </a:cubicBezTo>
                  <a:cubicBezTo>
                    <a:pt x="231" y="264"/>
                    <a:pt x="230" y="261"/>
                    <a:pt x="226" y="257"/>
                  </a:cubicBezTo>
                  <a:cubicBezTo>
                    <a:pt x="221" y="254"/>
                    <a:pt x="212" y="252"/>
                    <a:pt x="212" y="254"/>
                  </a:cubicBezTo>
                  <a:cubicBezTo>
                    <a:pt x="212" y="256"/>
                    <a:pt x="207" y="254"/>
                    <a:pt x="200" y="253"/>
                  </a:cubicBezTo>
                  <a:cubicBezTo>
                    <a:pt x="193" y="252"/>
                    <a:pt x="192" y="249"/>
                    <a:pt x="187" y="249"/>
                  </a:cubicBezTo>
                  <a:cubicBezTo>
                    <a:pt x="183" y="249"/>
                    <a:pt x="176" y="247"/>
                    <a:pt x="171" y="243"/>
                  </a:cubicBezTo>
                  <a:cubicBezTo>
                    <a:pt x="166" y="239"/>
                    <a:pt x="153" y="240"/>
                    <a:pt x="152" y="244"/>
                  </a:cubicBezTo>
                  <a:cubicBezTo>
                    <a:pt x="150" y="248"/>
                    <a:pt x="146" y="248"/>
                    <a:pt x="142" y="248"/>
                  </a:cubicBezTo>
                  <a:cubicBezTo>
                    <a:pt x="138" y="248"/>
                    <a:pt x="144" y="243"/>
                    <a:pt x="142" y="242"/>
                  </a:cubicBezTo>
                  <a:cubicBezTo>
                    <a:pt x="141" y="241"/>
                    <a:pt x="143" y="236"/>
                    <a:pt x="140" y="236"/>
                  </a:cubicBezTo>
                  <a:cubicBezTo>
                    <a:pt x="137" y="235"/>
                    <a:pt x="134" y="248"/>
                    <a:pt x="128" y="248"/>
                  </a:cubicBezTo>
                  <a:cubicBezTo>
                    <a:pt x="123" y="247"/>
                    <a:pt x="120" y="234"/>
                    <a:pt x="116" y="231"/>
                  </a:cubicBezTo>
                  <a:cubicBezTo>
                    <a:pt x="111" y="228"/>
                    <a:pt x="107" y="227"/>
                    <a:pt x="111" y="232"/>
                  </a:cubicBezTo>
                  <a:cubicBezTo>
                    <a:pt x="114" y="237"/>
                    <a:pt x="107" y="234"/>
                    <a:pt x="108" y="237"/>
                  </a:cubicBezTo>
                  <a:cubicBezTo>
                    <a:pt x="108" y="241"/>
                    <a:pt x="101" y="245"/>
                    <a:pt x="101" y="243"/>
                  </a:cubicBezTo>
                  <a:cubicBezTo>
                    <a:pt x="102" y="241"/>
                    <a:pt x="98" y="239"/>
                    <a:pt x="93" y="244"/>
                  </a:cubicBezTo>
                  <a:cubicBezTo>
                    <a:pt x="89" y="249"/>
                    <a:pt x="86" y="248"/>
                    <a:pt x="85" y="247"/>
                  </a:cubicBezTo>
                  <a:cubicBezTo>
                    <a:pt x="85" y="245"/>
                    <a:pt x="72" y="251"/>
                    <a:pt x="72" y="254"/>
                  </a:cubicBezTo>
                  <a:cubicBezTo>
                    <a:pt x="73" y="256"/>
                    <a:pt x="70" y="258"/>
                    <a:pt x="66" y="257"/>
                  </a:cubicBezTo>
                  <a:cubicBezTo>
                    <a:pt x="63" y="257"/>
                    <a:pt x="66" y="254"/>
                    <a:pt x="69" y="253"/>
                  </a:cubicBezTo>
                  <a:cubicBezTo>
                    <a:pt x="72" y="251"/>
                    <a:pt x="80" y="244"/>
                    <a:pt x="85" y="243"/>
                  </a:cubicBezTo>
                  <a:cubicBezTo>
                    <a:pt x="89" y="243"/>
                    <a:pt x="98" y="239"/>
                    <a:pt x="98" y="237"/>
                  </a:cubicBezTo>
                  <a:cubicBezTo>
                    <a:pt x="98" y="235"/>
                    <a:pt x="94" y="237"/>
                    <a:pt x="91" y="236"/>
                  </a:cubicBezTo>
                  <a:cubicBezTo>
                    <a:pt x="88" y="236"/>
                    <a:pt x="83" y="239"/>
                    <a:pt x="77" y="241"/>
                  </a:cubicBezTo>
                  <a:cubicBezTo>
                    <a:pt x="72" y="243"/>
                    <a:pt x="67" y="243"/>
                    <a:pt x="68" y="246"/>
                  </a:cubicBezTo>
                  <a:cubicBezTo>
                    <a:pt x="70" y="249"/>
                    <a:pt x="63" y="245"/>
                    <a:pt x="62" y="247"/>
                  </a:cubicBezTo>
                  <a:cubicBezTo>
                    <a:pt x="61" y="249"/>
                    <a:pt x="58" y="247"/>
                    <a:pt x="60" y="246"/>
                  </a:cubicBezTo>
                  <a:cubicBezTo>
                    <a:pt x="62" y="245"/>
                    <a:pt x="56" y="243"/>
                    <a:pt x="56" y="244"/>
                  </a:cubicBezTo>
                  <a:cubicBezTo>
                    <a:pt x="56" y="245"/>
                    <a:pt x="55" y="247"/>
                    <a:pt x="50" y="247"/>
                  </a:cubicBezTo>
                  <a:cubicBezTo>
                    <a:pt x="46" y="247"/>
                    <a:pt x="41" y="250"/>
                    <a:pt x="44" y="253"/>
                  </a:cubicBezTo>
                  <a:cubicBezTo>
                    <a:pt x="47" y="255"/>
                    <a:pt x="49" y="256"/>
                    <a:pt x="48" y="257"/>
                  </a:cubicBezTo>
                  <a:cubicBezTo>
                    <a:pt x="46" y="259"/>
                    <a:pt x="41" y="253"/>
                    <a:pt x="35" y="254"/>
                  </a:cubicBezTo>
                  <a:cubicBezTo>
                    <a:pt x="28" y="255"/>
                    <a:pt x="15" y="247"/>
                    <a:pt x="15" y="245"/>
                  </a:cubicBezTo>
                  <a:cubicBezTo>
                    <a:pt x="15" y="243"/>
                    <a:pt x="6" y="244"/>
                    <a:pt x="0" y="244"/>
                  </a:cubicBezTo>
                  <a:cubicBezTo>
                    <a:pt x="0" y="373"/>
                    <a:pt x="0" y="373"/>
                    <a:pt x="0" y="373"/>
                  </a:cubicBezTo>
                  <a:cubicBezTo>
                    <a:pt x="0" y="373"/>
                    <a:pt x="3" y="375"/>
                    <a:pt x="4" y="374"/>
                  </a:cubicBezTo>
                  <a:cubicBezTo>
                    <a:pt x="5" y="372"/>
                    <a:pt x="8" y="374"/>
                    <a:pt x="12" y="372"/>
                  </a:cubicBezTo>
                  <a:cubicBezTo>
                    <a:pt x="16" y="370"/>
                    <a:pt x="18" y="374"/>
                    <a:pt x="18" y="376"/>
                  </a:cubicBezTo>
                  <a:cubicBezTo>
                    <a:pt x="18" y="378"/>
                    <a:pt x="24" y="382"/>
                    <a:pt x="26" y="385"/>
                  </a:cubicBezTo>
                  <a:cubicBezTo>
                    <a:pt x="29" y="388"/>
                    <a:pt x="30" y="391"/>
                    <a:pt x="33" y="389"/>
                  </a:cubicBezTo>
                  <a:cubicBezTo>
                    <a:pt x="35" y="387"/>
                    <a:pt x="40" y="386"/>
                    <a:pt x="40" y="383"/>
                  </a:cubicBezTo>
                  <a:cubicBezTo>
                    <a:pt x="40" y="380"/>
                    <a:pt x="52" y="379"/>
                    <a:pt x="52" y="384"/>
                  </a:cubicBezTo>
                  <a:cubicBezTo>
                    <a:pt x="52" y="388"/>
                    <a:pt x="63" y="393"/>
                    <a:pt x="70" y="404"/>
                  </a:cubicBezTo>
                  <a:cubicBezTo>
                    <a:pt x="76" y="416"/>
                    <a:pt x="75" y="418"/>
                    <a:pt x="85" y="422"/>
                  </a:cubicBezTo>
                  <a:cubicBezTo>
                    <a:pt x="94" y="426"/>
                    <a:pt x="94" y="428"/>
                    <a:pt x="93" y="431"/>
                  </a:cubicBezTo>
                  <a:cubicBezTo>
                    <a:pt x="92" y="434"/>
                    <a:pt x="99" y="436"/>
                    <a:pt x="95" y="439"/>
                  </a:cubicBezTo>
                  <a:cubicBezTo>
                    <a:pt x="93" y="440"/>
                    <a:pt x="91" y="441"/>
                    <a:pt x="89" y="443"/>
                  </a:cubicBezTo>
                  <a:cubicBezTo>
                    <a:pt x="89" y="444"/>
                    <a:pt x="91" y="445"/>
                    <a:pt x="92" y="447"/>
                  </a:cubicBezTo>
                  <a:cubicBezTo>
                    <a:pt x="95" y="449"/>
                    <a:pt x="88" y="449"/>
                    <a:pt x="90" y="450"/>
                  </a:cubicBezTo>
                  <a:cubicBezTo>
                    <a:pt x="92" y="452"/>
                    <a:pt x="90" y="455"/>
                    <a:pt x="92" y="457"/>
                  </a:cubicBezTo>
                  <a:cubicBezTo>
                    <a:pt x="94" y="459"/>
                    <a:pt x="97" y="458"/>
                    <a:pt x="99" y="456"/>
                  </a:cubicBezTo>
                  <a:cubicBezTo>
                    <a:pt x="101" y="455"/>
                    <a:pt x="103" y="458"/>
                    <a:pt x="101" y="461"/>
                  </a:cubicBezTo>
                  <a:cubicBezTo>
                    <a:pt x="99" y="464"/>
                    <a:pt x="103" y="466"/>
                    <a:pt x="104" y="464"/>
                  </a:cubicBezTo>
                  <a:cubicBezTo>
                    <a:pt x="106" y="462"/>
                    <a:pt x="110" y="467"/>
                    <a:pt x="111" y="468"/>
                  </a:cubicBezTo>
                  <a:cubicBezTo>
                    <a:pt x="113" y="469"/>
                    <a:pt x="115" y="472"/>
                    <a:pt x="112" y="472"/>
                  </a:cubicBezTo>
                  <a:cubicBezTo>
                    <a:pt x="109" y="472"/>
                    <a:pt x="109" y="477"/>
                    <a:pt x="111" y="477"/>
                  </a:cubicBezTo>
                  <a:cubicBezTo>
                    <a:pt x="114" y="477"/>
                    <a:pt x="113" y="480"/>
                    <a:pt x="113" y="482"/>
                  </a:cubicBezTo>
                  <a:cubicBezTo>
                    <a:pt x="113" y="483"/>
                    <a:pt x="120" y="486"/>
                    <a:pt x="122" y="485"/>
                  </a:cubicBezTo>
                  <a:cubicBezTo>
                    <a:pt x="125" y="484"/>
                    <a:pt x="127" y="486"/>
                    <a:pt x="128" y="489"/>
                  </a:cubicBezTo>
                  <a:cubicBezTo>
                    <a:pt x="129" y="491"/>
                    <a:pt x="134" y="492"/>
                    <a:pt x="135" y="491"/>
                  </a:cubicBezTo>
                  <a:cubicBezTo>
                    <a:pt x="137" y="489"/>
                    <a:pt x="138" y="493"/>
                    <a:pt x="139" y="496"/>
                  </a:cubicBezTo>
                  <a:cubicBezTo>
                    <a:pt x="139" y="498"/>
                    <a:pt x="143" y="497"/>
                    <a:pt x="145" y="497"/>
                  </a:cubicBezTo>
                  <a:cubicBezTo>
                    <a:pt x="147" y="497"/>
                    <a:pt x="148" y="500"/>
                    <a:pt x="150" y="499"/>
                  </a:cubicBezTo>
                  <a:cubicBezTo>
                    <a:pt x="153" y="498"/>
                    <a:pt x="154" y="504"/>
                    <a:pt x="156" y="507"/>
                  </a:cubicBezTo>
                  <a:cubicBezTo>
                    <a:pt x="388" y="506"/>
                    <a:pt x="388" y="506"/>
                    <a:pt x="388" y="506"/>
                  </a:cubicBezTo>
                  <a:cubicBezTo>
                    <a:pt x="388" y="506"/>
                    <a:pt x="389" y="500"/>
                    <a:pt x="391" y="502"/>
                  </a:cubicBezTo>
                  <a:cubicBezTo>
                    <a:pt x="394" y="504"/>
                    <a:pt x="392" y="507"/>
                    <a:pt x="395" y="509"/>
                  </a:cubicBezTo>
                  <a:cubicBezTo>
                    <a:pt x="398" y="510"/>
                    <a:pt x="400" y="512"/>
                    <a:pt x="402" y="511"/>
                  </a:cubicBezTo>
                  <a:cubicBezTo>
                    <a:pt x="404" y="510"/>
                    <a:pt x="407" y="508"/>
                    <a:pt x="410" y="511"/>
                  </a:cubicBezTo>
                  <a:cubicBezTo>
                    <a:pt x="413" y="515"/>
                    <a:pt x="415" y="512"/>
                    <a:pt x="417" y="514"/>
                  </a:cubicBezTo>
                  <a:cubicBezTo>
                    <a:pt x="419" y="516"/>
                    <a:pt x="422" y="518"/>
                    <a:pt x="424" y="515"/>
                  </a:cubicBezTo>
                  <a:cubicBezTo>
                    <a:pt x="426" y="513"/>
                    <a:pt x="433" y="516"/>
                    <a:pt x="436" y="517"/>
                  </a:cubicBezTo>
                  <a:cubicBezTo>
                    <a:pt x="440" y="514"/>
                    <a:pt x="443" y="507"/>
                    <a:pt x="447" y="507"/>
                  </a:cubicBezTo>
                  <a:cubicBezTo>
                    <a:pt x="452" y="507"/>
                    <a:pt x="464" y="508"/>
                    <a:pt x="465" y="514"/>
                  </a:cubicBezTo>
                  <a:cubicBezTo>
                    <a:pt x="466" y="520"/>
                    <a:pt x="473" y="515"/>
                    <a:pt x="474" y="520"/>
                  </a:cubicBezTo>
                  <a:cubicBezTo>
                    <a:pt x="475" y="526"/>
                    <a:pt x="479" y="530"/>
                    <a:pt x="479" y="532"/>
                  </a:cubicBezTo>
                  <a:cubicBezTo>
                    <a:pt x="480" y="533"/>
                    <a:pt x="482" y="534"/>
                    <a:pt x="483" y="536"/>
                  </a:cubicBezTo>
                  <a:cubicBezTo>
                    <a:pt x="486" y="535"/>
                    <a:pt x="492" y="536"/>
                    <a:pt x="496" y="537"/>
                  </a:cubicBezTo>
                  <a:cubicBezTo>
                    <a:pt x="502" y="539"/>
                    <a:pt x="509" y="535"/>
                    <a:pt x="512" y="541"/>
                  </a:cubicBezTo>
                  <a:cubicBezTo>
                    <a:pt x="515" y="548"/>
                    <a:pt x="521" y="553"/>
                    <a:pt x="515" y="553"/>
                  </a:cubicBezTo>
                  <a:cubicBezTo>
                    <a:pt x="510" y="553"/>
                    <a:pt x="504" y="547"/>
                    <a:pt x="504" y="550"/>
                  </a:cubicBezTo>
                  <a:cubicBezTo>
                    <a:pt x="505" y="554"/>
                    <a:pt x="502" y="552"/>
                    <a:pt x="502" y="558"/>
                  </a:cubicBezTo>
                  <a:cubicBezTo>
                    <a:pt x="502" y="563"/>
                    <a:pt x="498" y="571"/>
                    <a:pt x="496" y="571"/>
                  </a:cubicBezTo>
                  <a:cubicBezTo>
                    <a:pt x="495" y="571"/>
                    <a:pt x="495" y="571"/>
                    <a:pt x="495" y="571"/>
                  </a:cubicBezTo>
                  <a:cubicBezTo>
                    <a:pt x="495" y="573"/>
                    <a:pt x="495" y="576"/>
                    <a:pt x="497" y="577"/>
                  </a:cubicBezTo>
                  <a:cubicBezTo>
                    <a:pt x="500" y="575"/>
                    <a:pt x="504" y="572"/>
                    <a:pt x="507" y="572"/>
                  </a:cubicBezTo>
                  <a:cubicBezTo>
                    <a:pt x="513" y="572"/>
                    <a:pt x="514" y="576"/>
                    <a:pt x="518" y="573"/>
                  </a:cubicBezTo>
                  <a:cubicBezTo>
                    <a:pt x="522" y="571"/>
                    <a:pt x="522" y="569"/>
                    <a:pt x="523" y="571"/>
                  </a:cubicBezTo>
                  <a:cubicBezTo>
                    <a:pt x="523" y="572"/>
                    <a:pt x="523" y="572"/>
                    <a:pt x="523" y="572"/>
                  </a:cubicBezTo>
                  <a:cubicBezTo>
                    <a:pt x="524" y="571"/>
                    <a:pt x="525" y="571"/>
                    <a:pt x="526" y="570"/>
                  </a:cubicBezTo>
                  <a:cubicBezTo>
                    <a:pt x="526" y="569"/>
                    <a:pt x="525" y="568"/>
                    <a:pt x="525" y="567"/>
                  </a:cubicBezTo>
                  <a:cubicBezTo>
                    <a:pt x="521" y="567"/>
                    <a:pt x="520" y="568"/>
                    <a:pt x="519" y="565"/>
                  </a:cubicBezTo>
                  <a:cubicBezTo>
                    <a:pt x="518" y="561"/>
                    <a:pt x="530" y="557"/>
                    <a:pt x="536" y="558"/>
                  </a:cubicBezTo>
                  <a:cubicBezTo>
                    <a:pt x="542" y="559"/>
                    <a:pt x="546" y="555"/>
                    <a:pt x="548" y="557"/>
                  </a:cubicBezTo>
                  <a:cubicBezTo>
                    <a:pt x="551" y="554"/>
                    <a:pt x="558" y="549"/>
                    <a:pt x="559" y="549"/>
                  </a:cubicBezTo>
                  <a:cubicBezTo>
                    <a:pt x="561" y="549"/>
                    <a:pt x="588" y="549"/>
                    <a:pt x="588" y="549"/>
                  </a:cubicBezTo>
                  <a:cubicBezTo>
                    <a:pt x="588" y="549"/>
                    <a:pt x="597" y="543"/>
                    <a:pt x="599" y="538"/>
                  </a:cubicBezTo>
                  <a:cubicBezTo>
                    <a:pt x="600" y="532"/>
                    <a:pt x="606" y="520"/>
                    <a:pt x="609" y="523"/>
                  </a:cubicBezTo>
                  <a:cubicBezTo>
                    <a:pt x="613" y="525"/>
                    <a:pt x="620" y="523"/>
                    <a:pt x="620" y="526"/>
                  </a:cubicBezTo>
                  <a:cubicBezTo>
                    <a:pt x="621" y="528"/>
                    <a:pt x="618" y="537"/>
                    <a:pt x="628" y="549"/>
                  </a:cubicBezTo>
                  <a:cubicBezTo>
                    <a:pt x="631" y="547"/>
                    <a:pt x="634" y="546"/>
                    <a:pt x="636" y="546"/>
                  </a:cubicBezTo>
                  <a:cubicBezTo>
                    <a:pt x="640" y="546"/>
                    <a:pt x="645" y="541"/>
                    <a:pt x="646" y="539"/>
                  </a:cubicBezTo>
                  <a:cubicBezTo>
                    <a:pt x="648" y="536"/>
                    <a:pt x="650" y="541"/>
                    <a:pt x="647" y="542"/>
                  </a:cubicBezTo>
                  <a:cubicBezTo>
                    <a:pt x="644" y="543"/>
                    <a:pt x="649" y="545"/>
                    <a:pt x="654" y="545"/>
                  </a:cubicBezTo>
                  <a:cubicBezTo>
                    <a:pt x="660" y="545"/>
                    <a:pt x="652" y="547"/>
                    <a:pt x="648" y="547"/>
                  </a:cubicBezTo>
                  <a:cubicBezTo>
                    <a:pt x="644" y="547"/>
                    <a:pt x="643" y="547"/>
                    <a:pt x="637" y="552"/>
                  </a:cubicBezTo>
                  <a:cubicBezTo>
                    <a:pt x="632" y="558"/>
                    <a:pt x="633" y="559"/>
                    <a:pt x="636" y="562"/>
                  </a:cubicBezTo>
                  <a:cubicBezTo>
                    <a:pt x="639" y="564"/>
                    <a:pt x="643" y="563"/>
                    <a:pt x="647" y="560"/>
                  </a:cubicBezTo>
                  <a:cubicBezTo>
                    <a:pt x="651" y="556"/>
                    <a:pt x="651" y="553"/>
                    <a:pt x="655" y="553"/>
                  </a:cubicBezTo>
                  <a:cubicBezTo>
                    <a:pt x="659" y="553"/>
                    <a:pt x="670" y="549"/>
                    <a:pt x="675" y="548"/>
                  </a:cubicBezTo>
                  <a:cubicBezTo>
                    <a:pt x="679" y="546"/>
                    <a:pt x="676" y="545"/>
                    <a:pt x="676" y="543"/>
                  </a:cubicBezTo>
                  <a:cubicBezTo>
                    <a:pt x="676" y="541"/>
                    <a:pt x="685" y="541"/>
                    <a:pt x="688" y="539"/>
                  </a:cubicBezTo>
                  <a:cubicBezTo>
                    <a:pt x="691" y="537"/>
                    <a:pt x="687" y="535"/>
                    <a:pt x="685" y="536"/>
                  </a:cubicBezTo>
                  <a:close/>
                  <a:moveTo>
                    <a:pt x="199" y="294"/>
                  </a:moveTo>
                  <a:cubicBezTo>
                    <a:pt x="194" y="300"/>
                    <a:pt x="192" y="301"/>
                    <a:pt x="187" y="300"/>
                  </a:cubicBezTo>
                  <a:cubicBezTo>
                    <a:pt x="182" y="299"/>
                    <a:pt x="179" y="301"/>
                    <a:pt x="181" y="303"/>
                  </a:cubicBezTo>
                  <a:cubicBezTo>
                    <a:pt x="184" y="305"/>
                    <a:pt x="184" y="307"/>
                    <a:pt x="179" y="308"/>
                  </a:cubicBezTo>
                  <a:cubicBezTo>
                    <a:pt x="174" y="309"/>
                    <a:pt x="170" y="313"/>
                    <a:pt x="168" y="312"/>
                  </a:cubicBezTo>
                  <a:cubicBezTo>
                    <a:pt x="166" y="312"/>
                    <a:pt x="177" y="304"/>
                    <a:pt x="174" y="302"/>
                  </a:cubicBezTo>
                  <a:cubicBezTo>
                    <a:pt x="171" y="300"/>
                    <a:pt x="164" y="306"/>
                    <a:pt x="164" y="308"/>
                  </a:cubicBezTo>
                  <a:cubicBezTo>
                    <a:pt x="164" y="311"/>
                    <a:pt x="159" y="311"/>
                    <a:pt x="157" y="311"/>
                  </a:cubicBezTo>
                  <a:cubicBezTo>
                    <a:pt x="154" y="311"/>
                    <a:pt x="150" y="308"/>
                    <a:pt x="153" y="308"/>
                  </a:cubicBezTo>
                  <a:cubicBezTo>
                    <a:pt x="156" y="307"/>
                    <a:pt x="154" y="304"/>
                    <a:pt x="158" y="303"/>
                  </a:cubicBezTo>
                  <a:cubicBezTo>
                    <a:pt x="162" y="301"/>
                    <a:pt x="157" y="299"/>
                    <a:pt x="158" y="297"/>
                  </a:cubicBezTo>
                  <a:cubicBezTo>
                    <a:pt x="159" y="296"/>
                    <a:pt x="167" y="299"/>
                    <a:pt x="167" y="296"/>
                  </a:cubicBezTo>
                  <a:cubicBezTo>
                    <a:pt x="168" y="293"/>
                    <a:pt x="159" y="291"/>
                    <a:pt x="157" y="292"/>
                  </a:cubicBezTo>
                  <a:cubicBezTo>
                    <a:pt x="154" y="294"/>
                    <a:pt x="148" y="298"/>
                    <a:pt x="140" y="295"/>
                  </a:cubicBezTo>
                  <a:cubicBezTo>
                    <a:pt x="138" y="294"/>
                    <a:pt x="159" y="292"/>
                    <a:pt x="163" y="288"/>
                  </a:cubicBezTo>
                  <a:cubicBezTo>
                    <a:pt x="166" y="285"/>
                    <a:pt x="182" y="281"/>
                    <a:pt x="184" y="284"/>
                  </a:cubicBezTo>
                  <a:cubicBezTo>
                    <a:pt x="185" y="287"/>
                    <a:pt x="175" y="289"/>
                    <a:pt x="180" y="292"/>
                  </a:cubicBezTo>
                  <a:cubicBezTo>
                    <a:pt x="184" y="295"/>
                    <a:pt x="192" y="293"/>
                    <a:pt x="194" y="290"/>
                  </a:cubicBezTo>
                  <a:cubicBezTo>
                    <a:pt x="196" y="287"/>
                    <a:pt x="203" y="288"/>
                    <a:pt x="199" y="294"/>
                  </a:cubicBezTo>
                  <a:close/>
                  <a:moveTo>
                    <a:pt x="246" y="354"/>
                  </a:moveTo>
                  <a:cubicBezTo>
                    <a:pt x="240" y="359"/>
                    <a:pt x="240" y="357"/>
                    <a:pt x="235" y="358"/>
                  </a:cubicBezTo>
                  <a:cubicBezTo>
                    <a:pt x="230" y="359"/>
                    <a:pt x="234" y="364"/>
                    <a:pt x="228" y="365"/>
                  </a:cubicBezTo>
                  <a:cubicBezTo>
                    <a:pt x="222" y="365"/>
                    <a:pt x="207" y="366"/>
                    <a:pt x="205" y="362"/>
                  </a:cubicBezTo>
                  <a:cubicBezTo>
                    <a:pt x="205" y="361"/>
                    <a:pt x="213" y="362"/>
                    <a:pt x="214" y="360"/>
                  </a:cubicBezTo>
                  <a:cubicBezTo>
                    <a:pt x="215" y="357"/>
                    <a:pt x="217" y="353"/>
                    <a:pt x="221" y="353"/>
                  </a:cubicBezTo>
                  <a:cubicBezTo>
                    <a:pt x="224" y="353"/>
                    <a:pt x="224" y="348"/>
                    <a:pt x="218" y="345"/>
                  </a:cubicBezTo>
                  <a:cubicBezTo>
                    <a:pt x="212" y="342"/>
                    <a:pt x="227" y="340"/>
                    <a:pt x="230" y="345"/>
                  </a:cubicBezTo>
                  <a:cubicBezTo>
                    <a:pt x="234" y="350"/>
                    <a:pt x="240" y="353"/>
                    <a:pt x="243" y="350"/>
                  </a:cubicBezTo>
                  <a:cubicBezTo>
                    <a:pt x="246" y="346"/>
                    <a:pt x="266" y="337"/>
                    <a:pt x="266" y="341"/>
                  </a:cubicBezTo>
                  <a:cubicBezTo>
                    <a:pt x="266" y="346"/>
                    <a:pt x="252" y="349"/>
                    <a:pt x="246" y="354"/>
                  </a:cubicBezTo>
                  <a:close/>
                  <a:moveTo>
                    <a:pt x="376" y="489"/>
                  </a:moveTo>
                  <a:cubicBezTo>
                    <a:pt x="372" y="490"/>
                    <a:pt x="376" y="479"/>
                    <a:pt x="369" y="475"/>
                  </a:cubicBezTo>
                  <a:cubicBezTo>
                    <a:pt x="360" y="470"/>
                    <a:pt x="356" y="461"/>
                    <a:pt x="356" y="456"/>
                  </a:cubicBezTo>
                  <a:cubicBezTo>
                    <a:pt x="356" y="451"/>
                    <a:pt x="363" y="449"/>
                    <a:pt x="366" y="453"/>
                  </a:cubicBezTo>
                  <a:cubicBezTo>
                    <a:pt x="369" y="456"/>
                    <a:pt x="374" y="472"/>
                    <a:pt x="376" y="476"/>
                  </a:cubicBezTo>
                  <a:cubicBezTo>
                    <a:pt x="379" y="481"/>
                    <a:pt x="379" y="489"/>
                    <a:pt x="376" y="48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4" name="Freeform 255">
              <a:extLst>
                <a:ext uri="{FF2B5EF4-FFF2-40B4-BE49-F238E27FC236}">
                  <a16:creationId xmlns:a16="http://schemas.microsoft.com/office/drawing/2014/main" id="{437392CF-83EF-4712-0765-6B7D79923D43}"/>
                </a:ext>
              </a:extLst>
            </p:cNvPr>
            <p:cNvSpPr>
              <a:spLocks noEditPoints="1"/>
            </p:cNvSpPr>
            <p:nvPr/>
          </p:nvSpPr>
          <p:spPr bwMode="auto">
            <a:xfrm>
              <a:off x="677863" y="2335213"/>
              <a:ext cx="2413000" cy="1636713"/>
            </a:xfrm>
            <a:custGeom>
              <a:avLst/>
              <a:gdLst>
                <a:gd name="T0" fmla="*/ 262 w 857"/>
                <a:gd name="T1" fmla="*/ 171 h 581"/>
                <a:gd name="T2" fmla="*/ 229 w 857"/>
                <a:gd name="T3" fmla="*/ 26 h 581"/>
                <a:gd name="T4" fmla="*/ 139 w 857"/>
                <a:gd name="T5" fmla="*/ 15 h 581"/>
                <a:gd name="T6" fmla="*/ 101 w 857"/>
                <a:gd name="T7" fmla="*/ 7 h 581"/>
                <a:gd name="T8" fmla="*/ 70 w 857"/>
                <a:gd name="T9" fmla="*/ 15 h 581"/>
                <a:gd name="T10" fmla="*/ 14 w 857"/>
                <a:gd name="T11" fmla="*/ 44 h 581"/>
                <a:gd name="T12" fmla="*/ 53 w 857"/>
                <a:gd name="T13" fmla="*/ 77 h 581"/>
                <a:gd name="T14" fmla="*/ 13 w 857"/>
                <a:gd name="T15" fmla="*/ 79 h 581"/>
                <a:gd name="T16" fmla="*/ 44 w 857"/>
                <a:gd name="T17" fmla="*/ 101 h 581"/>
                <a:gd name="T18" fmla="*/ 32 w 857"/>
                <a:gd name="T19" fmla="*/ 118 h 581"/>
                <a:gd name="T20" fmla="*/ 34 w 857"/>
                <a:gd name="T21" fmla="*/ 163 h 581"/>
                <a:gd name="T22" fmla="*/ 72 w 857"/>
                <a:gd name="T23" fmla="*/ 176 h 581"/>
                <a:gd name="T24" fmla="*/ 76 w 857"/>
                <a:gd name="T25" fmla="*/ 200 h 581"/>
                <a:gd name="T26" fmla="*/ 63 w 857"/>
                <a:gd name="T27" fmla="*/ 214 h 581"/>
                <a:gd name="T28" fmla="*/ 110 w 857"/>
                <a:gd name="T29" fmla="*/ 186 h 581"/>
                <a:gd name="T30" fmla="*/ 129 w 857"/>
                <a:gd name="T31" fmla="*/ 159 h 581"/>
                <a:gd name="T32" fmla="*/ 143 w 857"/>
                <a:gd name="T33" fmla="*/ 150 h 581"/>
                <a:gd name="T34" fmla="*/ 169 w 857"/>
                <a:gd name="T35" fmla="*/ 160 h 581"/>
                <a:gd name="T36" fmla="*/ 186 w 857"/>
                <a:gd name="T37" fmla="*/ 150 h 581"/>
                <a:gd name="T38" fmla="*/ 206 w 857"/>
                <a:gd name="T39" fmla="*/ 159 h 581"/>
                <a:gd name="T40" fmla="*/ 254 w 857"/>
                <a:gd name="T41" fmla="*/ 173 h 581"/>
                <a:gd name="T42" fmla="*/ 281 w 857"/>
                <a:gd name="T43" fmla="*/ 185 h 581"/>
                <a:gd name="T44" fmla="*/ 281 w 857"/>
                <a:gd name="T45" fmla="*/ 195 h 581"/>
                <a:gd name="T46" fmla="*/ 291 w 857"/>
                <a:gd name="T47" fmla="*/ 196 h 581"/>
                <a:gd name="T48" fmla="*/ 300 w 857"/>
                <a:gd name="T49" fmla="*/ 204 h 581"/>
                <a:gd name="T50" fmla="*/ 296 w 857"/>
                <a:gd name="T51" fmla="*/ 223 h 581"/>
                <a:gd name="T52" fmla="*/ 314 w 857"/>
                <a:gd name="T53" fmla="*/ 223 h 581"/>
                <a:gd name="T54" fmla="*/ 11 w 857"/>
                <a:gd name="T55" fmla="*/ 233 h 581"/>
                <a:gd name="T56" fmla="*/ 133 w 857"/>
                <a:gd name="T57" fmla="*/ 179 h 581"/>
                <a:gd name="T58" fmla="*/ 132 w 857"/>
                <a:gd name="T59" fmla="*/ 191 h 581"/>
                <a:gd name="T60" fmla="*/ 19 w 857"/>
                <a:gd name="T61" fmla="*/ 163 h 581"/>
                <a:gd name="T62" fmla="*/ 105 w 857"/>
                <a:gd name="T63" fmla="*/ 569 h 581"/>
                <a:gd name="T64" fmla="*/ 70 w 857"/>
                <a:gd name="T65" fmla="*/ 552 h 581"/>
                <a:gd name="T66" fmla="*/ 828 w 857"/>
                <a:gd name="T67" fmla="*/ 320 h 581"/>
                <a:gd name="T68" fmla="*/ 754 w 857"/>
                <a:gd name="T69" fmla="*/ 349 h 581"/>
                <a:gd name="T70" fmla="*/ 726 w 857"/>
                <a:gd name="T71" fmla="*/ 359 h 581"/>
                <a:gd name="T72" fmla="*/ 694 w 857"/>
                <a:gd name="T73" fmla="*/ 333 h 581"/>
                <a:gd name="T74" fmla="*/ 711 w 857"/>
                <a:gd name="T75" fmla="*/ 319 h 581"/>
                <a:gd name="T76" fmla="*/ 677 w 857"/>
                <a:gd name="T77" fmla="*/ 310 h 581"/>
                <a:gd name="T78" fmla="*/ 653 w 857"/>
                <a:gd name="T79" fmla="*/ 297 h 581"/>
                <a:gd name="T80" fmla="*/ 617 w 857"/>
                <a:gd name="T81" fmla="*/ 288 h 581"/>
                <a:gd name="T82" fmla="*/ 383 w 857"/>
                <a:gd name="T83" fmla="*/ 298 h 581"/>
                <a:gd name="T84" fmla="*/ 376 w 857"/>
                <a:gd name="T85" fmla="*/ 317 h 581"/>
                <a:gd name="T86" fmla="*/ 377 w 857"/>
                <a:gd name="T87" fmla="*/ 395 h 581"/>
                <a:gd name="T88" fmla="*/ 405 w 857"/>
                <a:gd name="T89" fmla="*/ 436 h 581"/>
                <a:gd name="T90" fmla="*/ 461 w 857"/>
                <a:gd name="T91" fmla="*/ 458 h 581"/>
                <a:gd name="T92" fmla="*/ 538 w 857"/>
                <a:gd name="T93" fmla="*/ 477 h 581"/>
                <a:gd name="T94" fmla="*/ 582 w 857"/>
                <a:gd name="T95" fmla="*/ 506 h 581"/>
                <a:gd name="T96" fmla="*/ 606 w 857"/>
                <a:gd name="T97" fmla="*/ 493 h 581"/>
                <a:gd name="T98" fmla="*/ 637 w 857"/>
                <a:gd name="T99" fmla="*/ 480 h 581"/>
                <a:gd name="T100" fmla="*/ 666 w 857"/>
                <a:gd name="T101" fmla="*/ 483 h 581"/>
                <a:gd name="T102" fmla="*/ 700 w 857"/>
                <a:gd name="T103" fmla="*/ 480 h 581"/>
                <a:gd name="T104" fmla="*/ 729 w 857"/>
                <a:gd name="T105" fmla="*/ 514 h 581"/>
                <a:gd name="T106" fmla="*/ 733 w 857"/>
                <a:gd name="T107" fmla="*/ 471 h 581"/>
                <a:gd name="T108" fmla="*/ 772 w 857"/>
                <a:gd name="T109" fmla="*/ 429 h 581"/>
                <a:gd name="T110" fmla="*/ 776 w 857"/>
                <a:gd name="T111" fmla="*/ 409 h 581"/>
                <a:gd name="T112" fmla="*/ 780 w 857"/>
                <a:gd name="T113" fmla="*/ 406 h 581"/>
                <a:gd name="T114" fmla="*/ 800 w 857"/>
                <a:gd name="T115" fmla="*/ 376 h 581"/>
                <a:gd name="T116" fmla="*/ 822 w 857"/>
                <a:gd name="T117" fmla="*/ 358 h 581"/>
                <a:gd name="T118" fmla="*/ 857 w 857"/>
                <a:gd name="T119" fmla="*/ 33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7" h="581">
                  <a:moveTo>
                    <a:pt x="322" y="213"/>
                  </a:moveTo>
                  <a:cubicBezTo>
                    <a:pt x="323" y="210"/>
                    <a:pt x="323" y="208"/>
                    <a:pt x="314" y="204"/>
                  </a:cubicBezTo>
                  <a:cubicBezTo>
                    <a:pt x="304" y="200"/>
                    <a:pt x="305" y="198"/>
                    <a:pt x="299" y="186"/>
                  </a:cubicBezTo>
                  <a:cubicBezTo>
                    <a:pt x="292" y="175"/>
                    <a:pt x="281" y="170"/>
                    <a:pt x="281" y="166"/>
                  </a:cubicBezTo>
                  <a:cubicBezTo>
                    <a:pt x="281" y="161"/>
                    <a:pt x="269" y="162"/>
                    <a:pt x="269" y="165"/>
                  </a:cubicBezTo>
                  <a:cubicBezTo>
                    <a:pt x="269" y="168"/>
                    <a:pt x="264" y="169"/>
                    <a:pt x="262" y="171"/>
                  </a:cubicBezTo>
                  <a:cubicBezTo>
                    <a:pt x="259" y="173"/>
                    <a:pt x="258" y="170"/>
                    <a:pt x="255" y="167"/>
                  </a:cubicBezTo>
                  <a:cubicBezTo>
                    <a:pt x="253" y="164"/>
                    <a:pt x="247" y="160"/>
                    <a:pt x="247" y="158"/>
                  </a:cubicBezTo>
                  <a:cubicBezTo>
                    <a:pt x="247" y="156"/>
                    <a:pt x="245" y="152"/>
                    <a:pt x="241" y="154"/>
                  </a:cubicBezTo>
                  <a:cubicBezTo>
                    <a:pt x="237" y="156"/>
                    <a:pt x="234" y="154"/>
                    <a:pt x="233" y="156"/>
                  </a:cubicBezTo>
                  <a:cubicBezTo>
                    <a:pt x="232" y="157"/>
                    <a:pt x="229" y="155"/>
                    <a:pt x="229" y="155"/>
                  </a:cubicBezTo>
                  <a:cubicBezTo>
                    <a:pt x="229" y="26"/>
                    <a:pt x="229" y="26"/>
                    <a:pt x="229" y="26"/>
                  </a:cubicBezTo>
                  <a:cubicBezTo>
                    <a:pt x="227" y="25"/>
                    <a:pt x="226" y="25"/>
                    <a:pt x="225" y="25"/>
                  </a:cubicBezTo>
                  <a:cubicBezTo>
                    <a:pt x="219" y="23"/>
                    <a:pt x="211" y="19"/>
                    <a:pt x="207" y="20"/>
                  </a:cubicBezTo>
                  <a:cubicBezTo>
                    <a:pt x="203" y="21"/>
                    <a:pt x="194" y="22"/>
                    <a:pt x="191" y="21"/>
                  </a:cubicBezTo>
                  <a:cubicBezTo>
                    <a:pt x="188" y="19"/>
                    <a:pt x="184" y="18"/>
                    <a:pt x="178" y="19"/>
                  </a:cubicBezTo>
                  <a:cubicBezTo>
                    <a:pt x="172" y="20"/>
                    <a:pt x="168" y="15"/>
                    <a:pt x="160" y="13"/>
                  </a:cubicBezTo>
                  <a:cubicBezTo>
                    <a:pt x="152" y="12"/>
                    <a:pt x="141" y="14"/>
                    <a:pt x="139" y="15"/>
                  </a:cubicBezTo>
                  <a:cubicBezTo>
                    <a:pt x="136" y="16"/>
                    <a:pt x="137" y="12"/>
                    <a:pt x="133" y="13"/>
                  </a:cubicBezTo>
                  <a:cubicBezTo>
                    <a:pt x="130" y="13"/>
                    <a:pt x="132" y="11"/>
                    <a:pt x="131" y="8"/>
                  </a:cubicBezTo>
                  <a:cubicBezTo>
                    <a:pt x="129" y="5"/>
                    <a:pt x="119" y="8"/>
                    <a:pt x="116" y="8"/>
                  </a:cubicBezTo>
                  <a:cubicBezTo>
                    <a:pt x="113" y="9"/>
                    <a:pt x="112" y="7"/>
                    <a:pt x="112" y="5"/>
                  </a:cubicBezTo>
                  <a:cubicBezTo>
                    <a:pt x="112" y="3"/>
                    <a:pt x="109" y="4"/>
                    <a:pt x="108" y="6"/>
                  </a:cubicBezTo>
                  <a:cubicBezTo>
                    <a:pt x="106" y="8"/>
                    <a:pt x="103" y="9"/>
                    <a:pt x="101" y="7"/>
                  </a:cubicBezTo>
                  <a:cubicBezTo>
                    <a:pt x="100" y="6"/>
                    <a:pt x="104" y="5"/>
                    <a:pt x="104" y="4"/>
                  </a:cubicBezTo>
                  <a:cubicBezTo>
                    <a:pt x="105" y="2"/>
                    <a:pt x="100" y="1"/>
                    <a:pt x="98" y="0"/>
                  </a:cubicBezTo>
                  <a:cubicBezTo>
                    <a:pt x="96" y="0"/>
                    <a:pt x="93" y="2"/>
                    <a:pt x="89" y="6"/>
                  </a:cubicBezTo>
                  <a:cubicBezTo>
                    <a:pt x="85" y="9"/>
                    <a:pt x="79" y="9"/>
                    <a:pt x="76" y="9"/>
                  </a:cubicBezTo>
                  <a:cubicBezTo>
                    <a:pt x="72" y="8"/>
                    <a:pt x="68" y="9"/>
                    <a:pt x="68" y="11"/>
                  </a:cubicBezTo>
                  <a:cubicBezTo>
                    <a:pt x="68" y="13"/>
                    <a:pt x="72" y="13"/>
                    <a:pt x="70" y="15"/>
                  </a:cubicBezTo>
                  <a:cubicBezTo>
                    <a:pt x="67" y="18"/>
                    <a:pt x="66" y="12"/>
                    <a:pt x="64" y="15"/>
                  </a:cubicBezTo>
                  <a:cubicBezTo>
                    <a:pt x="61" y="18"/>
                    <a:pt x="53" y="17"/>
                    <a:pt x="51" y="17"/>
                  </a:cubicBezTo>
                  <a:cubicBezTo>
                    <a:pt x="49" y="17"/>
                    <a:pt x="43" y="23"/>
                    <a:pt x="41" y="25"/>
                  </a:cubicBezTo>
                  <a:cubicBezTo>
                    <a:pt x="39" y="27"/>
                    <a:pt x="43" y="29"/>
                    <a:pt x="38" y="34"/>
                  </a:cubicBezTo>
                  <a:cubicBezTo>
                    <a:pt x="33" y="40"/>
                    <a:pt x="19" y="38"/>
                    <a:pt x="17" y="38"/>
                  </a:cubicBezTo>
                  <a:cubicBezTo>
                    <a:pt x="14" y="38"/>
                    <a:pt x="16" y="42"/>
                    <a:pt x="14" y="44"/>
                  </a:cubicBezTo>
                  <a:cubicBezTo>
                    <a:pt x="13" y="46"/>
                    <a:pt x="16" y="48"/>
                    <a:pt x="24" y="50"/>
                  </a:cubicBezTo>
                  <a:cubicBezTo>
                    <a:pt x="31" y="52"/>
                    <a:pt x="36" y="62"/>
                    <a:pt x="37" y="64"/>
                  </a:cubicBezTo>
                  <a:cubicBezTo>
                    <a:pt x="38" y="67"/>
                    <a:pt x="48" y="64"/>
                    <a:pt x="52" y="65"/>
                  </a:cubicBezTo>
                  <a:cubicBezTo>
                    <a:pt x="55" y="65"/>
                    <a:pt x="51" y="70"/>
                    <a:pt x="54" y="72"/>
                  </a:cubicBezTo>
                  <a:cubicBezTo>
                    <a:pt x="58" y="73"/>
                    <a:pt x="62" y="71"/>
                    <a:pt x="63" y="74"/>
                  </a:cubicBezTo>
                  <a:cubicBezTo>
                    <a:pt x="64" y="76"/>
                    <a:pt x="57" y="74"/>
                    <a:pt x="53" y="77"/>
                  </a:cubicBezTo>
                  <a:cubicBezTo>
                    <a:pt x="50" y="79"/>
                    <a:pt x="48" y="81"/>
                    <a:pt x="46" y="79"/>
                  </a:cubicBezTo>
                  <a:cubicBezTo>
                    <a:pt x="45" y="77"/>
                    <a:pt x="39" y="78"/>
                    <a:pt x="35" y="78"/>
                  </a:cubicBezTo>
                  <a:cubicBezTo>
                    <a:pt x="32" y="79"/>
                    <a:pt x="35" y="74"/>
                    <a:pt x="35" y="72"/>
                  </a:cubicBezTo>
                  <a:cubicBezTo>
                    <a:pt x="36" y="71"/>
                    <a:pt x="31" y="69"/>
                    <a:pt x="25" y="73"/>
                  </a:cubicBezTo>
                  <a:cubicBezTo>
                    <a:pt x="19" y="76"/>
                    <a:pt x="21" y="75"/>
                    <a:pt x="20" y="78"/>
                  </a:cubicBezTo>
                  <a:cubicBezTo>
                    <a:pt x="20" y="81"/>
                    <a:pt x="17" y="76"/>
                    <a:pt x="13" y="79"/>
                  </a:cubicBezTo>
                  <a:cubicBezTo>
                    <a:pt x="9" y="81"/>
                    <a:pt x="3" y="83"/>
                    <a:pt x="2" y="85"/>
                  </a:cubicBezTo>
                  <a:cubicBezTo>
                    <a:pt x="0" y="88"/>
                    <a:pt x="10" y="89"/>
                    <a:pt x="14" y="90"/>
                  </a:cubicBezTo>
                  <a:cubicBezTo>
                    <a:pt x="17" y="91"/>
                    <a:pt x="9" y="93"/>
                    <a:pt x="12" y="94"/>
                  </a:cubicBezTo>
                  <a:cubicBezTo>
                    <a:pt x="15" y="95"/>
                    <a:pt x="14" y="98"/>
                    <a:pt x="19" y="100"/>
                  </a:cubicBezTo>
                  <a:cubicBezTo>
                    <a:pt x="23" y="103"/>
                    <a:pt x="34" y="100"/>
                    <a:pt x="36" y="100"/>
                  </a:cubicBezTo>
                  <a:cubicBezTo>
                    <a:pt x="39" y="100"/>
                    <a:pt x="42" y="104"/>
                    <a:pt x="44" y="101"/>
                  </a:cubicBezTo>
                  <a:cubicBezTo>
                    <a:pt x="46" y="99"/>
                    <a:pt x="55" y="92"/>
                    <a:pt x="59" y="96"/>
                  </a:cubicBezTo>
                  <a:cubicBezTo>
                    <a:pt x="63" y="100"/>
                    <a:pt x="54" y="99"/>
                    <a:pt x="57" y="102"/>
                  </a:cubicBezTo>
                  <a:cubicBezTo>
                    <a:pt x="59" y="104"/>
                    <a:pt x="62" y="110"/>
                    <a:pt x="58" y="113"/>
                  </a:cubicBezTo>
                  <a:cubicBezTo>
                    <a:pt x="53" y="116"/>
                    <a:pt x="50" y="114"/>
                    <a:pt x="47" y="114"/>
                  </a:cubicBezTo>
                  <a:cubicBezTo>
                    <a:pt x="45" y="114"/>
                    <a:pt x="46" y="118"/>
                    <a:pt x="43" y="121"/>
                  </a:cubicBezTo>
                  <a:cubicBezTo>
                    <a:pt x="39" y="123"/>
                    <a:pt x="37" y="118"/>
                    <a:pt x="32" y="118"/>
                  </a:cubicBezTo>
                  <a:cubicBezTo>
                    <a:pt x="28" y="118"/>
                    <a:pt x="29" y="123"/>
                    <a:pt x="29" y="126"/>
                  </a:cubicBezTo>
                  <a:cubicBezTo>
                    <a:pt x="29" y="129"/>
                    <a:pt x="22" y="126"/>
                    <a:pt x="20" y="132"/>
                  </a:cubicBezTo>
                  <a:cubicBezTo>
                    <a:pt x="19" y="139"/>
                    <a:pt x="12" y="133"/>
                    <a:pt x="16" y="140"/>
                  </a:cubicBezTo>
                  <a:cubicBezTo>
                    <a:pt x="21" y="146"/>
                    <a:pt x="20" y="142"/>
                    <a:pt x="24" y="145"/>
                  </a:cubicBezTo>
                  <a:cubicBezTo>
                    <a:pt x="28" y="147"/>
                    <a:pt x="20" y="152"/>
                    <a:pt x="24" y="153"/>
                  </a:cubicBezTo>
                  <a:cubicBezTo>
                    <a:pt x="27" y="154"/>
                    <a:pt x="31" y="160"/>
                    <a:pt x="34" y="163"/>
                  </a:cubicBezTo>
                  <a:cubicBezTo>
                    <a:pt x="37" y="165"/>
                    <a:pt x="40" y="162"/>
                    <a:pt x="44" y="161"/>
                  </a:cubicBezTo>
                  <a:cubicBezTo>
                    <a:pt x="48" y="161"/>
                    <a:pt x="46" y="156"/>
                    <a:pt x="48" y="158"/>
                  </a:cubicBezTo>
                  <a:cubicBezTo>
                    <a:pt x="51" y="160"/>
                    <a:pt x="54" y="166"/>
                    <a:pt x="52" y="167"/>
                  </a:cubicBezTo>
                  <a:cubicBezTo>
                    <a:pt x="50" y="169"/>
                    <a:pt x="51" y="173"/>
                    <a:pt x="51" y="176"/>
                  </a:cubicBezTo>
                  <a:cubicBezTo>
                    <a:pt x="51" y="178"/>
                    <a:pt x="59" y="177"/>
                    <a:pt x="60" y="175"/>
                  </a:cubicBezTo>
                  <a:cubicBezTo>
                    <a:pt x="61" y="172"/>
                    <a:pt x="68" y="171"/>
                    <a:pt x="72" y="176"/>
                  </a:cubicBezTo>
                  <a:cubicBezTo>
                    <a:pt x="76" y="180"/>
                    <a:pt x="77" y="181"/>
                    <a:pt x="77" y="177"/>
                  </a:cubicBezTo>
                  <a:cubicBezTo>
                    <a:pt x="77" y="174"/>
                    <a:pt x="80" y="170"/>
                    <a:pt x="80" y="173"/>
                  </a:cubicBezTo>
                  <a:cubicBezTo>
                    <a:pt x="81" y="176"/>
                    <a:pt x="84" y="176"/>
                    <a:pt x="90" y="174"/>
                  </a:cubicBezTo>
                  <a:cubicBezTo>
                    <a:pt x="95" y="171"/>
                    <a:pt x="93" y="174"/>
                    <a:pt x="90" y="178"/>
                  </a:cubicBezTo>
                  <a:cubicBezTo>
                    <a:pt x="86" y="183"/>
                    <a:pt x="90" y="190"/>
                    <a:pt x="87" y="191"/>
                  </a:cubicBezTo>
                  <a:cubicBezTo>
                    <a:pt x="84" y="192"/>
                    <a:pt x="81" y="200"/>
                    <a:pt x="76" y="200"/>
                  </a:cubicBezTo>
                  <a:cubicBezTo>
                    <a:pt x="72" y="201"/>
                    <a:pt x="63" y="210"/>
                    <a:pt x="62" y="211"/>
                  </a:cubicBezTo>
                  <a:cubicBezTo>
                    <a:pt x="61" y="213"/>
                    <a:pt x="51" y="208"/>
                    <a:pt x="49" y="213"/>
                  </a:cubicBezTo>
                  <a:cubicBezTo>
                    <a:pt x="48" y="217"/>
                    <a:pt x="41" y="220"/>
                    <a:pt x="43" y="222"/>
                  </a:cubicBezTo>
                  <a:cubicBezTo>
                    <a:pt x="44" y="223"/>
                    <a:pt x="53" y="219"/>
                    <a:pt x="53" y="216"/>
                  </a:cubicBezTo>
                  <a:cubicBezTo>
                    <a:pt x="53" y="214"/>
                    <a:pt x="55" y="215"/>
                    <a:pt x="56" y="216"/>
                  </a:cubicBezTo>
                  <a:cubicBezTo>
                    <a:pt x="58" y="218"/>
                    <a:pt x="61" y="215"/>
                    <a:pt x="63" y="214"/>
                  </a:cubicBezTo>
                  <a:cubicBezTo>
                    <a:pt x="65" y="212"/>
                    <a:pt x="67" y="213"/>
                    <a:pt x="69" y="213"/>
                  </a:cubicBezTo>
                  <a:cubicBezTo>
                    <a:pt x="71" y="213"/>
                    <a:pt x="72" y="211"/>
                    <a:pt x="77" y="210"/>
                  </a:cubicBezTo>
                  <a:cubicBezTo>
                    <a:pt x="82" y="209"/>
                    <a:pt x="81" y="208"/>
                    <a:pt x="82" y="205"/>
                  </a:cubicBezTo>
                  <a:cubicBezTo>
                    <a:pt x="83" y="203"/>
                    <a:pt x="95" y="197"/>
                    <a:pt x="97" y="196"/>
                  </a:cubicBezTo>
                  <a:cubicBezTo>
                    <a:pt x="99" y="196"/>
                    <a:pt x="98" y="192"/>
                    <a:pt x="100" y="192"/>
                  </a:cubicBezTo>
                  <a:cubicBezTo>
                    <a:pt x="103" y="192"/>
                    <a:pt x="107" y="189"/>
                    <a:pt x="110" y="186"/>
                  </a:cubicBezTo>
                  <a:cubicBezTo>
                    <a:pt x="113" y="184"/>
                    <a:pt x="114" y="185"/>
                    <a:pt x="116" y="184"/>
                  </a:cubicBezTo>
                  <a:cubicBezTo>
                    <a:pt x="118" y="183"/>
                    <a:pt x="117" y="178"/>
                    <a:pt x="119" y="178"/>
                  </a:cubicBezTo>
                  <a:cubicBezTo>
                    <a:pt x="121" y="177"/>
                    <a:pt x="123" y="175"/>
                    <a:pt x="123" y="173"/>
                  </a:cubicBezTo>
                  <a:cubicBezTo>
                    <a:pt x="123" y="171"/>
                    <a:pt x="117" y="171"/>
                    <a:pt x="117" y="170"/>
                  </a:cubicBezTo>
                  <a:cubicBezTo>
                    <a:pt x="116" y="169"/>
                    <a:pt x="121" y="164"/>
                    <a:pt x="124" y="164"/>
                  </a:cubicBezTo>
                  <a:cubicBezTo>
                    <a:pt x="126" y="164"/>
                    <a:pt x="129" y="162"/>
                    <a:pt x="129" y="159"/>
                  </a:cubicBezTo>
                  <a:cubicBezTo>
                    <a:pt x="129" y="156"/>
                    <a:pt x="132" y="155"/>
                    <a:pt x="135" y="153"/>
                  </a:cubicBezTo>
                  <a:cubicBezTo>
                    <a:pt x="137" y="150"/>
                    <a:pt x="137" y="148"/>
                    <a:pt x="139" y="148"/>
                  </a:cubicBezTo>
                  <a:cubicBezTo>
                    <a:pt x="141" y="147"/>
                    <a:pt x="144" y="144"/>
                    <a:pt x="146" y="143"/>
                  </a:cubicBezTo>
                  <a:cubicBezTo>
                    <a:pt x="149" y="141"/>
                    <a:pt x="146" y="145"/>
                    <a:pt x="151" y="145"/>
                  </a:cubicBezTo>
                  <a:cubicBezTo>
                    <a:pt x="156" y="145"/>
                    <a:pt x="155" y="150"/>
                    <a:pt x="152" y="148"/>
                  </a:cubicBezTo>
                  <a:cubicBezTo>
                    <a:pt x="148" y="146"/>
                    <a:pt x="146" y="146"/>
                    <a:pt x="143" y="150"/>
                  </a:cubicBezTo>
                  <a:cubicBezTo>
                    <a:pt x="139" y="153"/>
                    <a:pt x="142" y="154"/>
                    <a:pt x="139" y="157"/>
                  </a:cubicBezTo>
                  <a:cubicBezTo>
                    <a:pt x="137" y="161"/>
                    <a:pt x="137" y="163"/>
                    <a:pt x="140" y="163"/>
                  </a:cubicBezTo>
                  <a:cubicBezTo>
                    <a:pt x="143" y="164"/>
                    <a:pt x="140" y="166"/>
                    <a:pt x="137" y="167"/>
                  </a:cubicBezTo>
                  <a:cubicBezTo>
                    <a:pt x="134" y="168"/>
                    <a:pt x="136" y="170"/>
                    <a:pt x="140" y="170"/>
                  </a:cubicBezTo>
                  <a:cubicBezTo>
                    <a:pt x="145" y="170"/>
                    <a:pt x="151" y="164"/>
                    <a:pt x="157" y="161"/>
                  </a:cubicBezTo>
                  <a:cubicBezTo>
                    <a:pt x="163" y="158"/>
                    <a:pt x="167" y="161"/>
                    <a:pt x="169" y="160"/>
                  </a:cubicBezTo>
                  <a:cubicBezTo>
                    <a:pt x="171" y="160"/>
                    <a:pt x="167" y="157"/>
                    <a:pt x="169" y="156"/>
                  </a:cubicBezTo>
                  <a:cubicBezTo>
                    <a:pt x="171" y="155"/>
                    <a:pt x="167" y="154"/>
                    <a:pt x="166" y="151"/>
                  </a:cubicBezTo>
                  <a:cubicBezTo>
                    <a:pt x="164" y="147"/>
                    <a:pt x="168" y="150"/>
                    <a:pt x="168" y="147"/>
                  </a:cubicBezTo>
                  <a:cubicBezTo>
                    <a:pt x="169" y="144"/>
                    <a:pt x="171" y="145"/>
                    <a:pt x="173" y="146"/>
                  </a:cubicBezTo>
                  <a:cubicBezTo>
                    <a:pt x="175" y="148"/>
                    <a:pt x="177" y="145"/>
                    <a:pt x="179" y="149"/>
                  </a:cubicBezTo>
                  <a:cubicBezTo>
                    <a:pt x="181" y="152"/>
                    <a:pt x="183" y="148"/>
                    <a:pt x="186" y="150"/>
                  </a:cubicBezTo>
                  <a:cubicBezTo>
                    <a:pt x="189" y="153"/>
                    <a:pt x="185" y="152"/>
                    <a:pt x="182" y="153"/>
                  </a:cubicBezTo>
                  <a:cubicBezTo>
                    <a:pt x="179" y="154"/>
                    <a:pt x="180" y="158"/>
                    <a:pt x="183" y="156"/>
                  </a:cubicBezTo>
                  <a:cubicBezTo>
                    <a:pt x="185" y="154"/>
                    <a:pt x="187" y="153"/>
                    <a:pt x="190" y="155"/>
                  </a:cubicBezTo>
                  <a:cubicBezTo>
                    <a:pt x="192" y="157"/>
                    <a:pt x="193" y="156"/>
                    <a:pt x="195" y="154"/>
                  </a:cubicBezTo>
                  <a:cubicBezTo>
                    <a:pt x="197" y="152"/>
                    <a:pt x="197" y="154"/>
                    <a:pt x="197" y="156"/>
                  </a:cubicBezTo>
                  <a:cubicBezTo>
                    <a:pt x="197" y="157"/>
                    <a:pt x="200" y="158"/>
                    <a:pt x="206" y="159"/>
                  </a:cubicBezTo>
                  <a:cubicBezTo>
                    <a:pt x="212" y="159"/>
                    <a:pt x="222" y="158"/>
                    <a:pt x="224" y="158"/>
                  </a:cubicBezTo>
                  <a:cubicBezTo>
                    <a:pt x="227" y="158"/>
                    <a:pt x="226" y="162"/>
                    <a:pt x="232" y="163"/>
                  </a:cubicBezTo>
                  <a:cubicBezTo>
                    <a:pt x="238" y="164"/>
                    <a:pt x="239" y="157"/>
                    <a:pt x="242" y="160"/>
                  </a:cubicBezTo>
                  <a:cubicBezTo>
                    <a:pt x="245" y="162"/>
                    <a:pt x="242" y="163"/>
                    <a:pt x="240" y="165"/>
                  </a:cubicBezTo>
                  <a:cubicBezTo>
                    <a:pt x="239" y="167"/>
                    <a:pt x="242" y="167"/>
                    <a:pt x="245" y="168"/>
                  </a:cubicBezTo>
                  <a:cubicBezTo>
                    <a:pt x="247" y="169"/>
                    <a:pt x="252" y="170"/>
                    <a:pt x="254" y="173"/>
                  </a:cubicBezTo>
                  <a:cubicBezTo>
                    <a:pt x="257" y="175"/>
                    <a:pt x="258" y="178"/>
                    <a:pt x="264" y="181"/>
                  </a:cubicBezTo>
                  <a:cubicBezTo>
                    <a:pt x="270" y="184"/>
                    <a:pt x="264" y="173"/>
                    <a:pt x="269" y="177"/>
                  </a:cubicBezTo>
                  <a:cubicBezTo>
                    <a:pt x="274" y="180"/>
                    <a:pt x="272" y="177"/>
                    <a:pt x="276" y="180"/>
                  </a:cubicBezTo>
                  <a:cubicBezTo>
                    <a:pt x="280" y="184"/>
                    <a:pt x="278" y="179"/>
                    <a:pt x="277" y="173"/>
                  </a:cubicBezTo>
                  <a:cubicBezTo>
                    <a:pt x="275" y="167"/>
                    <a:pt x="278" y="171"/>
                    <a:pt x="280" y="174"/>
                  </a:cubicBezTo>
                  <a:cubicBezTo>
                    <a:pt x="282" y="176"/>
                    <a:pt x="282" y="181"/>
                    <a:pt x="281" y="185"/>
                  </a:cubicBezTo>
                  <a:cubicBezTo>
                    <a:pt x="279" y="188"/>
                    <a:pt x="274" y="185"/>
                    <a:pt x="274" y="184"/>
                  </a:cubicBezTo>
                  <a:cubicBezTo>
                    <a:pt x="275" y="182"/>
                    <a:pt x="269" y="182"/>
                    <a:pt x="269" y="185"/>
                  </a:cubicBezTo>
                  <a:cubicBezTo>
                    <a:pt x="268" y="188"/>
                    <a:pt x="273" y="193"/>
                    <a:pt x="275" y="193"/>
                  </a:cubicBezTo>
                  <a:cubicBezTo>
                    <a:pt x="278" y="194"/>
                    <a:pt x="276" y="198"/>
                    <a:pt x="278" y="199"/>
                  </a:cubicBezTo>
                  <a:cubicBezTo>
                    <a:pt x="281" y="200"/>
                    <a:pt x="281" y="205"/>
                    <a:pt x="282" y="204"/>
                  </a:cubicBezTo>
                  <a:cubicBezTo>
                    <a:pt x="284" y="203"/>
                    <a:pt x="283" y="197"/>
                    <a:pt x="281" y="195"/>
                  </a:cubicBezTo>
                  <a:cubicBezTo>
                    <a:pt x="280" y="192"/>
                    <a:pt x="280" y="188"/>
                    <a:pt x="283" y="189"/>
                  </a:cubicBezTo>
                  <a:cubicBezTo>
                    <a:pt x="285" y="190"/>
                    <a:pt x="283" y="194"/>
                    <a:pt x="284" y="195"/>
                  </a:cubicBezTo>
                  <a:cubicBezTo>
                    <a:pt x="285" y="196"/>
                    <a:pt x="286" y="194"/>
                    <a:pt x="289" y="192"/>
                  </a:cubicBezTo>
                  <a:cubicBezTo>
                    <a:pt x="291" y="191"/>
                    <a:pt x="288" y="187"/>
                    <a:pt x="289" y="184"/>
                  </a:cubicBezTo>
                  <a:cubicBezTo>
                    <a:pt x="290" y="182"/>
                    <a:pt x="292" y="186"/>
                    <a:pt x="294" y="190"/>
                  </a:cubicBezTo>
                  <a:cubicBezTo>
                    <a:pt x="295" y="194"/>
                    <a:pt x="291" y="194"/>
                    <a:pt x="291" y="196"/>
                  </a:cubicBezTo>
                  <a:cubicBezTo>
                    <a:pt x="291" y="198"/>
                    <a:pt x="287" y="197"/>
                    <a:pt x="286" y="198"/>
                  </a:cubicBezTo>
                  <a:cubicBezTo>
                    <a:pt x="285" y="199"/>
                    <a:pt x="286" y="207"/>
                    <a:pt x="287" y="207"/>
                  </a:cubicBezTo>
                  <a:cubicBezTo>
                    <a:pt x="289" y="207"/>
                    <a:pt x="290" y="201"/>
                    <a:pt x="290" y="204"/>
                  </a:cubicBezTo>
                  <a:cubicBezTo>
                    <a:pt x="291" y="207"/>
                    <a:pt x="295" y="200"/>
                    <a:pt x="296" y="203"/>
                  </a:cubicBezTo>
                  <a:cubicBezTo>
                    <a:pt x="297" y="206"/>
                    <a:pt x="301" y="209"/>
                    <a:pt x="303" y="208"/>
                  </a:cubicBezTo>
                  <a:cubicBezTo>
                    <a:pt x="305" y="208"/>
                    <a:pt x="302" y="204"/>
                    <a:pt x="300" y="204"/>
                  </a:cubicBezTo>
                  <a:cubicBezTo>
                    <a:pt x="297" y="204"/>
                    <a:pt x="297" y="200"/>
                    <a:pt x="300" y="200"/>
                  </a:cubicBezTo>
                  <a:cubicBezTo>
                    <a:pt x="302" y="199"/>
                    <a:pt x="306" y="206"/>
                    <a:pt x="306" y="208"/>
                  </a:cubicBezTo>
                  <a:cubicBezTo>
                    <a:pt x="306" y="210"/>
                    <a:pt x="304" y="210"/>
                    <a:pt x="302" y="212"/>
                  </a:cubicBezTo>
                  <a:cubicBezTo>
                    <a:pt x="300" y="215"/>
                    <a:pt x="297" y="209"/>
                    <a:pt x="295" y="209"/>
                  </a:cubicBezTo>
                  <a:cubicBezTo>
                    <a:pt x="292" y="209"/>
                    <a:pt x="295" y="213"/>
                    <a:pt x="296" y="215"/>
                  </a:cubicBezTo>
                  <a:cubicBezTo>
                    <a:pt x="297" y="218"/>
                    <a:pt x="293" y="221"/>
                    <a:pt x="296" y="223"/>
                  </a:cubicBezTo>
                  <a:cubicBezTo>
                    <a:pt x="299" y="226"/>
                    <a:pt x="298" y="222"/>
                    <a:pt x="299" y="221"/>
                  </a:cubicBezTo>
                  <a:cubicBezTo>
                    <a:pt x="299" y="219"/>
                    <a:pt x="302" y="221"/>
                    <a:pt x="304" y="222"/>
                  </a:cubicBezTo>
                  <a:cubicBezTo>
                    <a:pt x="305" y="224"/>
                    <a:pt x="305" y="219"/>
                    <a:pt x="305" y="218"/>
                  </a:cubicBezTo>
                  <a:cubicBezTo>
                    <a:pt x="305" y="216"/>
                    <a:pt x="308" y="217"/>
                    <a:pt x="310" y="219"/>
                  </a:cubicBezTo>
                  <a:cubicBezTo>
                    <a:pt x="311" y="221"/>
                    <a:pt x="311" y="217"/>
                    <a:pt x="314" y="217"/>
                  </a:cubicBezTo>
                  <a:cubicBezTo>
                    <a:pt x="316" y="218"/>
                    <a:pt x="314" y="221"/>
                    <a:pt x="314" y="223"/>
                  </a:cubicBezTo>
                  <a:cubicBezTo>
                    <a:pt x="314" y="225"/>
                    <a:pt x="318" y="221"/>
                    <a:pt x="318" y="224"/>
                  </a:cubicBezTo>
                  <a:cubicBezTo>
                    <a:pt x="318" y="224"/>
                    <a:pt x="318" y="224"/>
                    <a:pt x="318" y="225"/>
                  </a:cubicBezTo>
                  <a:cubicBezTo>
                    <a:pt x="320" y="223"/>
                    <a:pt x="322" y="222"/>
                    <a:pt x="324" y="221"/>
                  </a:cubicBezTo>
                  <a:cubicBezTo>
                    <a:pt x="328" y="218"/>
                    <a:pt x="321" y="216"/>
                    <a:pt x="322" y="213"/>
                  </a:cubicBezTo>
                  <a:moveTo>
                    <a:pt x="7" y="239"/>
                  </a:moveTo>
                  <a:cubicBezTo>
                    <a:pt x="11" y="238"/>
                    <a:pt x="13" y="235"/>
                    <a:pt x="11" y="233"/>
                  </a:cubicBezTo>
                  <a:cubicBezTo>
                    <a:pt x="9" y="231"/>
                    <a:pt x="3" y="241"/>
                    <a:pt x="7" y="239"/>
                  </a:cubicBezTo>
                  <a:moveTo>
                    <a:pt x="39" y="223"/>
                  </a:moveTo>
                  <a:cubicBezTo>
                    <a:pt x="34" y="221"/>
                    <a:pt x="24" y="228"/>
                    <a:pt x="27" y="228"/>
                  </a:cubicBezTo>
                  <a:cubicBezTo>
                    <a:pt x="30" y="229"/>
                    <a:pt x="31" y="226"/>
                    <a:pt x="34" y="226"/>
                  </a:cubicBezTo>
                  <a:cubicBezTo>
                    <a:pt x="37" y="226"/>
                    <a:pt x="43" y="224"/>
                    <a:pt x="39" y="223"/>
                  </a:cubicBezTo>
                  <a:moveTo>
                    <a:pt x="133" y="179"/>
                  </a:moveTo>
                  <a:cubicBezTo>
                    <a:pt x="133" y="177"/>
                    <a:pt x="130" y="177"/>
                    <a:pt x="127" y="181"/>
                  </a:cubicBezTo>
                  <a:cubicBezTo>
                    <a:pt x="123" y="185"/>
                    <a:pt x="120" y="188"/>
                    <a:pt x="119" y="190"/>
                  </a:cubicBezTo>
                  <a:cubicBezTo>
                    <a:pt x="119" y="192"/>
                    <a:pt x="114" y="189"/>
                    <a:pt x="113" y="192"/>
                  </a:cubicBezTo>
                  <a:cubicBezTo>
                    <a:pt x="112" y="195"/>
                    <a:pt x="114" y="200"/>
                    <a:pt x="117" y="198"/>
                  </a:cubicBezTo>
                  <a:cubicBezTo>
                    <a:pt x="119" y="197"/>
                    <a:pt x="119" y="198"/>
                    <a:pt x="121" y="198"/>
                  </a:cubicBezTo>
                  <a:cubicBezTo>
                    <a:pt x="123" y="198"/>
                    <a:pt x="130" y="193"/>
                    <a:pt x="132" y="191"/>
                  </a:cubicBezTo>
                  <a:cubicBezTo>
                    <a:pt x="134" y="188"/>
                    <a:pt x="129" y="187"/>
                    <a:pt x="129" y="186"/>
                  </a:cubicBezTo>
                  <a:cubicBezTo>
                    <a:pt x="129" y="184"/>
                    <a:pt x="133" y="184"/>
                    <a:pt x="135" y="183"/>
                  </a:cubicBezTo>
                  <a:cubicBezTo>
                    <a:pt x="137" y="182"/>
                    <a:pt x="133" y="181"/>
                    <a:pt x="133" y="179"/>
                  </a:cubicBezTo>
                  <a:moveTo>
                    <a:pt x="14" y="157"/>
                  </a:moveTo>
                  <a:cubicBezTo>
                    <a:pt x="14" y="154"/>
                    <a:pt x="6" y="156"/>
                    <a:pt x="7" y="159"/>
                  </a:cubicBezTo>
                  <a:cubicBezTo>
                    <a:pt x="8" y="162"/>
                    <a:pt x="15" y="164"/>
                    <a:pt x="19" y="163"/>
                  </a:cubicBezTo>
                  <a:cubicBezTo>
                    <a:pt x="21" y="162"/>
                    <a:pt x="22" y="159"/>
                    <a:pt x="20" y="157"/>
                  </a:cubicBezTo>
                  <a:cubicBezTo>
                    <a:pt x="18" y="155"/>
                    <a:pt x="15" y="160"/>
                    <a:pt x="14" y="157"/>
                  </a:cubicBezTo>
                  <a:moveTo>
                    <a:pt x="105" y="569"/>
                  </a:moveTo>
                  <a:cubicBezTo>
                    <a:pt x="101" y="569"/>
                    <a:pt x="103" y="581"/>
                    <a:pt x="106" y="579"/>
                  </a:cubicBezTo>
                  <a:cubicBezTo>
                    <a:pt x="107" y="578"/>
                    <a:pt x="111" y="578"/>
                    <a:pt x="112" y="576"/>
                  </a:cubicBezTo>
                  <a:cubicBezTo>
                    <a:pt x="113" y="573"/>
                    <a:pt x="110" y="568"/>
                    <a:pt x="105" y="569"/>
                  </a:cubicBezTo>
                  <a:moveTo>
                    <a:pt x="99" y="562"/>
                  </a:moveTo>
                  <a:cubicBezTo>
                    <a:pt x="96" y="562"/>
                    <a:pt x="98" y="567"/>
                    <a:pt x="100" y="566"/>
                  </a:cubicBezTo>
                  <a:cubicBezTo>
                    <a:pt x="103" y="564"/>
                    <a:pt x="102" y="561"/>
                    <a:pt x="99" y="562"/>
                  </a:cubicBezTo>
                  <a:moveTo>
                    <a:pt x="70" y="552"/>
                  </a:moveTo>
                  <a:cubicBezTo>
                    <a:pt x="72" y="555"/>
                    <a:pt x="74" y="554"/>
                    <a:pt x="75" y="552"/>
                  </a:cubicBezTo>
                  <a:cubicBezTo>
                    <a:pt x="76" y="550"/>
                    <a:pt x="67" y="550"/>
                    <a:pt x="70" y="552"/>
                  </a:cubicBezTo>
                  <a:moveTo>
                    <a:pt x="83" y="558"/>
                  </a:moveTo>
                  <a:cubicBezTo>
                    <a:pt x="85" y="561"/>
                    <a:pt x="87" y="561"/>
                    <a:pt x="88" y="559"/>
                  </a:cubicBezTo>
                  <a:cubicBezTo>
                    <a:pt x="90" y="556"/>
                    <a:pt x="81" y="555"/>
                    <a:pt x="83" y="558"/>
                  </a:cubicBezTo>
                  <a:moveTo>
                    <a:pt x="849" y="308"/>
                  </a:moveTo>
                  <a:cubicBezTo>
                    <a:pt x="849" y="305"/>
                    <a:pt x="842" y="307"/>
                    <a:pt x="838" y="305"/>
                  </a:cubicBezTo>
                  <a:cubicBezTo>
                    <a:pt x="835" y="302"/>
                    <a:pt x="829" y="314"/>
                    <a:pt x="828" y="320"/>
                  </a:cubicBezTo>
                  <a:cubicBezTo>
                    <a:pt x="826" y="325"/>
                    <a:pt x="817" y="331"/>
                    <a:pt x="817" y="331"/>
                  </a:cubicBezTo>
                  <a:cubicBezTo>
                    <a:pt x="817" y="331"/>
                    <a:pt x="790" y="331"/>
                    <a:pt x="788" y="331"/>
                  </a:cubicBezTo>
                  <a:cubicBezTo>
                    <a:pt x="787" y="331"/>
                    <a:pt x="780" y="336"/>
                    <a:pt x="777" y="339"/>
                  </a:cubicBezTo>
                  <a:cubicBezTo>
                    <a:pt x="777" y="340"/>
                    <a:pt x="777" y="340"/>
                    <a:pt x="777" y="340"/>
                  </a:cubicBezTo>
                  <a:cubicBezTo>
                    <a:pt x="780" y="345"/>
                    <a:pt x="770" y="348"/>
                    <a:pt x="761" y="348"/>
                  </a:cubicBezTo>
                  <a:cubicBezTo>
                    <a:pt x="758" y="348"/>
                    <a:pt x="756" y="348"/>
                    <a:pt x="754" y="349"/>
                  </a:cubicBezTo>
                  <a:cubicBezTo>
                    <a:pt x="754" y="350"/>
                    <a:pt x="755" y="351"/>
                    <a:pt x="755" y="352"/>
                  </a:cubicBezTo>
                  <a:cubicBezTo>
                    <a:pt x="754" y="353"/>
                    <a:pt x="753" y="353"/>
                    <a:pt x="752" y="354"/>
                  </a:cubicBezTo>
                  <a:cubicBezTo>
                    <a:pt x="751" y="357"/>
                    <a:pt x="739" y="363"/>
                    <a:pt x="733" y="366"/>
                  </a:cubicBezTo>
                  <a:cubicBezTo>
                    <a:pt x="726" y="370"/>
                    <a:pt x="716" y="368"/>
                    <a:pt x="716" y="362"/>
                  </a:cubicBezTo>
                  <a:cubicBezTo>
                    <a:pt x="716" y="357"/>
                    <a:pt x="721" y="358"/>
                    <a:pt x="722" y="360"/>
                  </a:cubicBezTo>
                  <a:cubicBezTo>
                    <a:pt x="723" y="361"/>
                    <a:pt x="724" y="361"/>
                    <a:pt x="726" y="359"/>
                  </a:cubicBezTo>
                  <a:cubicBezTo>
                    <a:pt x="724" y="358"/>
                    <a:pt x="724" y="355"/>
                    <a:pt x="724" y="353"/>
                  </a:cubicBezTo>
                  <a:cubicBezTo>
                    <a:pt x="722" y="352"/>
                    <a:pt x="726" y="344"/>
                    <a:pt x="721" y="342"/>
                  </a:cubicBezTo>
                  <a:cubicBezTo>
                    <a:pt x="717" y="341"/>
                    <a:pt x="711" y="348"/>
                    <a:pt x="712" y="344"/>
                  </a:cubicBezTo>
                  <a:cubicBezTo>
                    <a:pt x="713" y="339"/>
                    <a:pt x="720" y="335"/>
                    <a:pt x="716" y="328"/>
                  </a:cubicBezTo>
                  <a:cubicBezTo>
                    <a:pt x="711" y="322"/>
                    <a:pt x="704" y="322"/>
                    <a:pt x="703" y="327"/>
                  </a:cubicBezTo>
                  <a:cubicBezTo>
                    <a:pt x="701" y="332"/>
                    <a:pt x="696" y="329"/>
                    <a:pt x="694" y="333"/>
                  </a:cubicBezTo>
                  <a:cubicBezTo>
                    <a:pt x="692" y="337"/>
                    <a:pt x="690" y="345"/>
                    <a:pt x="692" y="351"/>
                  </a:cubicBezTo>
                  <a:cubicBezTo>
                    <a:pt x="693" y="357"/>
                    <a:pt x="691" y="360"/>
                    <a:pt x="686" y="363"/>
                  </a:cubicBezTo>
                  <a:cubicBezTo>
                    <a:pt x="680" y="367"/>
                    <a:pt x="677" y="358"/>
                    <a:pt x="679" y="347"/>
                  </a:cubicBezTo>
                  <a:cubicBezTo>
                    <a:pt x="681" y="340"/>
                    <a:pt x="685" y="333"/>
                    <a:pt x="681" y="333"/>
                  </a:cubicBezTo>
                  <a:cubicBezTo>
                    <a:pt x="678" y="333"/>
                    <a:pt x="686" y="324"/>
                    <a:pt x="694" y="322"/>
                  </a:cubicBezTo>
                  <a:cubicBezTo>
                    <a:pt x="702" y="320"/>
                    <a:pt x="711" y="321"/>
                    <a:pt x="711" y="319"/>
                  </a:cubicBezTo>
                  <a:cubicBezTo>
                    <a:pt x="711" y="318"/>
                    <a:pt x="712" y="318"/>
                    <a:pt x="712" y="318"/>
                  </a:cubicBezTo>
                  <a:cubicBezTo>
                    <a:pt x="711" y="316"/>
                    <a:pt x="709" y="315"/>
                    <a:pt x="708" y="314"/>
                  </a:cubicBezTo>
                  <a:cubicBezTo>
                    <a:pt x="707" y="315"/>
                    <a:pt x="707" y="315"/>
                    <a:pt x="707" y="316"/>
                  </a:cubicBezTo>
                  <a:cubicBezTo>
                    <a:pt x="704" y="318"/>
                    <a:pt x="704" y="312"/>
                    <a:pt x="699" y="312"/>
                  </a:cubicBezTo>
                  <a:cubicBezTo>
                    <a:pt x="693" y="312"/>
                    <a:pt x="688" y="317"/>
                    <a:pt x="683" y="315"/>
                  </a:cubicBezTo>
                  <a:cubicBezTo>
                    <a:pt x="679" y="313"/>
                    <a:pt x="681" y="310"/>
                    <a:pt x="677" y="310"/>
                  </a:cubicBezTo>
                  <a:cubicBezTo>
                    <a:pt x="673" y="310"/>
                    <a:pt x="680" y="302"/>
                    <a:pt x="674" y="305"/>
                  </a:cubicBezTo>
                  <a:cubicBezTo>
                    <a:pt x="668" y="309"/>
                    <a:pt x="659" y="317"/>
                    <a:pt x="655" y="313"/>
                  </a:cubicBezTo>
                  <a:cubicBezTo>
                    <a:pt x="651" y="310"/>
                    <a:pt x="647" y="314"/>
                    <a:pt x="644" y="311"/>
                  </a:cubicBezTo>
                  <a:cubicBezTo>
                    <a:pt x="641" y="308"/>
                    <a:pt x="654" y="300"/>
                    <a:pt x="661" y="301"/>
                  </a:cubicBezTo>
                  <a:cubicBezTo>
                    <a:pt x="662" y="301"/>
                    <a:pt x="664" y="300"/>
                    <a:pt x="665" y="299"/>
                  </a:cubicBezTo>
                  <a:cubicBezTo>
                    <a:pt x="662" y="298"/>
                    <a:pt x="655" y="295"/>
                    <a:pt x="653" y="297"/>
                  </a:cubicBezTo>
                  <a:cubicBezTo>
                    <a:pt x="651" y="300"/>
                    <a:pt x="648" y="298"/>
                    <a:pt x="646" y="296"/>
                  </a:cubicBezTo>
                  <a:cubicBezTo>
                    <a:pt x="644" y="294"/>
                    <a:pt x="642" y="297"/>
                    <a:pt x="639" y="293"/>
                  </a:cubicBezTo>
                  <a:cubicBezTo>
                    <a:pt x="636" y="290"/>
                    <a:pt x="633" y="292"/>
                    <a:pt x="631" y="293"/>
                  </a:cubicBezTo>
                  <a:cubicBezTo>
                    <a:pt x="629" y="294"/>
                    <a:pt x="627" y="292"/>
                    <a:pt x="624" y="291"/>
                  </a:cubicBezTo>
                  <a:cubicBezTo>
                    <a:pt x="621" y="289"/>
                    <a:pt x="623" y="286"/>
                    <a:pt x="620" y="284"/>
                  </a:cubicBezTo>
                  <a:cubicBezTo>
                    <a:pt x="618" y="282"/>
                    <a:pt x="617" y="288"/>
                    <a:pt x="617" y="288"/>
                  </a:cubicBezTo>
                  <a:cubicBezTo>
                    <a:pt x="385" y="289"/>
                    <a:pt x="385" y="289"/>
                    <a:pt x="385" y="289"/>
                  </a:cubicBezTo>
                  <a:cubicBezTo>
                    <a:pt x="386" y="289"/>
                    <a:pt x="386" y="290"/>
                    <a:pt x="386" y="290"/>
                  </a:cubicBezTo>
                  <a:cubicBezTo>
                    <a:pt x="389" y="293"/>
                    <a:pt x="387" y="295"/>
                    <a:pt x="388" y="299"/>
                  </a:cubicBezTo>
                  <a:cubicBezTo>
                    <a:pt x="389" y="302"/>
                    <a:pt x="388" y="308"/>
                    <a:pt x="385" y="308"/>
                  </a:cubicBezTo>
                  <a:cubicBezTo>
                    <a:pt x="382" y="308"/>
                    <a:pt x="382" y="304"/>
                    <a:pt x="384" y="303"/>
                  </a:cubicBezTo>
                  <a:cubicBezTo>
                    <a:pt x="386" y="302"/>
                    <a:pt x="385" y="298"/>
                    <a:pt x="383" y="298"/>
                  </a:cubicBezTo>
                  <a:cubicBezTo>
                    <a:pt x="382" y="298"/>
                    <a:pt x="381" y="297"/>
                    <a:pt x="381" y="295"/>
                  </a:cubicBezTo>
                  <a:cubicBezTo>
                    <a:pt x="377" y="296"/>
                    <a:pt x="373" y="296"/>
                    <a:pt x="368" y="295"/>
                  </a:cubicBezTo>
                  <a:cubicBezTo>
                    <a:pt x="368" y="295"/>
                    <a:pt x="368" y="295"/>
                    <a:pt x="368" y="296"/>
                  </a:cubicBezTo>
                  <a:cubicBezTo>
                    <a:pt x="368" y="298"/>
                    <a:pt x="369" y="303"/>
                    <a:pt x="372" y="307"/>
                  </a:cubicBezTo>
                  <a:cubicBezTo>
                    <a:pt x="375" y="311"/>
                    <a:pt x="373" y="313"/>
                    <a:pt x="376" y="315"/>
                  </a:cubicBezTo>
                  <a:cubicBezTo>
                    <a:pt x="379" y="316"/>
                    <a:pt x="379" y="318"/>
                    <a:pt x="376" y="317"/>
                  </a:cubicBezTo>
                  <a:cubicBezTo>
                    <a:pt x="374" y="317"/>
                    <a:pt x="375" y="319"/>
                    <a:pt x="374" y="325"/>
                  </a:cubicBezTo>
                  <a:cubicBezTo>
                    <a:pt x="374" y="331"/>
                    <a:pt x="374" y="342"/>
                    <a:pt x="373" y="346"/>
                  </a:cubicBezTo>
                  <a:cubicBezTo>
                    <a:pt x="373" y="349"/>
                    <a:pt x="368" y="355"/>
                    <a:pt x="371" y="359"/>
                  </a:cubicBezTo>
                  <a:cubicBezTo>
                    <a:pt x="373" y="363"/>
                    <a:pt x="375" y="368"/>
                    <a:pt x="374" y="372"/>
                  </a:cubicBezTo>
                  <a:cubicBezTo>
                    <a:pt x="372" y="377"/>
                    <a:pt x="373" y="380"/>
                    <a:pt x="375" y="384"/>
                  </a:cubicBezTo>
                  <a:cubicBezTo>
                    <a:pt x="377" y="387"/>
                    <a:pt x="375" y="393"/>
                    <a:pt x="377" y="395"/>
                  </a:cubicBezTo>
                  <a:cubicBezTo>
                    <a:pt x="379" y="396"/>
                    <a:pt x="382" y="398"/>
                    <a:pt x="384" y="402"/>
                  </a:cubicBezTo>
                  <a:cubicBezTo>
                    <a:pt x="386" y="405"/>
                    <a:pt x="388" y="403"/>
                    <a:pt x="388" y="406"/>
                  </a:cubicBezTo>
                  <a:cubicBezTo>
                    <a:pt x="388" y="410"/>
                    <a:pt x="388" y="410"/>
                    <a:pt x="391" y="412"/>
                  </a:cubicBezTo>
                  <a:cubicBezTo>
                    <a:pt x="394" y="413"/>
                    <a:pt x="392" y="416"/>
                    <a:pt x="392" y="418"/>
                  </a:cubicBezTo>
                  <a:cubicBezTo>
                    <a:pt x="392" y="420"/>
                    <a:pt x="396" y="423"/>
                    <a:pt x="401" y="428"/>
                  </a:cubicBezTo>
                  <a:cubicBezTo>
                    <a:pt x="406" y="432"/>
                    <a:pt x="402" y="436"/>
                    <a:pt x="405" y="436"/>
                  </a:cubicBezTo>
                  <a:cubicBezTo>
                    <a:pt x="409" y="436"/>
                    <a:pt x="412" y="438"/>
                    <a:pt x="416" y="440"/>
                  </a:cubicBezTo>
                  <a:cubicBezTo>
                    <a:pt x="419" y="442"/>
                    <a:pt x="421" y="441"/>
                    <a:pt x="423" y="441"/>
                  </a:cubicBezTo>
                  <a:cubicBezTo>
                    <a:pt x="425" y="442"/>
                    <a:pt x="430" y="447"/>
                    <a:pt x="431" y="451"/>
                  </a:cubicBezTo>
                  <a:cubicBezTo>
                    <a:pt x="431" y="452"/>
                    <a:pt x="432" y="454"/>
                    <a:pt x="433" y="456"/>
                  </a:cubicBezTo>
                  <a:cubicBezTo>
                    <a:pt x="452" y="454"/>
                    <a:pt x="452" y="454"/>
                    <a:pt x="452" y="454"/>
                  </a:cubicBezTo>
                  <a:cubicBezTo>
                    <a:pt x="452" y="454"/>
                    <a:pt x="458" y="458"/>
                    <a:pt x="461" y="458"/>
                  </a:cubicBezTo>
                  <a:cubicBezTo>
                    <a:pt x="465" y="459"/>
                    <a:pt x="483" y="466"/>
                    <a:pt x="483" y="466"/>
                  </a:cubicBezTo>
                  <a:cubicBezTo>
                    <a:pt x="507" y="466"/>
                    <a:pt x="507" y="466"/>
                    <a:pt x="507" y="466"/>
                  </a:cubicBezTo>
                  <a:cubicBezTo>
                    <a:pt x="510" y="462"/>
                    <a:pt x="510" y="462"/>
                    <a:pt x="510" y="462"/>
                  </a:cubicBezTo>
                  <a:cubicBezTo>
                    <a:pt x="523" y="462"/>
                    <a:pt x="523" y="462"/>
                    <a:pt x="523" y="462"/>
                  </a:cubicBezTo>
                  <a:cubicBezTo>
                    <a:pt x="523" y="462"/>
                    <a:pt x="531" y="470"/>
                    <a:pt x="533" y="471"/>
                  </a:cubicBezTo>
                  <a:cubicBezTo>
                    <a:pt x="534" y="471"/>
                    <a:pt x="538" y="475"/>
                    <a:pt x="538" y="477"/>
                  </a:cubicBezTo>
                  <a:cubicBezTo>
                    <a:pt x="538" y="480"/>
                    <a:pt x="539" y="482"/>
                    <a:pt x="541" y="483"/>
                  </a:cubicBezTo>
                  <a:cubicBezTo>
                    <a:pt x="543" y="484"/>
                    <a:pt x="550" y="488"/>
                    <a:pt x="551" y="488"/>
                  </a:cubicBezTo>
                  <a:cubicBezTo>
                    <a:pt x="552" y="487"/>
                    <a:pt x="554" y="480"/>
                    <a:pt x="557" y="480"/>
                  </a:cubicBezTo>
                  <a:cubicBezTo>
                    <a:pt x="561" y="480"/>
                    <a:pt x="571" y="483"/>
                    <a:pt x="572" y="489"/>
                  </a:cubicBezTo>
                  <a:cubicBezTo>
                    <a:pt x="574" y="494"/>
                    <a:pt x="579" y="499"/>
                    <a:pt x="580" y="500"/>
                  </a:cubicBezTo>
                  <a:cubicBezTo>
                    <a:pt x="582" y="501"/>
                    <a:pt x="581" y="505"/>
                    <a:pt x="582" y="506"/>
                  </a:cubicBezTo>
                  <a:cubicBezTo>
                    <a:pt x="584" y="508"/>
                    <a:pt x="583" y="512"/>
                    <a:pt x="585" y="512"/>
                  </a:cubicBezTo>
                  <a:cubicBezTo>
                    <a:pt x="586" y="512"/>
                    <a:pt x="593" y="516"/>
                    <a:pt x="597" y="516"/>
                  </a:cubicBezTo>
                  <a:cubicBezTo>
                    <a:pt x="597" y="516"/>
                    <a:pt x="599" y="516"/>
                    <a:pt x="600" y="517"/>
                  </a:cubicBezTo>
                  <a:cubicBezTo>
                    <a:pt x="600" y="510"/>
                    <a:pt x="594" y="509"/>
                    <a:pt x="598" y="506"/>
                  </a:cubicBezTo>
                  <a:cubicBezTo>
                    <a:pt x="602" y="503"/>
                    <a:pt x="597" y="500"/>
                    <a:pt x="600" y="498"/>
                  </a:cubicBezTo>
                  <a:cubicBezTo>
                    <a:pt x="602" y="497"/>
                    <a:pt x="606" y="495"/>
                    <a:pt x="606" y="493"/>
                  </a:cubicBezTo>
                  <a:cubicBezTo>
                    <a:pt x="606" y="491"/>
                    <a:pt x="608" y="491"/>
                    <a:pt x="611" y="491"/>
                  </a:cubicBezTo>
                  <a:cubicBezTo>
                    <a:pt x="614" y="491"/>
                    <a:pt x="619" y="486"/>
                    <a:pt x="619" y="484"/>
                  </a:cubicBezTo>
                  <a:cubicBezTo>
                    <a:pt x="619" y="482"/>
                    <a:pt x="620" y="482"/>
                    <a:pt x="623" y="482"/>
                  </a:cubicBezTo>
                  <a:cubicBezTo>
                    <a:pt x="627" y="483"/>
                    <a:pt x="626" y="478"/>
                    <a:pt x="628" y="479"/>
                  </a:cubicBezTo>
                  <a:cubicBezTo>
                    <a:pt x="631" y="480"/>
                    <a:pt x="633" y="481"/>
                    <a:pt x="633" y="479"/>
                  </a:cubicBezTo>
                  <a:cubicBezTo>
                    <a:pt x="633" y="478"/>
                    <a:pt x="635" y="478"/>
                    <a:pt x="637" y="480"/>
                  </a:cubicBezTo>
                  <a:cubicBezTo>
                    <a:pt x="638" y="483"/>
                    <a:pt x="643" y="483"/>
                    <a:pt x="644" y="481"/>
                  </a:cubicBezTo>
                  <a:cubicBezTo>
                    <a:pt x="644" y="478"/>
                    <a:pt x="647" y="481"/>
                    <a:pt x="649" y="483"/>
                  </a:cubicBezTo>
                  <a:cubicBezTo>
                    <a:pt x="652" y="486"/>
                    <a:pt x="653" y="485"/>
                    <a:pt x="656" y="485"/>
                  </a:cubicBezTo>
                  <a:cubicBezTo>
                    <a:pt x="660" y="485"/>
                    <a:pt x="660" y="485"/>
                    <a:pt x="660" y="482"/>
                  </a:cubicBezTo>
                  <a:cubicBezTo>
                    <a:pt x="660" y="480"/>
                    <a:pt x="664" y="487"/>
                    <a:pt x="668" y="488"/>
                  </a:cubicBezTo>
                  <a:cubicBezTo>
                    <a:pt x="671" y="488"/>
                    <a:pt x="668" y="485"/>
                    <a:pt x="666" y="483"/>
                  </a:cubicBezTo>
                  <a:cubicBezTo>
                    <a:pt x="663" y="481"/>
                    <a:pt x="666" y="480"/>
                    <a:pt x="664" y="479"/>
                  </a:cubicBezTo>
                  <a:cubicBezTo>
                    <a:pt x="662" y="477"/>
                    <a:pt x="667" y="475"/>
                    <a:pt x="671" y="475"/>
                  </a:cubicBezTo>
                  <a:cubicBezTo>
                    <a:pt x="676" y="475"/>
                    <a:pt x="676" y="476"/>
                    <a:pt x="677" y="474"/>
                  </a:cubicBezTo>
                  <a:cubicBezTo>
                    <a:pt x="679" y="471"/>
                    <a:pt x="681" y="474"/>
                    <a:pt x="681" y="476"/>
                  </a:cubicBezTo>
                  <a:cubicBezTo>
                    <a:pt x="681" y="478"/>
                    <a:pt x="688" y="474"/>
                    <a:pt x="692" y="474"/>
                  </a:cubicBezTo>
                  <a:cubicBezTo>
                    <a:pt x="696" y="474"/>
                    <a:pt x="699" y="478"/>
                    <a:pt x="700" y="480"/>
                  </a:cubicBezTo>
                  <a:cubicBezTo>
                    <a:pt x="700" y="482"/>
                    <a:pt x="703" y="483"/>
                    <a:pt x="706" y="481"/>
                  </a:cubicBezTo>
                  <a:cubicBezTo>
                    <a:pt x="708" y="479"/>
                    <a:pt x="711" y="476"/>
                    <a:pt x="713" y="478"/>
                  </a:cubicBezTo>
                  <a:cubicBezTo>
                    <a:pt x="716" y="481"/>
                    <a:pt x="719" y="485"/>
                    <a:pt x="722" y="488"/>
                  </a:cubicBezTo>
                  <a:cubicBezTo>
                    <a:pt x="725" y="491"/>
                    <a:pt x="720" y="495"/>
                    <a:pt x="722" y="497"/>
                  </a:cubicBezTo>
                  <a:cubicBezTo>
                    <a:pt x="724" y="500"/>
                    <a:pt x="722" y="503"/>
                    <a:pt x="725" y="506"/>
                  </a:cubicBezTo>
                  <a:cubicBezTo>
                    <a:pt x="729" y="508"/>
                    <a:pt x="726" y="514"/>
                    <a:pt x="729" y="514"/>
                  </a:cubicBezTo>
                  <a:cubicBezTo>
                    <a:pt x="732" y="515"/>
                    <a:pt x="734" y="520"/>
                    <a:pt x="735" y="522"/>
                  </a:cubicBezTo>
                  <a:cubicBezTo>
                    <a:pt x="735" y="524"/>
                    <a:pt x="741" y="526"/>
                    <a:pt x="741" y="523"/>
                  </a:cubicBezTo>
                  <a:cubicBezTo>
                    <a:pt x="741" y="520"/>
                    <a:pt x="744" y="516"/>
                    <a:pt x="745" y="513"/>
                  </a:cubicBezTo>
                  <a:cubicBezTo>
                    <a:pt x="745" y="510"/>
                    <a:pt x="742" y="499"/>
                    <a:pt x="740" y="496"/>
                  </a:cubicBezTo>
                  <a:cubicBezTo>
                    <a:pt x="738" y="493"/>
                    <a:pt x="741" y="492"/>
                    <a:pt x="738" y="488"/>
                  </a:cubicBezTo>
                  <a:cubicBezTo>
                    <a:pt x="735" y="484"/>
                    <a:pt x="733" y="477"/>
                    <a:pt x="733" y="471"/>
                  </a:cubicBezTo>
                  <a:cubicBezTo>
                    <a:pt x="733" y="466"/>
                    <a:pt x="740" y="457"/>
                    <a:pt x="743" y="454"/>
                  </a:cubicBezTo>
                  <a:cubicBezTo>
                    <a:pt x="746" y="451"/>
                    <a:pt x="750" y="453"/>
                    <a:pt x="750" y="450"/>
                  </a:cubicBezTo>
                  <a:cubicBezTo>
                    <a:pt x="751" y="447"/>
                    <a:pt x="755" y="443"/>
                    <a:pt x="757" y="443"/>
                  </a:cubicBezTo>
                  <a:cubicBezTo>
                    <a:pt x="759" y="443"/>
                    <a:pt x="762" y="443"/>
                    <a:pt x="762" y="441"/>
                  </a:cubicBezTo>
                  <a:cubicBezTo>
                    <a:pt x="763" y="439"/>
                    <a:pt x="766" y="436"/>
                    <a:pt x="771" y="435"/>
                  </a:cubicBezTo>
                  <a:cubicBezTo>
                    <a:pt x="776" y="434"/>
                    <a:pt x="773" y="431"/>
                    <a:pt x="772" y="429"/>
                  </a:cubicBezTo>
                  <a:cubicBezTo>
                    <a:pt x="771" y="427"/>
                    <a:pt x="773" y="425"/>
                    <a:pt x="774" y="426"/>
                  </a:cubicBezTo>
                  <a:cubicBezTo>
                    <a:pt x="775" y="428"/>
                    <a:pt x="778" y="428"/>
                    <a:pt x="780" y="427"/>
                  </a:cubicBezTo>
                  <a:cubicBezTo>
                    <a:pt x="782" y="425"/>
                    <a:pt x="786" y="422"/>
                    <a:pt x="782" y="422"/>
                  </a:cubicBezTo>
                  <a:cubicBezTo>
                    <a:pt x="778" y="421"/>
                    <a:pt x="777" y="420"/>
                    <a:pt x="779" y="419"/>
                  </a:cubicBezTo>
                  <a:cubicBezTo>
                    <a:pt x="782" y="418"/>
                    <a:pt x="780" y="413"/>
                    <a:pt x="776" y="413"/>
                  </a:cubicBezTo>
                  <a:cubicBezTo>
                    <a:pt x="773" y="413"/>
                    <a:pt x="774" y="411"/>
                    <a:pt x="776" y="409"/>
                  </a:cubicBezTo>
                  <a:cubicBezTo>
                    <a:pt x="778" y="407"/>
                    <a:pt x="773" y="403"/>
                    <a:pt x="771" y="402"/>
                  </a:cubicBezTo>
                  <a:cubicBezTo>
                    <a:pt x="768" y="400"/>
                    <a:pt x="772" y="399"/>
                    <a:pt x="774" y="399"/>
                  </a:cubicBezTo>
                  <a:cubicBezTo>
                    <a:pt x="776" y="398"/>
                    <a:pt x="774" y="390"/>
                    <a:pt x="775" y="388"/>
                  </a:cubicBezTo>
                  <a:cubicBezTo>
                    <a:pt x="776" y="386"/>
                    <a:pt x="779" y="386"/>
                    <a:pt x="778" y="388"/>
                  </a:cubicBezTo>
                  <a:cubicBezTo>
                    <a:pt x="777" y="390"/>
                    <a:pt x="775" y="393"/>
                    <a:pt x="777" y="396"/>
                  </a:cubicBezTo>
                  <a:cubicBezTo>
                    <a:pt x="780" y="399"/>
                    <a:pt x="781" y="402"/>
                    <a:pt x="780" y="406"/>
                  </a:cubicBezTo>
                  <a:cubicBezTo>
                    <a:pt x="779" y="410"/>
                    <a:pt x="781" y="409"/>
                    <a:pt x="783" y="404"/>
                  </a:cubicBezTo>
                  <a:cubicBezTo>
                    <a:pt x="786" y="398"/>
                    <a:pt x="787" y="393"/>
                    <a:pt x="785" y="393"/>
                  </a:cubicBezTo>
                  <a:cubicBezTo>
                    <a:pt x="783" y="392"/>
                    <a:pt x="783" y="387"/>
                    <a:pt x="785" y="389"/>
                  </a:cubicBezTo>
                  <a:cubicBezTo>
                    <a:pt x="787" y="392"/>
                    <a:pt x="788" y="392"/>
                    <a:pt x="791" y="389"/>
                  </a:cubicBezTo>
                  <a:cubicBezTo>
                    <a:pt x="794" y="385"/>
                    <a:pt x="798" y="380"/>
                    <a:pt x="796" y="378"/>
                  </a:cubicBezTo>
                  <a:cubicBezTo>
                    <a:pt x="793" y="377"/>
                    <a:pt x="796" y="376"/>
                    <a:pt x="800" y="376"/>
                  </a:cubicBezTo>
                  <a:cubicBezTo>
                    <a:pt x="804" y="376"/>
                    <a:pt x="812" y="374"/>
                    <a:pt x="812" y="372"/>
                  </a:cubicBezTo>
                  <a:cubicBezTo>
                    <a:pt x="814" y="369"/>
                    <a:pt x="800" y="374"/>
                    <a:pt x="800" y="372"/>
                  </a:cubicBezTo>
                  <a:cubicBezTo>
                    <a:pt x="800" y="370"/>
                    <a:pt x="809" y="368"/>
                    <a:pt x="813" y="368"/>
                  </a:cubicBezTo>
                  <a:cubicBezTo>
                    <a:pt x="818" y="368"/>
                    <a:pt x="815" y="362"/>
                    <a:pt x="817" y="364"/>
                  </a:cubicBezTo>
                  <a:cubicBezTo>
                    <a:pt x="819" y="367"/>
                    <a:pt x="822" y="366"/>
                    <a:pt x="824" y="365"/>
                  </a:cubicBezTo>
                  <a:cubicBezTo>
                    <a:pt x="827" y="363"/>
                    <a:pt x="825" y="359"/>
                    <a:pt x="822" y="358"/>
                  </a:cubicBezTo>
                  <a:cubicBezTo>
                    <a:pt x="819" y="358"/>
                    <a:pt x="824" y="356"/>
                    <a:pt x="823" y="354"/>
                  </a:cubicBezTo>
                  <a:cubicBezTo>
                    <a:pt x="822" y="352"/>
                    <a:pt x="825" y="346"/>
                    <a:pt x="829" y="345"/>
                  </a:cubicBezTo>
                  <a:cubicBezTo>
                    <a:pt x="832" y="344"/>
                    <a:pt x="831" y="342"/>
                    <a:pt x="834" y="342"/>
                  </a:cubicBezTo>
                  <a:cubicBezTo>
                    <a:pt x="837" y="342"/>
                    <a:pt x="837" y="338"/>
                    <a:pt x="840" y="336"/>
                  </a:cubicBezTo>
                  <a:cubicBezTo>
                    <a:pt x="842" y="333"/>
                    <a:pt x="846" y="340"/>
                    <a:pt x="850" y="336"/>
                  </a:cubicBezTo>
                  <a:cubicBezTo>
                    <a:pt x="852" y="335"/>
                    <a:pt x="854" y="333"/>
                    <a:pt x="857" y="331"/>
                  </a:cubicBezTo>
                  <a:cubicBezTo>
                    <a:pt x="847" y="319"/>
                    <a:pt x="850" y="310"/>
                    <a:pt x="849" y="30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5" name="Freeform 256">
              <a:extLst>
                <a:ext uri="{FF2B5EF4-FFF2-40B4-BE49-F238E27FC236}">
                  <a16:creationId xmlns:a16="http://schemas.microsoft.com/office/drawing/2014/main" id="{65450FA2-17CF-6B9F-FF0C-989EC45888ED}"/>
                </a:ext>
              </a:extLst>
            </p:cNvPr>
            <p:cNvSpPr>
              <a:spLocks noEditPoints="1"/>
            </p:cNvSpPr>
            <p:nvPr/>
          </p:nvSpPr>
          <p:spPr bwMode="auto">
            <a:xfrm>
              <a:off x="677863" y="2335213"/>
              <a:ext cx="2413000" cy="1636713"/>
            </a:xfrm>
            <a:custGeom>
              <a:avLst/>
              <a:gdLst>
                <a:gd name="T0" fmla="*/ 262 w 857"/>
                <a:gd name="T1" fmla="*/ 171 h 581"/>
                <a:gd name="T2" fmla="*/ 229 w 857"/>
                <a:gd name="T3" fmla="*/ 26 h 581"/>
                <a:gd name="T4" fmla="*/ 139 w 857"/>
                <a:gd name="T5" fmla="*/ 15 h 581"/>
                <a:gd name="T6" fmla="*/ 101 w 857"/>
                <a:gd name="T7" fmla="*/ 7 h 581"/>
                <a:gd name="T8" fmla="*/ 70 w 857"/>
                <a:gd name="T9" fmla="*/ 15 h 581"/>
                <a:gd name="T10" fmla="*/ 14 w 857"/>
                <a:gd name="T11" fmla="*/ 44 h 581"/>
                <a:gd name="T12" fmla="*/ 53 w 857"/>
                <a:gd name="T13" fmla="*/ 77 h 581"/>
                <a:gd name="T14" fmla="*/ 13 w 857"/>
                <a:gd name="T15" fmla="*/ 79 h 581"/>
                <a:gd name="T16" fmla="*/ 44 w 857"/>
                <a:gd name="T17" fmla="*/ 101 h 581"/>
                <a:gd name="T18" fmla="*/ 32 w 857"/>
                <a:gd name="T19" fmla="*/ 118 h 581"/>
                <a:gd name="T20" fmla="*/ 34 w 857"/>
                <a:gd name="T21" fmla="*/ 163 h 581"/>
                <a:gd name="T22" fmla="*/ 72 w 857"/>
                <a:gd name="T23" fmla="*/ 176 h 581"/>
                <a:gd name="T24" fmla="*/ 76 w 857"/>
                <a:gd name="T25" fmla="*/ 200 h 581"/>
                <a:gd name="T26" fmla="*/ 63 w 857"/>
                <a:gd name="T27" fmla="*/ 214 h 581"/>
                <a:gd name="T28" fmla="*/ 110 w 857"/>
                <a:gd name="T29" fmla="*/ 186 h 581"/>
                <a:gd name="T30" fmla="*/ 129 w 857"/>
                <a:gd name="T31" fmla="*/ 159 h 581"/>
                <a:gd name="T32" fmla="*/ 143 w 857"/>
                <a:gd name="T33" fmla="*/ 150 h 581"/>
                <a:gd name="T34" fmla="*/ 169 w 857"/>
                <a:gd name="T35" fmla="*/ 160 h 581"/>
                <a:gd name="T36" fmla="*/ 186 w 857"/>
                <a:gd name="T37" fmla="*/ 150 h 581"/>
                <a:gd name="T38" fmla="*/ 206 w 857"/>
                <a:gd name="T39" fmla="*/ 159 h 581"/>
                <a:gd name="T40" fmla="*/ 254 w 857"/>
                <a:gd name="T41" fmla="*/ 173 h 581"/>
                <a:gd name="T42" fmla="*/ 281 w 857"/>
                <a:gd name="T43" fmla="*/ 185 h 581"/>
                <a:gd name="T44" fmla="*/ 281 w 857"/>
                <a:gd name="T45" fmla="*/ 195 h 581"/>
                <a:gd name="T46" fmla="*/ 291 w 857"/>
                <a:gd name="T47" fmla="*/ 196 h 581"/>
                <a:gd name="T48" fmla="*/ 300 w 857"/>
                <a:gd name="T49" fmla="*/ 204 h 581"/>
                <a:gd name="T50" fmla="*/ 296 w 857"/>
                <a:gd name="T51" fmla="*/ 223 h 581"/>
                <a:gd name="T52" fmla="*/ 314 w 857"/>
                <a:gd name="T53" fmla="*/ 223 h 581"/>
                <a:gd name="T54" fmla="*/ 11 w 857"/>
                <a:gd name="T55" fmla="*/ 233 h 581"/>
                <a:gd name="T56" fmla="*/ 133 w 857"/>
                <a:gd name="T57" fmla="*/ 179 h 581"/>
                <a:gd name="T58" fmla="*/ 132 w 857"/>
                <a:gd name="T59" fmla="*/ 191 h 581"/>
                <a:gd name="T60" fmla="*/ 19 w 857"/>
                <a:gd name="T61" fmla="*/ 163 h 581"/>
                <a:gd name="T62" fmla="*/ 105 w 857"/>
                <a:gd name="T63" fmla="*/ 569 h 581"/>
                <a:gd name="T64" fmla="*/ 70 w 857"/>
                <a:gd name="T65" fmla="*/ 552 h 581"/>
                <a:gd name="T66" fmla="*/ 828 w 857"/>
                <a:gd name="T67" fmla="*/ 320 h 581"/>
                <a:gd name="T68" fmla="*/ 754 w 857"/>
                <a:gd name="T69" fmla="*/ 349 h 581"/>
                <a:gd name="T70" fmla="*/ 726 w 857"/>
                <a:gd name="T71" fmla="*/ 359 h 581"/>
                <a:gd name="T72" fmla="*/ 694 w 857"/>
                <a:gd name="T73" fmla="*/ 333 h 581"/>
                <a:gd name="T74" fmla="*/ 711 w 857"/>
                <a:gd name="T75" fmla="*/ 319 h 581"/>
                <a:gd name="T76" fmla="*/ 677 w 857"/>
                <a:gd name="T77" fmla="*/ 310 h 581"/>
                <a:gd name="T78" fmla="*/ 653 w 857"/>
                <a:gd name="T79" fmla="*/ 297 h 581"/>
                <a:gd name="T80" fmla="*/ 617 w 857"/>
                <a:gd name="T81" fmla="*/ 288 h 581"/>
                <a:gd name="T82" fmla="*/ 383 w 857"/>
                <a:gd name="T83" fmla="*/ 298 h 581"/>
                <a:gd name="T84" fmla="*/ 376 w 857"/>
                <a:gd name="T85" fmla="*/ 317 h 581"/>
                <a:gd name="T86" fmla="*/ 377 w 857"/>
                <a:gd name="T87" fmla="*/ 395 h 581"/>
                <a:gd name="T88" fmla="*/ 405 w 857"/>
                <a:gd name="T89" fmla="*/ 436 h 581"/>
                <a:gd name="T90" fmla="*/ 461 w 857"/>
                <a:gd name="T91" fmla="*/ 458 h 581"/>
                <a:gd name="T92" fmla="*/ 538 w 857"/>
                <a:gd name="T93" fmla="*/ 477 h 581"/>
                <a:gd name="T94" fmla="*/ 582 w 857"/>
                <a:gd name="T95" fmla="*/ 506 h 581"/>
                <a:gd name="T96" fmla="*/ 606 w 857"/>
                <a:gd name="T97" fmla="*/ 493 h 581"/>
                <a:gd name="T98" fmla="*/ 637 w 857"/>
                <a:gd name="T99" fmla="*/ 480 h 581"/>
                <a:gd name="T100" fmla="*/ 666 w 857"/>
                <a:gd name="T101" fmla="*/ 483 h 581"/>
                <a:gd name="T102" fmla="*/ 700 w 857"/>
                <a:gd name="T103" fmla="*/ 480 h 581"/>
                <a:gd name="T104" fmla="*/ 729 w 857"/>
                <a:gd name="T105" fmla="*/ 514 h 581"/>
                <a:gd name="T106" fmla="*/ 733 w 857"/>
                <a:gd name="T107" fmla="*/ 471 h 581"/>
                <a:gd name="T108" fmla="*/ 772 w 857"/>
                <a:gd name="T109" fmla="*/ 429 h 581"/>
                <a:gd name="T110" fmla="*/ 776 w 857"/>
                <a:gd name="T111" fmla="*/ 409 h 581"/>
                <a:gd name="T112" fmla="*/ 780 w 857"/>
                <a:gd name="T113" fmla="*/ 406 h 581"/>
                <a:gd name="T114" fmla="*/ 800 w 857"/>
                <a:gd name="T115" fmla="*/ 376 h 581"/>
                <a:gd name="T116" fmla="*/ 822 w 857"/>
                <a:gd name="T117" fmla="*/ 358 h 581"/>
                <a:gd name="T118" fmla="*/ 857 w 857"/>
                <a:gd name="T119" fmla="*/ 33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7" h="581">
                  <a:moveTo>
                    <a:pt x="322" y="213"/>
                  </a:moveTo>
                  <a:cubicBezTo>
                    <a:pt x="323" y="210"/>
                    <a:pt x="323" y="208"/>
                    <a:pt x="314" y="204"/>
                  </a:cubicBezTo>
                  <a:cubicBezTo>
                    <a:pt x="304" y="200"/>
                    <a:pt x="305" y="198"/>
                    <a:pt x="299" y="186"/>
                  </a:cubicBezTo>
                  <a:cubicBezTo>
                    <a:pt x="292" y="175"/>
                    <a:pt x="281" y="170"/>
                    <a:pt x="281" y="166"/>
                  </a:cubicBezTo>
                  <a:cubicBezTo>
                    <a:pt x="281" y="161"/>
                    <a:pt x="269" y="162"/>
                    <a:pt x="269" y="165"/>
                  </a:cubicBezTo>
                  <a:cubicBezTo>
                    <a:pt x="269" y="168"/>
                    <a:pt x="264" y="169"/>
                    <a:pt x="262" y="171"/>
                  </a:cubicBezTo>
                  <a:cubicBezTo>
                    <a:pt x="259" y="173"/>
                    <a:pt x="258" y="170"/>
                    <a:pt x="255" y="167"/>
                  </a:cubicBezTo>
                  <a:cubicBezTo>
                    <a:pt x="253" y="164"/>
                    <a:pt x="247" y="160"/>
                    <a:pt x="247" y="158"/>
                  </a:cubicBezTo>
                  <a:cubicBezTo>
                    <a:pt x="247" y="156"/>
                    <a:pt x="245" y="152"/>
                    <a:pt x="241" y="154"/>
                  </a:cubicBezTo>
                  <a:cubicBezTo>
                    <a:pt x="237" y="156"/>
                    <a:pt x="234" y="154"/>
                    <a:pt x="233" y="156"/>
                  </a:cubicBezTo>
                  <a:cubicBezTo>
                    <a:pt x="232" y="157"/>
                    <a:pt x="229" y="155"/>
                    <a:pt x="229" y="155"/>
                  </a:cubicBezTo>
                  <a:cubicBezTo>
                    <a:pt x="229" y="26"/>
                    <a:pt x="229" y="26"/>
                    <a:pt x="229" y="26"/>
                  </a:cubicBezTo>
                  <a:cubicBezTo>
                    <a:pt x="227" y="25"/>
                    <a:pt x="226" y="25"/>
                    <a:pt x="225" y="25"/>
                  </a:cubicBezTo>
                  <a:cubicBezTo>
                    <a:pt x="219" y="23"/>
                    <a:pt x="211" y="19"/>
                    <a:pt x="207" y="20"/>
                  </a:cubicBezTo>
                  <a:cubicBezTo>
                    <a:pt x="203" y="21"/>
                    <a:pt x="194" y="22"/>
                    <a:pt x="191" y="21"/>
                  </a:cubicBezTo>
                  <a:cubicBezTo>
                    <a:pt x="188" y="19"/>
                    <a:pt x="184" y="18"/>
                    <a:pt x="178" y="19"/>
                  </a:cubicBezTo>
                  <a:cubicBezTo>
                    <a:pt x="172" y="20"/>
                    <a:pt x="168" y="15"/>
                    <a:pt x="160" y="13"/>
                  </a:cubicBezTo>
                  <a:cubicBezTo>
                    <a:pt x="152" y="12"/>
                    <a:pt x="141" y="14"/>
                    <a:pt x="139" y="15"/>
                  </a:cubicBezTo>
                  <a:cubicBezTo>
                    <a:pt x="136" y="16"/>
                    <a:pt x="137" y="12"/>
                    <a:pt x="133" y="13"/>
                  </a:cubicBezTo>
                  <a:cubicBezTo>
                    <a:pt x="130" y="13"/>
                    <a:pt x="132" y="11"/>
                    <a:pt x="131" y="8"/>
                  </a:cubicBezTo>
                  <a:cubicBezTo>
                    <a:pt x="129" y="5"/>
                    <a:pt x="119" y="8"/>
                    <a:pt x="116" y="8"/>
                  </a:cubicBezTo>
                  <a:cubicBezTo>
                    <a:pt x="113" y="9"/>
                    <a:pt x="112" y="7"/>
                    <a:pt x="112" y="5"/>
                  </a:cubicBezTo>
                  <a:cubicBezTo>
                    <a:pt x="112" y="3"/>
                    <a:pt x="109" y="4"/>
                    <a:pt x="108" y="6"/>
                  </a:cubicBezTo>
                  <a:cubicBezTo>
                    <a:pt x="106" y="8"/>
                    <a:pt x="103" y="9"/>
                    <a:pt x="101" y="7"/>
                  </a:cubicBezTo>
                  <a:cubicBezTo>
                    <a:pt x="100" y="6"/>
                    <a:pt x="104" y="5"/>
                    <a:pt x="104" y="4"/>
                  </a:cubicBezTo>
                  <a:cubicBezTo>
                    <a:pt x="105" y="2"/>
                    <a:pt x="100" y="1"/>
                    <a:pt x="98" y="0"/>
                  </a:cubicBezTo>
                  <a:cubicBezTo>
                    <a:pt x="96" y="0"/>
                    <a:pt x="93" y="2"/>
                    <a:pt x="89" y="6"/>
                  </a:cubicBezTo>
                  <a:cubicBezTo>
                    <a:pt x="85" y="9"/>
                    <a:pt x="79" y="9"/>
                    <a:pt x="76" y="9"/>
                  </a:cubicBezTo>
                  <a:cubicBezTo>
                    <a:pt x="72" y="8"/>
                    <a:pt x="68" y="9"/>
                    <a:pt x="68" y="11"/>
                  </a:cubicBezTo>
                  <a:cubicBezTo>
                    <a:pt x="68" y="13"/>
                    <a:pt x="72" y="13"/>
                    <a:pt x="70" y="15"/>
                  </a:cubicBezTo>
                  <a:cubicBezTo>
                    <a:pt x="67" y="18"/>
                    <a:pt x="66" y="12"/>
                    <a:pt x="64" y="15"/>
                  </a:cubicBezTo>
                  <a:cubicBezTo>
                    <a:pt x="61" y="18"/>
                    <a:pt x="53" y="17"/>
                    <a:pt x="51" y="17"/>
                  </a:cubicBezTo>
                  <a:cubicBezTo>
                    <a:pt x="49" y="17"/>
                    <a:pt x="43" y="23"/>
                    <a:pt x="41" y="25"/>
                  </a:cubicBezTo>
                  <a:cubicBezTo>
                    <a:pt x="39" y="27"/>
                    <a:pt x="43" y="29"/>
                    <a:pt x="38" y="34"/>
                  </a:cubicBezTo>
                  <a:cubicBezTo>
                    <a:pt x="33" y="40"/>
                    <a:pt x="19" y="38"/>
                    <a:pt x="17" y="38"/>
                  </a:cubicBezTo>
                  <a:cubicBezTo>
                    <a:pt x="14" y="38"/>
                    <a:pt x="16" y="42"/>
                    <a:pt x="14" y="44"/>
                  </a:cubicBezTo>
                  <a:cubicBezTo>
                    <a:pt x="13" y="46"/>
                    <a:pt x="16" y="48"/>
                    <a:pt x="24" y="50"/>
                  </a:cubicBezTo>
                  <a:cubicBezTo>
                    <a:pt x="31" y="52"/>
                    <a:pt x="36" y="62"/>
                    <a:pt x="37" y="64"/>
                  </a:cubicBezTo>
                  <a:cubicBezTo>
                    <a:pt x="38" y="67"/>
                    <a:pt x="48" y="64"/>
                    <a:pt x="52" y="65"/>
                  </a:cubicBezTo>
                  <a:cubicBezTo>
                    <a:pt x="55" y="65"/>
                    <a:pt x="51" y="70"/>
                    <a:pt x="54" y="72"/>
                  </a:cubicBezTo>
                  <a:cubicBezTo>
                    <a:pt x="58" y="73"/>
                    <a:pt x="62" y="71"/>
                    <a:pt x="63" y="74"/>
                  </a:cubicBezTo>
                  <a:cubicBezTo>
                    <a:pt x="64" y="76"/>
                    <a:pt x="57" y="74"/>
                    <a:pt x="53" y="77"/>
                  </a:cubicBezTo>
                  <a:cubicBezTo>
                    <a:pt x="50" y="79"/>
                    <a:pt x="48" y="81"/>
                    <a:pt x="46" y="79"/>
                  </a:cubicBezTo>
                  <a:cubicBezTo>
                    <a:pt x="45" y="77"/>
                    <a:pt x="39" y="78"/>
                    <a:pt x="35" y="78"/>
                  </a:cubicBezTo>
                  <a:cubicBezTo>
                    <a:pt x="32" y="79"/>
                    <a:pt x="35" y="74"/>
                    <a:pt x="35" y="72"/>
                  </a:cubicBezTo>
                  <a:cubicBezTo>
                    <a:pt x="36" y="71"/>
                    <a:pt x="31" y="69"/>
                    <a:pt x="25" y="73"/>
                  </a:cubicBezTo>
                  <a:cubicBezTo>
                    <a:pt x="19" y="76"/>
                    <a:pt x="21" y="75"/>
                    <a:pt x="20" y="78"/>
                  </a:cubicBezTo>
                  <a:cubicBezTo>
                    <a:pt x="20" y="81"/>
                    <a:pt x="17" y="76"/>
                    <a:pt x="13" y="79"/>
                  </a:cubicBezTo>
                  <a:cubicBezTo>
                    <a:pt x="9" y="81"/>
                    <a:pt x="3" y="83"/>
                    <a:pt x="2" y="85"/>
                  </a:cubicBezTo>
                  <a:cubicBezTo>
                    <a:pt x="0" y="88"/>
                    <a:pt x="10" y="89"/>
                    <a:pt x="14" y="90"/>
                  </a:cubicBezTo>
                  <a:cubicBezTo>
                    <a:pt x="17" y="91"/>
                    <a:pt x="9" y="93"/>
                    <a:pt x="12" y="94"/>
                  </a:cubicBezTo>
                  <a:cubicBezTo>
                    <a:pt x="15" y="95"/>
                    <a:pt x="14" y="98"/>
                    <a:pt x="19" y="100"/>
                  </a:cubicBezTo>
                  <a:cubicBezTo>
                    <a:pt x="23" y="103"/>
                    <a:pt x="34" y="100"/>
                    <a:pt x="36" y="100"/>
                  </a:cubicBezTo>
                  <a:cubicBezTo>
                    <a:pt x="39" y="100"/>
                    <a:pt x="42" y="104"/>
                    <a:pt x="44" y="101"/>
                  </a:cubicBezTo>
                  <a:cubicBezTo>
                    <a:pt x="46" y="99"/>
                    <a:pt x="55" y="92"/>
                    <a:pt x="59" y="96"/>
                  </a:cubicBezTo>
                  <a:cubicBezTo>
                    <a:pt x="63" y="100"/>
                    <a:pt x="54" y="99"/>
                    <a:pt x="57" y="102"/>
                  </a:cubicBezTo>
                  <a:cubicBezTo>
                    <a:pt x="59" y="104"/>
                    <a:pt x="62" y="110"/>
                    <a:pt x="58" y="113"/>
                  </a:cubicBezTo>
                  <a:cubicBezTo>
                    <a:pt x="53" y="116"/>
                    <a:pt x="50" y="114"/>
                    <a:pt x="47" y="114"/>
                  </a:cubicBezTo>
                  <a:cubicBezTo>
                    <a:pt x="45" y="114"/>
                    <a:pt x="46" y="118"/>
                    <a:pt x="43" y="121"/>
                  </a:cubicBezTo>
                  <a:cubicBezTo>
                    <a:pt x="39" y="123"/>
                    <a:pt x="37" y="118"/>
                    <a:pt x="32" y="118"/>
                  </a:cubicBezTo>
                  <a:cubicBezTo>
                    <a:pt x="28" y="118"/>
                    <a:pt x="29" y="123"/>
                    <a:pt x="29" y="126"/>
                  </a:cubicBezTo>
                  <a:cubicBezTo>
                    <a:pt x="29" y="129"/>
                    <a:pt x="22" y="126"/>
                    <a:pt x="20" y="132"/>
                  </a:cubicBezTo>
                  <a:cubicBezTo>
                    <a:pt x="19" y="139"/>
                    <a:pt x="12" y="133"/>
                    <a:pt x="16" y="140"/>
                  </a:cubicBezTo>
                  <a:cubicBezTo>
                    <a:pt x="21" y="146"/>
                    <a:pt x="20" y="142"/>
                    <a:pt x="24" y="145"/>
                  </a:cubicBezTo>
                  <a:cubicBezTo>
                    <a:pt x="28" y="147"/>
                    <a:pt x="20" y="152"/>
                    <a:pt x="24" y="153"/>
                  </a:cubicBezTo>
                  <a:cubicBezTo>
                    <a:pt x="27" y="154"/>
                    <a:pt x="31" y="160"/>
                    <a:pt x="34" y="163"/>
                  </a:cubicBezTo>
                  <a:cubicBezTo>
                    <a:pt x="37" y="165"/>
                    <a:pt x="40" y="162"/>
                    <a:pt x="44" y="161"/>
                  </a:cubicBezTo>
                  <a:cubicBezTo>
                    <a:pt x="48" y="161"/>
                    <a:pt x="46" y="156"/>
                    <a:pt x="48" y="158"/>
                  </a:cubicBezTo>
                  <a:cubicBezTo>
                    <a:pt x="51" y="160"/>
                    <a:pt x="54" y="166"/>
                    <a:pt x="52" y="167"/>
                  </a:cubicBezTo>
                  <a:cubicBezTo>
                    <a:pt x="50" y="169"/>
                    <a:pt x="51" y="173"/>
                    <a:pt x="51" y="176"/>
                  </a:cubicBezTo>
                  <a:cubicBezTo>
                    <a:pt x="51" y="178"/>
                    <a:pt x="59" y="177"/>
                    <a:pt x="60" y="175"/>
                  </a:cubicBezTo>
                  <a:cubicBezTo>
                    <a:pt x="61" y="172"/>
                    <a:pt x="68" y="171"/>
                    <a:pt x="72" y="176"/>
                  </a:cubicBezTo>
                  <a:cubicBezTo>
                    <a:pt x="76" y="180"/>
                    <a:pt x="77" y="181"/>
                    <a:pt x="77" y="177"/>
                  </a:cubicBezTo>
                  <a:cubicBezTo>
                    <a:pt x="77" y="174"/>
                    <a:pt x="80" y="170"/>
                    <a:pt x="80" y="173"/>
                  </a:cubicBezTo>
                  <a:cubicBezTo>
                    <a:pt x="81" y="176"/>
                    <a:pt x="84" y="176"/>
                    <a:pt x="90" y="174"/>
                  </a:cubicBezTo>
                  <a:cubicBezTo>
                    <a:pt x="95" y="171"/>
                    <a:pt x="93" y="174"/>
                    <a:pt x="90" y="178"/>
                  </a:cubicBezTo>
                  <a:cubicBezTo>
                    <a:pt x="86" y="183"/>
                    <a:pt x="90" y="190"/>
                    <a:pt x="87" y="191"/>
                  </a:cubicBezTo>
                  <a:cubicBezTo>
                    <a:pt x="84" y="192"/>
                    <a:pt x="81" y="200"/>
                    <a:pt x="76" y="200"/>
                  </a:cubicBezTo>
                  <a:cubicBezTo>
                    <a:pt x="72" y="201"/>
                    <a:pt x="63" y="210"/>
                    <a:pt x="62" y="211"/>
                  </a:cubicBezTo>
                  <a:cubicBezTo>
                    <a:pt x="61" y="213"/>
                    <a:pt x="51" y="208"/>
                    <a:pt x="49" y="213"/>
                  </a:cubicBezTo>
                  <a:cubicBezTo>
                    <a:pt x="48" y="217"/>
                    <a:pt x="41" y="220"/>
                    <a:pt x="43" y="222"/>
                  </a:cubicBezTo>
                  <a:cubicBezTo>
                    <a:pt x="44" y="223"/>
                    <a:pt x="53" y="219"/>
                    <a:pt x="53" y="216"/>
                  </a:cubicBezTo>
                  <a:cubicBezTo>
                    <a:pt x="53" y="214"/>
                    <a:pt x="55" y="215"/>
                    <a:pt x="56" y="216"/>
                  </a:cubicBezTo>
                  <a:cubicBezTo>
                    <a:pt x="58" y="218"/>
                    <a:pt x="61" y="215"/>
                    <a:pt x="63" y="214"/>
                  </a:cubicBezTo>
                  <a:cubicBezTo>
                    <a:pt x="65" y="212"/>
                    <a:pt x="67" y="213"/>
                    <a:pt x="69" y="213"/>
                  </a:cubicBezTo>
                  <a:cubicBezTo>
                    <a:pt x="71" y="213"/>
                    <a:pt x="72" y="211"/>
                    <a:pt x="77" y="210"/>
                  </a:cubicBezTo>
                  <a:cubicBezTo>
                    <a:pt x="82" y="209"/>
                    <a:pt x="81" y="208"/>
                    <a:pt x="82" y="205"/>
                  </a:cubicBezTo>
                  <a:cubicBezTo>
                    <a:pt x="83" y="203"/>
                    <a:pt x="95" y="197"/>
                    <a:pt x="97" y="196"/>
                  </a:cubicBezTo>
                  <a:cubicBezTo>
                    <a:pt x="99" y="196"/>
                    <a:pt x="98" y="192"/>
                    <a:pt x="100" y="192"/>
                  </a:cubicBezTo>
                  <a:cubicBezTo>
                    <a:pt x="103" y="192"/>
                    <a:pt x="107" y="189"/>
                    <a:pt x="110" y="186"/>
                  </a:cubicBezTo>
                  <a:cubicBezTo>
                    <a:pt x="113" y="184"/>
                    <a:pt x="114" y="185"/>
                    <a:pt x="116" y="184"/>
                  </a:cubicBezTo>
                  <a:cubicBezTo>
                    <a:pt x="118" y="183"/>
                    <a:pt x="117" y="178"/>
                    <a:pt x="119" y="178"/>
                  </a:cubicBezTo>
                  <a:cubicBezTo>
                    <a:pt x="121" y="177"/>
                    <a:pt x="123" y="175"/>
                    <a:pt x="123" y="173"/>
                  </a:cubicBezTo>
                  <a:cubicBezTo>
                    <a:pt x="123" y="171"/>
                    <a:pt x="117" y="171"/>
                    <a:pt x="117" y="170"/>
                  </a:cubicBezTo>
                  <a:cubicBezTo>
                    <a:pt x="116" y="169"/>
                    <a:pt x="121" y="164"/>
                    <a:pt x="124" y="164"/>
                  </a:cubicBezTo>
                  <a:cubicBezTo>
                    <a:pt x="126" y="164"/>
                    <a:pt x="129" y="162"/>
                    <a:pt x="129" y="159"/>
                  </a:cubicBezTo>
                  <a:cubicBezTo>
                    <a:pt x="129" y="156"/>
                    <a:pt x="132" y="155"/>
                    <a:pt x="135" y="153"/>
                  </a:cubicBezTo>
                  <a:cubicBezTo>
                    <a:pt x="137" y="150"/>
                    <a:pt x="137" y="148"/>
                    <a:pt x="139" y="148"/>
                  </a:cubicBezTo>
                  <a:cubicBezTo>
                    <a:pt x="141" y="147"/>
                    <a:pt x="144" y="144"/>
                    <a:pt x="146" y="143"/>
                  </a:cubicBezTo>
                  <a:cubicBezTo>
                    <a:pt x="149" y="141"/>
                    <a:pt x="146" y="145"/>
                    <a:pt x="151" y="145"/>
                  </a:cubicBezTo>
                  <a:cubicBezTo>
                    <a:pt x="156" y="145"/>
                    <a:pt x="155" y="150"/>
                    <a:pt x="152" y="148"/>
                  </a:cubicBezTo>
                  <a:cubicBezTo>
                    <a:pt x="148" y="146"/>
                    <a:pt x="146" y="146"/>
                    <a:pt x="143" y="150"/>
                  </a:cubicBezTo>
                  <a:cubicBezTo>
                    <a:pt x="139" y="153"/>
                    <a:pt x="142" y="154"/>
                    <a:pt x="139" y="157"/>
                  </a:cubicBezTo>
                  <a:cubicBezTo>
                    <a:pt x="137" y="161"/>
                    <a:pt x="137" y="163"/>
                    <a:pt x="140" y="163"/>
                  </a:cubicBezTo>
                  <a:cubicBezTo>
                    <a:pt x="143" y="164"/>
                    <a:pt x="140" y="166"/>
                    <a:pt x="137" y="167"/>
                  </a:cubicBezTo>
                  <a:cubicBezTo>
                    <a:pt x="134" y="168"/>
                    <a:pt x="136" y="170"/>
                    <a:pt x="140" y="170"/>
                  </a:cubicBezTo>
                  <a:cubicBezTo>
                    <a:pt x="145" y="170"/>
                    <a:pt x="151" y="164"/>
                    <a:pt x="157" y="161"/>
                  </a:cubicBezTo>
                  <a:cubicBezTo>
                    <a:pt x="163" y="158"/>
                    <a:pt x="167" y="161"/>
                    <a:pt x="169" y="160"/>
                  </a:cubicBezTo>
                  <a:cubicBezTo>
                    <a:pt x="171" y="160"/>
                    <a:pt x="167" y="157"/>
                    <a:pt x="169" y="156"/>
                  </a:cubicBezTo>
                  <a:cubicBezTo>
                    <a:pt x="171" y="155"/>
                    <a:pt x="167" y="154"/>
                    <a:pt x="166" y="151"/>
                  </a:cubicBezTo>
                  <a:cubicBezTo>
                    <a:pt x="164" y="147"/>
                    <a:pt x="168" y="150"/>
                    <a:pt x="168" y="147"/>
                  </a:cubicBezTo>
                  <a:cubicBezTo>
                    <a:pt x="169" y="144"/>
                    <a:pt x="171" y="145"/>
                    <a:pt x="173" y="146"/>
                  </a:cubicBezTo>
                  <a:cubicBezTo>
                    <a:pt x="175" y="148"/>
                    <a:pt x="177" y="145"/>
                    <a:pt x="179" y="149"/>
                  </a:cubicBezTo>
                  <a:cubicBezTo>
                    <a:pt x="181" y="152"/>
                    <a:pt x="183" y="148"/>
                    <a:pt x="186" y="150"/>
                  </a:cubicBezTo>
                  <a:cubicBezTo>
                    <a:pt x="189" y="153"/>
                    <a:pt x="185" y="152"/>
                    <a:pt x="182" y="153"/>
                  </a:cubicBezTo>
                  <a:cubicBezTo>
                    <a:pt x="179" y="154"/>
                    <a:pt x="180" y="158"/>
                    <a:pt x="183" y="156"/>
                  </a:cubicBezTo>
                  <a:cubicBezTo>
                    <a:pt x="185" y="154"/>
                    <a:pt x="187" y="153"/>
                    <a:pt x="190" y="155"/>
                  </a:cubicBezTo>
                  <a:cubicBezTo>
                    <a:pt x="192" y="157"/>
                    <a:pt x="193" y="156"/>
                    <a:pt x="195" y="154"/>
                  </a:cubicBezTo>
                  <a:cubicBezTo>
                    <a:pt x="197" y="152"/>
                    <a:pt x="197" y="154"/>
                    <a:pt x="197" y="156"/>
                  </a:cubicBezTo>
                  <a:cubicBezTo>
                    <a:pt x="197" y="157"/>
                    <a:pt x="200" y="158"/>
                    <a:pt x="206" y="159"/>
                  </a:cubicBezTo>
                  <a:cubicBezTo>
                    <a:pt x="212" y="159"/>
                    <a:pt x="222" y="158"/>
                    <a:pt x="224" y="158"/>
                  </a:cubicBezTo>
                  <a:cubicBezTo>
                    <a:pt x="227" y="158"/>
                    <a:pt x="226" y="162"/>
                    <a:pt x="232" y="163"/>
                  </a:cubicBezTo>
                  <a:cubicBezTo>
                    <a:pt x="238" y="164"/>
                    <a:pt x="239" y="157"/>
                    <a:pt x="242" y="160"/>
                  </a:cubicBezTo>
                  <a:cubicBezTo>
                    <a:pt x="245" y="162"/>
                    <a:pt x="242" y="163"/>
                    <a:pt x="240" y="165"/>
                  </a:cubicBezTo>
                  <a:cubicBezTo>
                    <a:pt x="239" y="167"/>
                    <a:pt x="242" y="167"/>
                    <a:pt x="245" y="168"/>
                  </a:cubicBezTo>
                  <a:cubicBezTo>
                    <a:pt x="247" y="169"/>
                    <a:pt x="252" y="170"/>
                    <a:pt x="254" y="173"/>
                  </a:cubicBezTo>
                  <a:cubicBezTo>
                    <a:pt x="257" y="175"/>
                    <a:pt x="258" y="178"/>
                    <a:pt x="264" y="181"/>
                  </a:cubicBezTo>
                  <a:cubicBezTo>
                    <a:pt x="270" y="184"/>
                    <a:pt x="264" y="173"/>
                    <a:pt x="269" y="177"/>
                  </a:cubicBezTo>
                  <a:cubicBezTo>
                    <a:pt x="274" y="180"/>
                    <a:pt x="272" y="177"/>
                    <a:pt x="276" y="180"/>
                  </a:cubicBezTo>
                  <a:cubicBezTo>
                    <a:pt x="280" y="184"/>
                    <a:pt x="278" y="179"/>
                    <a:pt x="277" y="173"/>
                  </a:cubicBezTo>
                  <a:cubicBezTo>
                    <a:pt x="275" y="167"/>
                    <a:pt x="278" y="171"/>
                    <a:pt x="280" y="174"/>
                  </a:cubicBezTo>
                  <a:cubicBezTo>
                    <a:pt x="282" y="176"/>
                    <a:pt x="282" y="181"/>
                    <a:pt x="281" y="185"/>
                  </a:cubicBezTo>
                  <a:cubicBezTo>
                    <a:pt x="279" y="188"/>
                    <a:pt x="274" y="185"/>
                    <a:pt x="274" y="184"/>
                  </a:cubicBezTo>
                  <a:cubicBezTo>
                    <a:pt x="275" y="182"/>
                    <a:pt x="269" y="182"/>
                    <a:pt x="269" y="185"/>
                  </a:cubicBezTo>
                  <a:cubicBezTo>
                    <a:pt x="268" y="188"/>
                    <a:pt x="273" y="193"/>
                    <a:pt x="275" y="193"/>
                  </a:cubicBezTo>
                  <a:cubicBezTo>
                    <a:pt x="278" y="194"/>
                    <a:pt x="276" y="198"/>
                    <a:pt x="278" y="199"/>
                  </a:cubicBezTo>
                  <a:cubicBezTo>
                    <a:pt x="281" y="200"/>
                    <a:pt x="281" y="205"/>
                    <a:pt x="282" y="204"/>
                  </a:cubicBezTo>
                  <a:cubicBezTo>
                    <a:pt x="284" y="203"/>
                    <a:pt x="283" y="197"/>
                    <a:pt x="281" y="195"/>
                  </a:cubicBezTo>
                  <a:cubicBezTo>
                    <a:pt x="280" y="192"/>
                    <a:pt x="280" y="188"/>
                    <a:pt x="283" y="189"/>
                  </a:cubicBezTo>
                  <a:cubicBezTo>
                    <a:pt x="285" y="190"/>
                    <a:pt x="283" y="194"/>
                    <a:pt x="284" y="195"/>
                  </a:cubicBezTo>
                  <a:cubicBezTo>
                    <a:pt x="285" y="196"/>
                    <a:pt x="286" y="194"/>
                    <a:pt x="289" y="192"/>
                  </a:cubicBezTo>
                  <a:cubicBezTo>
                    <a:pt x="291" y="191"/>
                    <a:pt x="288" y="187"/>
                    <a:pt x="289" y="184"/>
                  </a:cubicBezTo>
                  <a:cubicBezTo>
                    <a:pt x="290" y="182"/>
                    <a:pt x="292" y="186"/>
                    <a:pt x="294" y="190"/>
                  </a:cubicBezTo>
                  <a:cubicBezTo>
                    <a:pt x="295" y="194"/>
                    <a:pt x="291" y="194"/>
                    <a:pt x="291" y="196"/>
                  </a:cubicBezTo>
                  <a:cubicBezTo>
                    <a:pt x="291" y="198"/>
                    <a:pt x="287" y="197"/>
                    <a:pt x="286" y="198"/>
                  </a:cubicBezTo>
                  <a:cubicBezTo>
                    <a:pt x="285" y="199"/>
                    <a:pt x="286" y="207"/>
                    <a:pt x="287" y="207"/>
                  </a:cubicBezTo>
                  <a:cubicBezTo>
                    <a:pt x="289" y="207"/>
                    <a:pt x="290" y="201"/>
                    <a:pt x="290" y="204"/>
                  </a:cubicBezTo>
                  <a:cubicBezTo>
                    <a:pt x="291" y="207"/>
                    <a:pt x="295" y="200"/>
                    <a:pt x="296" y="203"/>
                  </a:cubicBezTo>
                  <a:cubicBezTo>
                    <a:pt x="297" y="206"/>
                    <a:pt x="301" y="209"/>
                    <a:pt x="303" y="208"/>
                  </a:cubicBezTo>
                  <a:cubicBezTo>
                    <a:pt x="305" y="208"/>
                    <a:pt x="302" y="204"/>
                    <a:pt x="300" y="204"/>
                  </a:cubicBezTo>
                  <a:cubicBezTo>
                    <a:pt x="297" y="204"/>
                    <a:pt x="297" y="200"/>
                    <a:pt x="300" y="200"/>
                  </a:cubicBezTo>
                  <a:cubicBezTo>
                    <a:pt x="302" y="199"/>
                    <a:pt x="306" y="206"/>
                    <a:pt x="306" y="208"/>
                  </a:cubicBezTo>
                  <a:cubicBezTo>
                    <a:pt x="306" y="210"/>
                    <a:pt x="304" y="210"/>
                    <a:pt x="302" y="212"/>
                  </a:cubicBezTo>
                  <a:cubicBezTo>
                    <a:pt x="300" y="215"/>
                    <a:pt x="297" y="209"/>
                    <a:pt x="295" y="209"/>
                  </a:cubicBezTo>
                  <a:cubicBezTo>
                    <a:pt x="292" y="209"/>
                    <a:pt x="295" y="213"/>
                    <a:pt x="296" y="215"/>
                  </a:cubicBezTo>
                  <a:cubicBezTo>
                    <a:pt x="297" y="218"/>
                    <a:pt x="293" y="221"/>
                    <a:pt x="296" y="223"/>
                  </a:cubicBezTo>
                  <a:cubicBezTo>
                    <a:pt x="299" y="226"/>
                    <a:pt x="298" y="222"/>
                    <a:pt x="299" y="221"/>
                  </a:cubicBezTo>
                  <a:cubicBezTo>
                    <a:pt x="299" y="219"/>
                    <a:pt x="302" y="221"/>
                    <a:pt x="304" y="222"/>
                  </a:cubicBezTo>
                  <a:cubicBezTo>
                    <a:pt x="305" y="224"/>
                    <a:pt x="305" y="219"/>
                    <a:pt x="305" y="218"/>
                  </a:cubicBezTo>
                  <a:cubicBezTo>
                    <a:pt x="305" y="216"/>
                    <a:pt x="308" y="217"/>
                    <a:pt x="310" y="219"/>
                  </a:cubicBezTo>
                  <a:cubicBezTo>
                    <a:pt x="311" y="221"/>
                    <a:pt x="311" y="217"/>
                    <a:pt x="314" y="217"/>
                  </a:cubicBezTo>
                  <a:cubicBezTo>
                    <a:pt x="316" y="218"/>
                    <a:pt x="314" y="221"/>
                    <a:pt x="314" y="223"/>
                  </a:cubicBezTo>
                  <a:cubicBezTo>
                    <a:pt x="314" y="225"/>
                    <a:pt x="318" y="221"/>
                    <a:pt x="318" y="224"/>
                  </a:cubicBezTo>
                  <a:cubicBezTo>
                    <a:pt x="318" y="224"/>
                    <a:pt x="318" y="224"/>
                    <a:pt x="318" y="225"/>
                  </a:cubicBezTo>
                  <a:cubicBezTo>
                    <a:pt x="320" y="223"/>
                    <a:pt x="322" y="222"/>
                    <a:pt x="324" y="221"/>
                  </a:cubicBezTo>
                  <a:cubicBezTo>
                    <a:pt x="328" y="218"/>
                    <a:pt x="321" y="216"/>
                    <a:pt x="322" y="213"/>
                  </a:cubicBezTo>
                  <a:close/>
                  <a:moveTo>
                    <a:pt x="7" y="239"/>
                  </a:moveTo>
                  <a:cubicBezTo>
                    <a:pt x="11" y="238"/>
                    <a:pt x="13" y="235"/>
                    <a:pt x="11" y="233"/>
                  </a:cubicBezTo>
                  <a:cubicBezTo>
                    <a:pt x="9" y="231"/>
                    <a:pt x="3" y="241"/>
                    <a:pt x="7" y="239"/>
                  </a:cubicBezTo>
                  <a:close/>
                  <a:moveTo>
                    <a:pt x="39" y="223"/>
                  </a:moveTo>
                  <a:cubicBezTo>
                    <a:pt x="34" y="221"/>
                    <a:pt x="24" y="228"/>
                    <a:pt x="27" y="228"/>
                  </a:cubicBezTo>
                  <a:cubicBezTo>
                    <a:pt x="30" y="229"/>
                    <a:pt x="31" y="226"/>
                    <a:pt x="34" y="226"/>
                  </a:cubicBezTo>
                  <a:cubicBezTo>
                    <a:pt x="37" y="226"/>
                    <a:pt x="43" y="224"/>
                    <a:pt x="39" y="223"/>
                  </a:cubicBezTo>
                  <a:close/>
                  <a:moveTo>
                    <a:pt x="133" y="179"/>
                  </a:moveTo>
                  <a:cubicBezTo>
                    <a:pt x="133" y="177"/>
                    <a:pt x="130" y="177"/>
                    <a:pt x="127" y="181"/>
                  </a:cubicBezTo>
                  <a:cubicBezTo>
                    <a:pt x="123" y="185"/>
                    <a:pt x="120" y="188"/>
                    <a:pt x="119" y="190"/>
                  </a:cubicBezTo>
                  <a:cubicBezTo>
                    <a:pt x="119" y="192"/>
                    <a:pt x="114" y="189"/>
                    <a:pt x="113" y="192"/>
                  </a:cubicBezTo>
                  <a:cubicBezTo>
                    <a:pt x="112" y="195"/>
                    <a:pt x="114" y="200"/>
                    <a:pt x="117" y="198"/>
                  </a:cubicBezTo>
                  <a:cubicBezTo>
                    <a:pt x="119" y="197"/>
                    <a:pt x="119" y="198"/>
                    <a:pt x="121" y="198"/>
                  </a:cubicBezTo>
                  <a:cubicBezTo>
                    <a:pt x="123" y="198"/>
                    <a:pt x="130" y="193"/>
                    <a:pt x="132" y="191"/>
                  </a:cubicBezTo>
                  <a:cubicBezTo>
                    <a:pt x="134" y="188"/>
                    <a:pt x="129" y="187"/>
                    <a:pt x="129" y="186"/>
                  </a:cubicBezTo>
                  <a:cubicBezTo>
                    <a:pt x="129" y="184"/>
                    <a:pt x="133" y="184"/>
                    <a:pt x="135" y="183"/>
                  </a:cubicBezTo>
                  <a:cubicBezTo>
                    <a:pt x="137" y="182"/>
                    <a:pt x="133" y="181"/>
                    <a:pt x="133" y="179"/>
                  </a:cubicBezTo>
                  <a:close/>
                  <a:moveTo>
                    <a:pt x="14" y="157"/>
                  </a:moveTo>
                  <a:cubicBezTo>
                    <a:pt x="14" y="154"/>
                    <a:pt x="6" y="156"/>
                    <a:pt x="7" y="159"/>
                  </a:cubicBezTo>
                  <a:cubicBezTo>
                    <a:pt x="8" y="162"/>
                    <a:pt x="15" y="164"/>
                    <a:pt x="19" y="163"/>
                  </a:cubicBezTo>
                  <a:cubicBezTo>
                    <a:pt x="21" y="162"/>
                    <a:pt x="22" y="159"/>
                    <a:pt x="20" y="157"/>
                  </a:cubicBezTo>
                  <a:cubicBezTo>
                    <a:pt x="18" y="155"/>
                    <a:pt x="15" y="160"/>
                    <a:pt x="14" y="157"/>
                  </a:cubicBezTo>
                  <a:close/>
                  <a:moveTo>
                    <a:pt x="105" y="569"/>
                  </a:moveTo>
                  <a:cubicBezTo>
                    <a:pt x="101" y="569"/>
                    <a:pt x="103" y="581"/>
                    <a:pt x="106" y="579"/>
                  </a:cubicBezTo>
                  <a:cubicBezTo>
                    <a:pt x="107" y="578"/>
                    <a:pt x="111" y="578"/>
                    <a:pt x="112" y="576"/>
                  </a:cubicBezTo>
                  <a:cubicBezTo>
                    <a:pt x="113" y="573"/>
                    <a:pt x="110" y="568"/>
                    <a:pt x="105" y="569"/>
                  </a:cubicBezTo>
                  <a:close/>
                  <a:moveTo>
                    <a:pt x="99" y="562"/>
                  </a:moveTo>
                  <a:cubicBezTo>
                    <a:pt x="96" y="562"/>
                    <a:pt x="98" y="567"/>
                    <a:pt x="100" y="566"/>
                  </a:cubicBezTo>
                  <a:cubicBezTo>
                    <a:pt x="103" y="564"/>
                    <a:pt x="102" y="561"/>
                    <a:pt x="99" y="562"/>
                  </a:cubicBezTo>
                  <a:close/>
                  <a:moveTo>
                    <a:pt x="70" y="552"/>
                  </a:moveTo>
                  <a:cubicBezTo>
                    <a:pt x="72" y="555"/>
                    <a:pt x="74" y="554"/>
                    <a:pt x="75" y="552"/>
                  </a:cubicBezTo>
                  <a:cubicBezTo>
                    <a:pt x="76" y="550"/>
                    <a:pt x="67" y="550"/>
                    <a:pt x="70" y="552"/>
                  </a:cubicBezTo>
                  <a:close/>
                  <a:moveTo>
                    <a:pt x="83" y="558"/>
                  </a:moveTo>
                  <a:cubicBezTo>
                    <a:pt x="85" y="561"/>
                    <a:pt x="87" y="561"/>
                    <a:pt x="88" y="559"/>
                  </a:cubicBezTo>
                  <a:cubicBezTo>
                    <a:pt x="90" y="556"/>
                    <a:pt x="81" y="555"/>
                    <a:pt x="83" y="558"/>
                  </a:cubicBezTo>
                  <a:close/>
                  <a:moveTo>
                    <a:pt x="849" y="308"/>
                  </a:moveTo>
                  <a:cubicBezTo>
                    <a:pt x="849" y="305"/>
                    <a:pt x="842" y="307"/>
                    <a:pt x="838" y="305"/>
                  </a:cubicBezTo>
                  <a:cubicBezTo>
                    <a:pt x="835" y="302"/>
                    <a:pt x="829" y="314"/>
                    <a:pt x="828" y="320"/>
                  </a:cubicBezTo>
                  <a:cubicBezTo>
                    <a:pt x="826" y="325"/>
                    <a:pt x="817" y="331"/>
                    <a:pt x="817" y="331"/>
                  </a:cubicBezTo>
                  <a:cubicBezTo>
                    <a:pt x="817" y="331"/>
                    <a:pt x="790" y="331"/>
                    <a:pt x="788" y="331"/>
                  </a:cubicBezTo>
                  <a:cubicBezTo>
                    <a:pt x="787" y="331"/>
                    <a:pt x="780" y="336"/>
                    <a:pt x="777" y="339"/>
                  </a:cubicBezTo>
                  <a:cubicBezTo>
                    <a:pt x="777" y="340"/>
                    <a:pt x="777" y="340"/>
                    <a:pt x="777" y="340"/>
                  </a:cubicBezTo>
                  <a:cubicBezTo>
                    <a:pt x="780" y="345"/>
                    <a:pt x="770" y="348"/>
                    <a:pt x="761" y="348"/>
                  </a:cubicBezTo>
                  <a:cubicBezTo>
                    <a:pt x="758" y="348"/>
                    <a:pt x="756" y="348"/>
                    <a:pt x="754" y="349"/>
                  </a:cubicBezTo>
                  <a:cubicBezTo>
                    <a:pt x="754" y="350"/>
                    <a:pt x="755" y="351"/>
                    <a:pt x="755" y="352"/>
                  </a:cubicBezTo>
                  <a:cubicBezTo>
                    <a:pt x="754" y="353"/>
                    <a:pt x="753" y="353"/>
                    <a:pt x="752" y="354"/>
                  </a:cubicBezTo>
                  <a:cubicBezTo>
                    <a:pt x="751" y="357"/>
                    <a:pt x="739" y="363"/>
                    <a:pt x="733" y="366"/>
                  </a:cubicBezTo>
                  <a:cubicBezTo>
                    <a:pt x="726" y="370"/>
                    <a:pt x="716" y="368"/>
                    <a:pt x="716" y="362"/>
                  </a:cubicBezTo>
                  <a:cubicBezTo>
                    <a:pt x="716" y="357"/>
                    <a:pt x="721" y="358"/>
                    <a:pt x="722" y="360"/>
                  </a:cubicBezTo>
                  <a:cubicBezTo>
                    <a:pt x="723" y="361"/>
                    <a:pt x="724" y="361"/>
                    <a:pt x="726" y="359"/>
                  </a:cubicBezTo>
                  <a:cubicBezTo>
                    <a:pt x="724" y="358"/>
                    <a:pt x="724" y="355"/>
                    <a:pt x="724" y="353"/>
                  </a:cubicBezTo>
                  <a:cubicBezTo>
                    <a:pt x="722" y="352"/>
                    <a:pt x="726" y="344"/>
                    <a:pt x="721" y="342"/>
                  </a:cubicBezTo>
                  <a:cubicBezTo>
                    <a:pt x="717" y="341"/>
                    <a:pt x="711" y="348"/>
                    <a:pt x="712" y="344"/>
                  </a:cubicBezTo>
                  <a:cubicBezTo>
                    <a:pt x="713" y="339"/>
                    <a:pt x="720" y="335"/>
                    <a:pt x="716" y="328"/>
                  </a:cubicBezTo>
                  <a:cubicBezTo>
                    <a:pt x="711" y="322"/>
                    <a:pt x="704" y="322"/>
                    <a:pt x="703" y="327"/>
                  </a:cubicBezTo>
                  <a:cubicBezTo>
                    <a:pt x="701" y="332"/>
                    <a:pt x="696" y="329"/>
                    <a:pt x="694" y="333"/>
                  </a:cubicBezTo>
                  <a:cubicBezTo>
                    <a:pt x="692" y="337"/>
                    <a:pt x="690" y="345"/>
                    <a:pt x="692" y="351"/>
                  </a:cubicBezTo>
                  <a:cubicBezTo>
                    <a:pt x="693" y="357"/>
                    <a:pt x="691" y="360"/>
                    <a:pt x="686" y="363"/>
                  </a:cubicBezTo>
                  <a:cubicBezTo>
                    <a:pt x="680" y="367"/>
                    <a:pt x="677" y="358"/>
                    <a:pt x="679" y="347"/>
                  </a:cubicBezTo>
                  <a:cubicBezTo>
                    <a:pt x="681" y="340"/>
                    <a:pt x="685" y="333"/>
                    <a:pt x="681" y="333"/>
                  </a:cubicBezTo>
                  <a:cubicBezTo>
                    <a:pt x="678" y="333"/>
                    <a:pt x="686" y="324"/>
                    <a:pt x="694" y="322"/>
                  </a:cubicBezTo>
                  <a:cubicBezTo>
                    <a:pt x="702" y="320"/>
                    <a:pt x="711" y="321"/>
                    <a:pt x="711" y="319"/>
                  </a:cubicBezTo>
                  <a:cubicBezTo>
                    <a:pt x="711" y="318"/>
                    <a:pt x="712" y="318"/>
                    <a:pt x="712" y="318"/>
                  </a:cubicBezTo>
                  <a:cubicBezTo>
                    <a:pt x="711" y="316"/>
                    <a:pt x="709" y="315"/>
                    <a:pt x="708" y="314"/>
                  </a:cubicBezTo>
                  <a:cubicBezTo>
                    <a:pt x="707" y="315"/>
                    <a:pt x="707" y="315"/>
                    <a:pt x="707" y="316"/>
                  </a:cubicBezTo>
                  <a:cubicBezTo>
                    <a:pt x="704" y="318"/>
                    <a:pt x="704" y="312"/>
                    <a:pt x="699" y="312"/>
                  </a:cubicBezTo>
                  <a:cubicBezTo>
                    <a:pt x="693" y="312"/>
                    <a:pt x="688" y="317"/>
                    <a:pt x="683" y="315"/>
                  </a:cubicBezTo>
                  <a:cubicBezTo>
                    <a:pt x="679" y="313"/>
                    <a:pt x="681" y="310"/>
                    <a:pt x="677" y="310"/>
                  </a:cubicBezTo>
                  <a:cubicBezTo>
                    <a:pt x="673" y="310"/>
                    <a:pt x="680" y="302"/>
                    <a:pt x="674" y="305"/>
                  </a:cubicBezTo>
                  <a:cubicBezTo>
                    <a:pt x="668" y="309"/>
                    <a:pt x="659" y="317"/>
                    <a:pt x="655" y="313"/>
                  </a:cubicBezTo>
                  <a:cubicBezTo>
                    <a:pt x="651" y="310"/>
                    <a:pt x="647" y="314"/>
                    <a:pt x="644" y="311"/>
                  </a:cubicBezTo>
                  <a:cubicBezTo>
                    <a:pt x="641" y="308"/>
                    <a:pt x="654" y="300"/>
                    <a:pt x="661" y="301"/>
                  </a:cubicBezTo>
                  <a:cubicBezTo>
                    <a:pt x="662" y="301"/>
                    <a:pt x="664" y="300"/>
                    <a:pt x="665" y="299"/>
                  </a:cubicBezTo>
                  <a:cubicBezTo>
                    <a:pt x="662" y="298"/>
                    <a:pt x="655" y="295"/>
                    <a:pt x="653" y="297"/>
                  </a:cubicBezTo>
                  <a:cubicBezTo>
                    <a:pt x="651" y="300"/>
                    <a:pt x="648" y="298"/>
                    <a:pt x="646" y="296"/>
                  </a:cubicBezTo>
                  <a:cubicBezTo>
                    <a:pt x="644" y="294"/>
                    <a:pt x="642" y="297"/>
                    <a:pt x="639" y="293"/>
                  </a:cubicBezTo>
                  <a:cubicBezTo>
                    <a:pt x="636" y="290"/>
                    <a:pt x="633" y="292"/>
                    <a:pt x="631" y="293"/>
                  </a:cubicBezTo>
                  <a:cubicBezTo>
                    <a:pt x="629" y="294"/>
                    <a:pt x="627" y="292"/>
                    <a:pt x="624" y="291"/>
                  </a:cubicBezTo>
                  <a:cubicBezTo>
                    <a:pt x="621" y="289"/>
                    <a:pt x="623" y="286"/>
                    <a:pt x="620" y="284"/>
                  </a:cubicBezTo>
                  <a:cubicBezTo>
                    <a:pt x="618" y="282"/>
                    <a:pt x="617" y="288"/>
                    <a:pt x="617" y="288"/>
                  </a:cubicBezTo>
                  <a:cubicBezTo>
                    <a:pt x="385" y="289"/>
                    <a:pt x="385" y="289"/>
                    <a:pt x="385" y="289"/>
                  </a:cubicBezTo>
                  <a:cubicBezTo>
                    <a:pt x="386" y="289"/>
                    <a:pt x="386" y="290"/>
                    <a:pt x="386" y="290"/>
                  </a:cubicBezTo>
                  <a:cubicBezTo>
                    <a:pt x="389" y="293"/>
                    <a:pt x="387" y="295"/>
                    <a:pt x="388" y="299"/>
                  </a:cubicBezTo>
                  <a:cubicBezTo>
                    <a:pt x="389" y="302"/>
                    <a:pt x="388" y="308"/>
                    <a:pt x="385" y="308"/>
                  </a:cubicBezTo>
                  <a:cubicBezTo>
                    <a:pt x="382" y="308"/>
                    <a:pt x="382" y="304"/>
                    <a:pt x="384" y="303"/>
                  </a:cubicBezTo>
                  <a:cubicBezTo>
                    <a:pt x="386" y="302"/>
                    <a:pt x="385" y="298"/>
                    <a:pt x="383" y="298"/>
                  </a:cubicBezTo>
                  <a:cubicBezTo>
                    <a:pt x="382" y="298"/>
                    <a:pt x="381" y="297"/>
                    <a:pt x="381" y="295"/>
                  </a:cubicBezTo>
                  <a:cubicBezTo>
                    <a:pt x="377" y="296"/>
                    <a:pt x="373" y="296"/>
                    <a:pt x="368" y="295"/>
                  </a:cubicBezTo>
                  <a:cubicBezTo>
                    <a:pt x="368" y="295"/>
                    <a:pt x="368" y="295"/>
                    <a:pt x="368" y="296"/>
                  </a:cubicBezTo>
                  <a:cubicBezTo>
                    <a:pt x="368" y="298"/>
                    <a:pt x="369" y="303"/>
                    <a:pt x="372" y="307"/>
                  </a:cubicBezTo>
                  <a:cubicBezTo>
                    <a:pt x="375" y="311"/>
                    <a:pt x="373" y="313"/>
                    <a:pt x="376" y="315"/>
                  </a:cubicBezTo>
                  <a:cubicBezTo>
                    <a:pt x="379" y="316"/>
                    <a:pt x="379" y="318"/>
                    <a:pt x="376" y="317"/>
                  </a:cubicBezTo>
                  <a:cubicBezTo>
                    <a:pt x="374" y="317"/>
                    <a:pt x="375" y="319"/>
                    <a:pt x="374" y="325"/>
                  </a:cubicBezTo>
                  <a:cubicBezTo>
                    <a:pt x="374" y="331"/>
                    <a:pt x="374" y="342"/>
                    <a:pt x="373" y="346"/>
                  </a:cubicBezTo>
                  <a:cubicBezTo>
                    <a:pt x="373" y="349"/>
                    <a:pt x="368" y="355"/>
                    <a:pt x="371" y="359"/>
                  </a:cubicBezTo>
                  <a:cubicBezTo>
                    <a:pt x="373" y="363"/>
                    <a:pt x="375" y="368"/>
                    <a:pt x="374" y="372"/>
                  </a:cubicBezTo>
                  <a:cubicBezTo>
                    <a:pt x="372" y="377"/>
                    <a:pt x="373" y="380"/>
                    <a:pt x="375" y="384"/>
                  </a:cubicBezTo>
                  <a:cubicBezTo>
                    <a:pt x="377" y="387"/>
                    <a:pt x="375" y="393"/>
                    <a:pt x="377" y="395"/>
                  </a:cubicBezTo>
                  <a:cubicBezTo>
                    <a:pt x="379" y="396"/>
                    <a:pt x="382" y="398"/>
                    <a:pt x="384" y="402"/>
                  </a:cubicBezTo>
                  <a:cubicBezTo>
                    <a:pt x="386" y="405"/>
                    <a:pt x="388" y="403"/>
                    <a:pt x="388" y="406"/>
                  </a:cubicBezTo>
                  <a:cubicBezTo>
                    <a:pt x="388" y="410"/>
                    <a:pt x="388" y="410"/>
                    <a:pt x="391" y="412"/>
                  </a:cubicBezTo>
                  <a:cubicBezTo>
                    <a:pt x="394" y="413"/>
                    <a:pt x="392" y="416"/>
                    <a:pt x="392" y="418"/>
                  </a:cubicBezTo>
                  <a:cubicBezTo>
                    <a:pt x="392" y="420"/>
                    <a:pt x="396" y="423"/>
                    <a:pt x="401" y="428"/>
                  </a:cubicBezTo>
                  <a:cubicBezTo>
                    <a:pt x="406" y="432"/>
                    <a:pt x="402" y="436"/>
                    <a:pt x="405" y="436"/>
                  </a:cubicBezTo>
                  <a:cubicBezTo>
                    <a:pt x="409" y="436"/>
                    <a:pt x="412" y="438"/>
                    <a:pt x="416" y="440"/>
                  </a:cubicBezTo>
                  <a:cubicBezTo>
                    <a:pt x="419" y="442"/>
                    <a:pt x="421" y="441"/>
                    <a:pt x="423" y="441"/>
                  </a:cubicBezTo>
                  <a:cubicBezTo>
                    <a:pt x="425" y="442"/>
                    <a:pt x="430" y="447"/>
                    <a:pt x="431" y="451"/>
                  </a:cubicBezTo>
                  <a:cubicBezTo>
                    <a:pt x="431" y="452"/>
                    <a:pt x="432" y="454"/>
                    <a:pt x="433" y="456"/>
                  </a:cubicBezTo>
                  <a:cubicBezTo>
                    <a:pt x="452" y="454"/>
                    <a:pt x="452" y="454"/>
                    <a:pt x="452" y="454"/>
                  </a:cubicBezTo>
                  <a:cubicBezTo>
                    <a:pt x="452" y="454"/>
                    <a:pt x="458" y="458"/>
                    <a:pt x="461" y="458"/>
                  </a:cubicBezTo>
                  <a:cubicBezTo>
                    <a:pt x="465" y="459"/>
                    <a:pt x="483" y="466"/>
                    <a:pt x="483" y="466"/>
                  </a:cubicBezTo>
                  <a:cubicBezTo>
                    <a:pt x="507" y="466"/>
                    <a:pt x="507" y="466"/>
                    <a:pt x="507" y="466"/>
                  </a:cubicBezTo>
                  <a:cubicBezTo>
                    <a:pt x="510" y="462"/>
                    <a:pt x="510" y="462"/>
                    <a:pt x="510" y="462"/>
                  </a:cubicBezTo>
                  <a:cubicBezTo>
                    <a:pt x="523" y="462"/>
                    <a:pt x="523" y="462"/>
                    <a:pt x="523" y="462"/>
                  </a:cubicBezTo>
                  <a:cubicBezTo>
                    <a:pt x="523" y="462"/>
                    <a:pt x="531" y="470"/>
                    <a:pt x="533" y="471"/>
                  </a:cubicBezTo>
                  <a:cubicBezTo>
                    <a:pt x="534" y="471"/>
                    <a:pt x="538" y="475"/>
                    <a:pt x="538" y="477"/>
                  </a:cubicBezTo>
                  <a:cubicBezTo>
                    <a:pt x="538" y="480"/>
                    <a:pt x="539" y="482"/>
                    <a:pt x="541" y="483"/>
                  </a:cubicBezTo>
                  <a:cubicBezTo>
                    <a:pt x="543" y="484"/>
                    <a:pt x="550" y="488"/>
                    <a:pt x="551" y="488"/>
                  </a:cubicBezTo>
                  <a:cubicBezTo>
                    <a:pt x="552" y="487"/>
                    <a:pt x="554" y="480"/>
                    <a:pt x="557" y="480"/>
                  </a:cubicBezTo>
                  <a:cubicBezTo>
                    <a:pt x="561" y="480"/>
                    <a:pt x="571" y="483"/>
                    <a:pt x="572" y="489"/>
                  </a:cubicBezTo>
                  <a:cubicBezTo>
                    <a:pt x="574" y="494"/>
                    <a:pt x="579" y="499"/>
                    <a:pt x="580" y="500"/>
                  </a:cubicBezTo>
                  <a:cubicBezTo>
                    <a:pt x="582" y="501"/>
                    <a:pt x="581" y="505"/>
                    <a:pt x="582" y="506"/>
                  </a:cubicBezTo>
                  <a:cubicBezTo>
                    <a:pt x="584" y="508"/>
                    <a:pt x="583" y="512"/>
                    <a:pt x="585" y="512"/>
                  </a:cubicBezTo>
                  <a:cubicBezTo>
                    <a:pt x="586" y="512"/>
                    <a:pt x="593" y="516"/>
                    <a:pt x="597" y="516"/>
                  </a:cubicBezTo>
                  <a:cubicBezTo>
                    <a:pt x="597" y="516"/>
                    <a:pt x="599" y="516"/>
                    <a:pt x="600" y="517"/>
                  </a:cubicBezTo>
                  <a:cubicBezTo>
                    <a:pt x="600" y="510"/>
                    <a:pt x="594" y="509"/>
                    <a:pt x="598" y="506"/>
                  </a:cubicBezTo>
                  <a:cubicBezTo>
                    <a:pt x="602" y="503"/>
                    <a:pt x="597" y="500"/>
                    <a:pt x="600" y="498"/>
                  </a:cubicBezTo>
                  <a:cubicBezTo>
                    <a:pt x="602" y="497"/>
                    <a:pt x="606" y="495"/>
                    <a:pt x="606" y="493"/>
                  </a:cubicBezTo>
                  <a:cubicBezTo>
                    <a:pt x="606" y="491"/>
                    <a:pt x="608" y="491"/>
                    <a:pt x="611" y="491"/>
                  </a:cubicBezTo>
                  <a:cubicBezTo>
                    <a:pt x="614" y="491"/>
                    <a:pt x="619" y="486"/>
                    <a:pt x="619" y="484"/>
                  </a:cubicBezTo>
                  <a:cubicBezTo>
                    <a:pt x="619" y="482"/>
                    <a:pt x="620" y="482"/>
                    <a:pt x="623" y="482"/>
                  </a:cubicBezTo>
                  <a:cubicBezTo>
                    <a:pt x="627" y="483"/>
                    <a:pt x="626" y="478"/>
                    <a:pt x="628" y="479"/>
                  </a:cubicBezTo>
                  <a:cubicBezTo>
                    <a:pt x="631" y="480"/>
                    <a:pt x="633" y="481"/>
                    <a:pt x="633" y="479"/>
                  </a:cubicBezTo>
                  <a:cubicBezTo>
                    <a:pt x="633" y="478"/>
                    <a:pt x="635" y="478"/>
                    <a:pt x="637" y="480"/>
                  </a:cubicBezTo>
                  <a:cubicBezTo>
                    <a:pt x="638" y="483"/>
                    <a:pt x="643" y="483"/>
                    <a:pt x="644" y="481"/>
                  </a:cubicBezTo>
                  <a:cubicBezTo>
                    <a:pt x="644" y="478"/>
                    <a:pt x="647" y="481"/>
                    <a:pt x="649" y="483"/>
                  </a:cubicBezTo>
                  <a:cubicBezTo>
                    <a:pt x="652" y="486"/>
                    <a:pt x="653" y="485"/>
                    <a:pt x="656" y="485"/>
                  </a:cubicBezTo>
                  <a:cubicBezTo>
                    <a:pt x="660" y="485"/>
                    <a:pt x="660" y="485"/>
                    <a:pt x="660" y="482"/>
                  </a:cubicBezTo>
                  <a:cubicBezTo>
                    <a:pt x="660" y="480"/>
                    <a:pt x="664" y="487"/>
                    <a:pt x="668" y="488"/>
                  </a:cubicBezTo>
                  <a:cubicBezTo>
                    <a:pt x="671" y="488"/>
                    <a:pt x="668" y="485"/>
                    <a:pt x="666" y="483"/>
                  </a:cubicBezTo>
                  <a:cubicBezTo>
                    <a:pt x="663" y="481"/>
                    <a:pt x="666" y="480"/>
                    <a:pt x="664" y="479"/>
                  </a:cubicBezTo>
                  <a:cubicBezTo>
                    <a:pt x="662" y="477"/>
                    <a:pt x="667" y="475"/>
                    <a:pt x="671" y="475"/>
                  </a:cubicBezTo>
                  <a:cubicBezTo>
                    <a:pt x="676" y="475"/>
                    <a:pt x="676" y="476"/>
                    <a:pt x="677" y="474"/>
                  </a:cubicBezTo>
                  <a:cubicBezTo>
                    <a:pt x="679" y="471"/>
                    <a:pt x="681" y="474"/>
                    <a:pt x="681" y="476"/>
                  </a:cubicBezTo>
                  <a:cubicBezTo>
                    <a:pt x="681" y="478"/>
                    <a:pt x="688" y="474"/>
                    <a:pt x="692" y="474"/>
                  </a:cubicBezTo>
                  <a:cubicBezTo>
                    <a:pt x="696" y="474"/>
                    <a:pt x="699" y="478"/>
                    <a:pt x="700" y="480"/>
                  </a:cubicBezTo>
                  <a:cubicBezTo>
                    <a:pt x="700" y="482"/>
                    <a:pt x="703" y="483"/>
                    <a:pt x="706" y="481"/>
                  </a:cubicBezTo>
                  <a:cubicBezTo>
                    <a:pt x="708" y="479"/>
                    <a:pt x="711" y="476"/>
                    <a:pt x="713" y="478"/>
                  </a:cubicBezTo>
                  <a:cubicBezTo>
                    <a:pt x="716" y="481"/>
                    <a:pt x="719" y="485"/>
                    <a:pt x="722" y="488"/>
                  </a:cubicBezTo>
                  <a:cubicBezTo>
                    <a:pt x="725" y="491"/>
                    <a:pt x="720" y="495"/>
                    <a:pt x="722" y="497"/>
                  </a:cubicBezTo>
                  <a:cubicBezTo>
                    <a:pt x="724" y="500"/>
                    <a:pt x="722" y="503"/>
                    <a:pt x="725" y="506"/>
                  </a:cubicBezTo>
                  <a:cubicBezTo>
                    <a:pt x="729" y="508"/>
                    <a:pt x="726" y="514"/>
                    <a:pt x="729" y="514"/>
                  </a:cubicBezTo>
                  <a:cubicBezTo>
                    <a:pt x="732" y="515"/>
                    <a:pt x="734" y="520"/>
                    <a:pt x="735" y="522"/>
                  </a:cubicBezTo>
                  <a:cubicBezTo>
                    <a:pt x="735" y="524"/>
                    <a:pt x="741" y="526"/>
                    <a:pt x="741" y="523"/>
                  </a:cubicBezTo>
                  <a:cubicBezTo>
                    <a:pt x="741" y="520"/>
                    <a:pt x="744" y="516"/>
                    <a:pt x="745" y="513"/>
                  </a:cubicBezTo>
                  <a:cubicBezTo>
                    <a:pt x="745" y="510"/>
                    <a:pt x="742" y="499"/>
                    <a:pt x="740" y="496"/>
                  </a:cubicBezTo>
                  <a:cubicBezTo>
                    <a:pt x="738" y="493"/>
                    <a:pt x="741" y="492"/>
                    <a:pt x="738" y="488"/>
                  </a:cubicBezTo>
                  <a:cubicBezTo>
                    <a:pt x="735" y="484"/>
                    <a:pt x="733" y="477"/>
                    <a:pt x="733" y="471"/>
                  </a:cubicBezTo>
                  <a:cubicBezTo>
                    <a:pt x="733" y="466"/>
                    <a:pt x="740" y="457"/>
                    <a:pt x="743" y="454"/>
                  </a:cubicBezTo>
                  <a:cubicBezTo>
                    <a:pt x="746" y="451"/>
                    <a:pt x="750" y="453"/>
                    <a:pt x="750" y="450"/>
                  </a:cubicBezTo>
                  <a:cubicBezTo>
                    <a:pt x="751" y="447"/>
                    <a:pt x="755" y="443"/>
                    <a:pt x="757" y="443"/>
                  </a:cubicBezTo>
                  <a:cubicBezTo>
                    <a:pt x="759" y="443"/>
                    <a:pt x="762" y="443"/>
                    <a:pt x="762" y="441"/>
                  </a:cubicBezTo>
                  <a:cubicBezTo>
                    <a:pt x="763" y="439"/>
                    <a:pt x="766" y="436"/>
                    <a:pt x="771" y="435"/>
                  </a:cubicBezTo>
                  <a:cubicBezTo>
                    <a:pt x="776" y="434"/>
                    <a:pt x="773" y="431"/>
                    <a:pt x="772" y="429"/>
                  </a:cubicBezTo>
                  <a:cubicBezTo>
                    <a:pt x="771" y="427"/>
                    <a:pt x="773" y="425"/>
                    <a:pt x="774" y="426"/>
                  </a:cubicBezTo>
                  <a:cubicBezTo>
                    <a:pt x="775" y="428"/>
                    <a:pt x="778" y="428"/>
                    <a:pt x="780" y="427"/>
                  </a:cubicBezTo>
                  <a:cubicBezTo>
                    <a:pt x="782" y="425"/>
                    <a:pt x="786" y="422"/>
                    <a:pt x="782" y="422"/>
                  </a:cubicBezTo>
                  <a:cubicBezTo>
                    <a:pt x="778" y="421"/>
                    <a:pt x="777" y="420"/>
                    <a:pt x="779" y="419"/>
                  </a:cubicBezTo>
                  <a:cubicBezTo>
                    <a:pt x="782" y="418"/>
                    <a:pt x="780" y="413"/>
                    <a:pt x="776" y="413"/>
                  </a:cubicBezTo>
                  <a:cubicBezTo>
                    <a:pt x="773" y="413"/>
                    <a:pt x="774" y="411"/>
                    <a:pt x="776" y="409"/>
                  </a:cubicBezTo>
                  <a:cubicBezTo>
                    <a:pt x="778" y="407"/>
                    <a:pt x="773" y="403"/>
                    <a:pt x="771" y="402"/>
                  </a:cubicBezTo>
                  <a:cubicBezTo>
                    <a:pt x="768" y="400"/>
                    <a:pt x="772" y="399"/>
                    <a:pt x="774" y="399"/>
                  </a:cubicBezTo>
                  <a:cubicBezTo>
                    <a:pt x="776" y="398"/>
                    <a:pt x="774" y="390"/>
                    <a:pt x="775" y="388"/>
                  </a:cubicBezTo>
                  <a:cubicBezTo>
                    <a:pt x="776" y="386"/>
                    <a:pt x="779" y="386"/>
                    <a:pt x="778" y="388"/>
                  </a:cubicBezTo>
                  <a:cubicBezTo>
                    <a:pt x="777" y="390"/>
                    <a:pt x="775" y="393"/>
                    <a:pt x="777" y="396"/>
                  </a:cubicBezTo>
                  <a:cubicBezTo>
                    <a:pt x="780" y="399"/>
                    <a:pt x="781" y="402"/>
                    <a:pt x="780" y="406"/>
                  </a:cubicBezTo>
                  <a:cubicBezTo>
                    <a:pt x="779" y="410"/>
                    <a:pt x="781" y="409"/>
                    <a:pt x="783" y="404"/>
                  </a:cubicBezTo>
                  <a:cubicBezTo>
                    <a:pt x="786" y="398"/>
                    <a:pt x="787" y="393"/>
                    <a:pt x="785" y="393"/>
                  </a:cubicBezTo>
                  <a:cubicBezTo>
                    <a:pt x="783" y="392"/>
                    <a:pt x="783" y="387"/>
                    <a:pt x="785" y="389"/>
                  </a:cubicBezTo>
                  <a:cubicBezTo>
                    <a:pt x="787" y="392"/>
                    <a:pt x="788" y="392"/>
                    <a:pt x="791" y="389"/>
                  </a:cubicBezTo>
                  <a:cubicBezTo>
                    <a:pt x="794" y="385"/>
                    <a:pt x="798" y="380"/>
                    <a:pt x="796" y="378"/>
                  </a:cubicBezTo>
                  <a:cubicBezTo>
                    <a:pt x="793" y="377"/>
                    <a:pt x="796" y="376"/>
                    <a:pt x="800" y="376"/>
                  </a:cubicBezTo>
                  <a:cubicBezTo>
                    <a:pt x="804" y="376"/>
                    <a:pt x="812" y="374"/>
                    <a:pt x="812" y="372"/>
                  </a:cubicBezTo>
                  <a:cubicBezTo>
                    <a:pt x="814" y="369"/>
                    <a:pt x="800" y="374"/>
                    <a:pt x="800" y="372"/>
                  </a:cubicBezTo>
                  <a:cubicBezTo>
                    <a:pt x="800" y="370"/>
                    <a:pt x="809" y="368"/>
                    <a:pt x="813" y="368"/>
                  </a:cubicBezTo>
                  <a:cubicBezTo>
                    <a:pt x="818" y="368"/>
                    <a:pt x="815" y="362"/>
                    <a:pt x="817" y="364"/>
                  </a:cubicBezTo>
                  <a:cubicBezTo>
                    <a:pt x="819" y="367"/>
                    <a:pt x="822" y="366"/>
                    <a:pt x="824" y="365"/>
                  </a:cubicBezTo>
                  <a:cubicBezTo>
                    <a:pt x="827" y="363"/>
                    <a:pt x="825" y="359"/>
                    <a:pt x="822" y="358"/>
                  </a:cubicBezTo>
                  <a:cubicBezTo>
                    <a:pt x="819" y="358"/>
                    <a:pt x="824" y="356"/>
                    <a:pt x="823" y="354"/>
                  </a:cubicBezTo>
                  <a:cubicBezTo>
                    <a:pt x="822" y="352"/>
                    <a:pt x="825" y="346"/>
                    <a:pt x="829" y="345"/>
                  </a:cubicBezTo>
                  <a:cubicBezTo>
                    <a:pt x="832" y="344"/>
                    <a:pt x="831" y="342"/>
                    <a:pt x="834" y="342"/>
                  </a:cubicBezTo>
                  <a:cubicBezTo>
                    <a:pt x="837" y="342"/>
                    <a:pt x="837" y="338"/>
                    <a:pt x="840" y="336"/>
                  </a:cubicBezTo>
                  <a:cubicBezTo>
                    <a:pt x="842" y="333"/>
                    <a:pt x="846" y="340"/>
                    <a:pt x="850" y="336"/>
                  </a:cubicBezTo>
                  <a:cubicBezTo>
                    <a:pt x="852" y="335"/>
                    <a:pt x="854" y="333"/>
                    <a:pt x="857" y="331"/>
                  </a:cubicBezTo>
                  <a:cubicBezTo>
                    <a:pt x="847" y="319"/>
                    <a:pt x="850" y="310"/>
                    <a:pt x="849" y="308"/>
                  </a:cubicBezTo>
                  <a:close/>
                </a:path>
              </a:pathLst>
            </a:custGeom>
            <a:solidFill>
              <a:schemeClr val="accent6"/>
            </a:solidFill>
            <a:ln w="3175" cap="flat">
              <a:noFill/>
              <a:prstDash val="solid"/>
              <a:miter lim="800000"/>
              <a:headEnd/>
              <a:tailEnd/>
            </a:ln>
            <a:effectLst>
              <a:outerShdw blurRad="50800" dist="38100" dir="5400000" algn="t" rotWithShape="0">
                <a:prstClr val="black">
                  <a:alpha val="40000"/>
                </a:prstClr>
              </a:outerShdw>
            </a:effectLst>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6" name="Freeform 257">
              <a:extLst>
                <a:ext uri="{FF2B5EF4-FFF2-40B4-BE49-F238E27FC236}">
                  <a16:creationId xmlns:a16="http://schemas.microsoft.com/office/drawing/2014/main" id="{E52AB175-F1FE-BE45-9BB3-69FC0004AD96}"/>
                </a:ext>
              </a:extLst>
            </p:cNvPr>
            <p:cNvSpPr>
              <a:spLocks noEditPoints="1"/>
            </p:cNvSpPr>
            <p:nvPr/>
          </p:nvSpPr>
          <p:spPr bwMode="auto">
            <a:xfrm>
              <a:off x="4467226" y="3303588"/>
              <a:ext cx="304800" cy="217488"/>
            </a:xfrm>
            <a:custGeom>
              <a:avLst/>
              <a:gdLst>
                <a:gd name="T0" fmla="*/ 107 w 108"/>
                <a:gd name="T1" fmla="*/ 13 h 77"/>
                <a:gd name="T2" fmla="*/ 98 w 108"/>
                <a:gd name="T3" fmla="*/ 13 h 77"/>
                <a:gd name="T4" fmla="*/ 88 w 108"/>
                <a:gd name="T5" fmla="*/ 11 h 77"/>
                <a:gd name="T6" fmla="*/ 84 w 108"/>
                <a:gd name="T7" fmla="*/ 10 h 77"/>
                <a:gd name="T8" fmla="*/ 78 w 108"/>
                <a:gd name="T9" fmla="*/ 10 h 77"/>
                <a:gd name="T10" fmla="*/ 70 w 108"/>
                <a:gd name="T11" fmla="*/ 7 h 77"/>
                <a:gd name="T12" fmla="*/ 65 w 108"/>
                <a:gd name="T13" fmla="*/ 4 h 77"/>
                <a:gd name="T14" fmla="*/ 50 w 108"/>
                <a:gd name="T15" fmla="*/ 3 h 77"/>
                <a:gd name="T16" fmla="*/ 22 w 108"/>
                <a:gd name="T17" fmla="*/ 2 h 77"/>
                <a:gd name="T18" fmla="*/ 12 w 108"/>
                <a:gd name="T19" fmla="*/ 0 h 77"/>
                <a:gd name="T20" fmla="*/ 5 w 108"/>
                <a:gd name="T21" fmla="*/ 4 h 77"/>
                <a:gd name="T22" fmla="*/ 3 w 108"/>
                <a:gd name="T23" fmla="*/ 10 h 77"/>
                <a:gd name="T24" fmla="*/ 5 w 108"/>
                <a:gd name="T25" fmla="*/ 18 h 77"/>
                <a:gd name="T26" fmla="*/ 7 w 108"/>
                <a:gd name="T27" fmla="*/ 17 h 77"/>
                <a:gd name="T28" fmla="*/ 10 w 108"/>
                <a:gd name="T29" fmla="*/ 18 h 77"/>
                <a:gd name="T30" fmla="*/ 15 w 108"/>
                <a:gd name="T31" fmla="*/ 19 h 77"/>
                <a:gd name="T32" fmla="*/ 19 w 108"/>
                <a:gd name="T33" fmla="*/ 19 h 77"/>
                <a:gd name="T34" fmla="*/ 24 w 108"/>
                <a:gd name="T35" fmla="*/ 20 h 77"/>
                <a:gd name="T36" fmla="*/ 26 w 108"/>
                <a:gd name="T37" fmla="*/ 23 h 77"/>
                <a:gd name="T38" fmla="*/ 21 w 108"/>
                <a:gd name="T39" fmla="*/ 28 h 77"/>
                <a:gd name="T40" fmla="*/ 21 w 108"/>
                <a:gd name="T41" fmla="*/ 36 h 77"/>
                <a:gd name="T42" fmla="*/ 20 w 108"/>
                <a:gd name="T43" fmla="*/ 42 h 77"/>
                <a:gd name="T44" fmla="*/ 17 w 108"/>
                <a:gd name="T45" fmla="*/ 45 h 77"/>
                <a:gd name="T46" fmla="*/ 20 w 108"/>
                <a:gd name="T47" fmla="*/ 50 h 77"/>
                <a:gd name="T48" fmla="*/ 18 w 108"/>
                <a:gd name="T49" fmla="*/ 54 h 77"/>
                <a:gd name="T50" fmla="*/ 20 w 108"/>
                <a:gd name="T51" fmla="*/ 58 h 77"/>
                <a:gd name="T52" fmla="*/ 16 w 108"/>
                <a:gd name="T53" fmla="*/ 63 h 77"/>
                <a:gd name="T54" fmla="*/ 18 w 108"/>
                <a:gd name="T55" fmla="*/ 66 h 77"/>
                <a:gd name="T56" fmla="*/ 22 w 108"/>
                <a:gd name="T57" fmla="*/ 67 h 77"/>
                <a:gd name="T58" fmla="*/ 32 w 108"/>
                <a:gd name="T59" fmla="*/ 76 h 77"/>
                <a:gd name="T60" fmla="*/ 34 w 108"/>
                <a:gd name="T61" fmla="*/ 73 h 77"/>
                <a:gd name="T62" fmla="*/ 39 w 108"/>
                <a:gd name="T63" fmla="*/ 73 h 77"/>
                <a:gd name="T64" fmla="*/ 47 w 108"/>
                <a:gd name="T65" fmla="*/ 70 h 77"/>
                <a:gd name="T66" fmla="*/ 57 w 108"/>
                <a:gd name="T67" fmla="*/ 70 h 77"/>
                <a:gd name="T68" fmla="*/ 64 w 108"/>
                <a:gd name="T69" fmla="*/ 67 h 77"/>
                <a:gd name="T70" fmla="*/ 70 w 108"/>
                <a:gd name="T71" fmla="*/ 62 h 77"/>
                <a:gd name="T72" fmla="*/ 73 w 108"/>
                <a:gd name="T73" fmla="*/ 56 h 77"/>
                <a:gd name="T74" fmla="*/ 79 w 108"/>
                <a:gd name="T75" fmla="*/ 50 h 77"/>
                <a:gd name="T76" fmla="*/ 80 w 108"/>
                <a:gd name="T77" fmla="*/ 38 h 77"/>
                <a:gd name="T78" fmla="*/ 87 w 108"/>
                <a:gd name="T79" fmla="*/ 29 h 77"/>
                <a:gd name="T80" fmla="*/ 94 w 108"/>
                <a:gd name="T81" fmla="*/ 25 h 77"/>
                <a:gd name="T82" fmla="*/ 104 w 108"/>
                <a:gd name="T83" fmla="*/ 20 h 77"/>
                <a:gd name="T84" fmla="*/ 107 w 108"/>
                <a:gd name="T85" fmla="*/ 13 h 77"/>
                <a:gd name="T86" fmla="*/ 108 w 108"/>
                <a:gd name="T87" fmla="*/ 41 h 77"/>
                <a:gd name="T88" fmla="*/ 100 w 108"/>
                <a:gd name="T89" fmla="*/ 43 h 77"/>
                <a:gd name="T90" fmla="*/ 108 w 108"/>
                <a:gd name="T9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7">
                  <a:moveTo>
                    <a:pt x="107" y="13"/>
                  </a:moveTo>
                  <a:cubicBezTo>
                    <a:pt x="104" y="13"/>
                    <a:pt x="101" y="14"/>
                    <a:pt x="98" y="13"/>
                  </a:cubicBezTo>
                  <a:cubicBezTo>
                    <a:pt x="96" y="13"/>
                    <a:pt x="90" y="12"/>
                    <a:pt x="88" y="11"/>
                  </a:cubicBezTo>
                  <a:cubicBezTo>
                    <a:pt x="87" y="9"/>
                    <a:pt x="84" y="8"/>
                    <a:pt x="84" y="10"/>
                  </a:cubicBezTo>
                  <a:cubicBezTo>
                    <a:pt x="84" y="12"/>
                    <a:pt x="80" y="12"/>
                    <a:pt x="78" y="10"/>
                  </a:cubicBezTo>
                  <a:cubicBezTo>
                    <a:pt x="75" y="9"/>
                    <a:pt x="71" y="8"/>
                    <a:pt x="70" y="7"/>
                  </a:cubicBezTo>
                  <a:cubicBezTo>
                    <a:pt x="69" y="6"/>
                    <a:pt x="67" y="5"/>
                    <a:pt x="65" y="4"/>
                  </a:cubicBezTo>
                  <a:cubicBezTo>
                    <a:pt x="62" y="5"/>
                    <a:pt x="55" y="2"/>
                    <a:pt x="50" y="3"/>
                  </a:cubicBezTo>
                  <a:cubicBezTo>
                    <a:pt x="45" y="3"/>
                    <a:pt x="29" y="2"/>
                    <a:pt x="22" y="2"/>
                  </a:cubicBezTo>
                  <a:cubicBezTo>
                    <a:pt x="16" y="3"/>
                    <a:pt x="16" y="0"/>
                    <a:pt x="12" y="0"/>
                  </a:cubicBezTo>
                  <a:cubicBezTo>
                    <a:pt x="9" y="0"/>
                    <a:pt x="10" y="4"/>
                    <a:pt x="5" y="4"/>
                  </a:cubicBezTo>
                  <a:cubicBezTo>
                    <a:pt x="0" y="4"/>
                    <a:pt x="0" y="7"/>
                    <a:pt x="3" y="10"/>
                  </a:cubicBezTo>
                  <a:cubicBezTo>
                    <a:pt x="5" y="12"/>
                    <a:pt x="5" y="15"/>
                    <a:pt x="5" y="18"/>
                  </a:cubicBezTo>
                  <a:cubicBezTo>
                    <a:pt x="6" y="18"/>
                    <a:pt x="7" y="18"/>
                    <a:pt x="7" y="17"/>
                  </a:cubicBezTo>
                  <a:cubicBezTo>
                    <a:pt x="9" y="16"/>
                    <a:pt x="10" y="16"/>
                    <a:pt x="10" y="18"/>
                  </a:cubicBezTo>
                  <a:cubicBezTo>
                    <a:pt x="10" y="20"/>
                    <a:pt x="14" y="19"/>
                    <a:pt x="15" y="19"/>
                  </a:cubicBezTo>
                  <a:cubicBezTo>
                    <a:pt x="17" y="19"/>
                    <a:pt x="17" y="20"/>
                    <a:pt x="19" y="19"/>
                  </a:cubicBezTo>
                  <a:cubicBezTo>
                    <a:pt x="21" y="17"/>
                    <a:pt x="24" y="18"/>
                    <a:pt x="24" y="20"/>
                  </a:cubicBezTo>
                  <a:cubicBezTo>
                    <a:pt x="24" y="22"/>
                    <a:pt x="28" y="21"/>
                    <a:pt x="26" y="23"/>
                  </a:cubicBezTo>
                  <a:cubicBezTo>
                    <a:pt x="24" y="26"/>
                    <a:pt x="21" y="26"/>
                    <a:pt x="21" y="28"/>
                  </a:cubicBezTo>
                  <a:cubicBezTo>
                    <a:pt x="21" y="30"/>
                    <a:pt x="23" y="34"/>
                    <a:pt x="21" y="36"/>
                  </a:cubicBezTo>
                  <a:cubicBezTo>
                    <a:pt x="19" y="38"/>
                    <a:pt x="22" y="42"/>
                    <a:pt x="20" y="42"/>
                  </a:cubicBezTo>
                  <a:cubicBezTo>
                    <a:pt x="17" y="42"/>
                    <a:pt x="15" y="43"/>
                    <a:pt x="17" y="45"/>
                  </a:cubicBezTo>
                  <a:cubicBezTo>
                    <a:pt x="20" y="47"/>
                    <a:pt x="22" y="50"/>
                    <a:pt x="20" y="50"/>
                  </a:cubicBezTo>
                  <a:cubicBezTo>
                    <a:pt x="18" y="50"/>
                    <a:pt x="17" y="53"/>
                    <a:pt x="18" y="54"/>
                  </a:cubicBezTo>
                  <a:cubicBezTo>
                    <a:pt x="19" y="55"/>
                    <a:pt x="23" y="58"/>
                    <a:pt x="20" y="58"/>
                  </a:cubicBezTo>
                  <a:cubicBezTo>
                    <a:pt x="16" y="59"/>
                    <a:pt x="16" y="62"/>
                    <a:pt x="16" y="63"/>
                  </a:cubicBezTo>
                  <a:cubicBezTo>
                    <a:pt x="16" y="64"/>
                    <a:pt x="17" y="65"/>
                    <a:pt x="18" y="66"/>
                  </a:cubicBezTo>
                  <a:cubicBezTo>
                    <a:pt x="19" y="66"/>
                    <a:pt x="21" y="66"/>
                    <a:pt x="22" y="67"/>
                  </a:cubicBezTo>
                  <a:cubicBezTo>
                    <a:pt x="25" y="68"/>
                    <a:pt x="27" y="77"/>
                    <a:pt x="32" y="76"/>
                  </a:cubicBezTo>
                  <a:cubicBezTo>
                    <a:pt x="34" y="76"/>
                    <a:pt x="33" y="74"/>
                    <a:pt x="34" y="73"/>
                  </a:cubicBezTo>
                  <a:cubicBezTo>
                    <a:pt x="35" y="72"/>
                    <a:pt x="37" y="73"/>
                    <a:pt x="39" y="73"/>
                  </a:cubicBezTo>
                  <a:cubicBezTo>
                    <a:pt x="41" y="73"/>
                    <a:pt x="42" y="70"/>
                    <a:pt x="47" y="70"/>
                  </a:cubicBezTo>
                  <a:cubicBezTo>
                    <a:pt x="51" y="70"/>
                    <a:pt x="54" y="70"/>
                    <a:pt x="57" y="70"/>
                  </a:cubicBezTo>
                  <a:cubicBezTo>
                    <a:pt x="60" y="70"/>
                    <a:pt x="63" y="69"/>
                    <a:pt x="64" y="67"/>
                  </a:cubicBezTo>
                  <a:cubicBezTo>
                    <a:pt x="64" y="65"/>
                    <a:pt x="67" y="63"/>
                    <a:pt x="70" y="62"/>
                  </a:cubicBezTo>
                  <a:cubicBezTo>
                    <a:pt x="74" y="62"/>
                    <a:pt x="73" y="58"/>
                    <a:pt x="73" y="56"/>
                  </a:cubicBezTo>
                  <a:cubicBezTo>
                    <a:pt x="74" y="54"/>
                    <a:pt x="79" y="51"/>
                    <a:pt x="79" y="50"/>
                  </a:cubicBezTo>
                  <a:cubicBezTo>
                    <a:pt x="80" y="48"/>
                    <a:pt x="76" y="43"/>
                    <a:pt x="80" y="38"/>
                  </a:cubicBezTo>
                  <a:cubicBezTo>
                    <a:pt x="83" y="33"/>
                    <a:pt x="87" y="32"/>
                    <a:pt x="87" y="29"/>
                  </a:cubicBezTo>
                  <a:cubicBezTo>
                    <a:pt x="87" y="27"/>
                    <a:pt x="90" y="26"/>
                    <a:pt x="94" y="25"/>
                  </a:cubicBezTo>
                  <a:cubicBezTo>
                    <a:pt x="99" y="25"/>
                    <a:pt x="100" y="22"/>
                    <a:pt x="104" y="20"/>
                  </a:cubicBezTo>
                  <a:cubicBezTo>
                    <a:pt x="107" y="19"/>
                    <a:pt x="108" y="17"/>
                    <a:pt x="107" y="13"/>
                  </a:cubicBezTo>
                  <a:moveTo>
                    <a:pt x="108" y="41"/>
                  </a:moveTo>
                  <a:cubicBezTo>
                    <a:pt x="107" y="36"/>
                    <a:pt x="99" y="42"/>
                    <a:pt x="100" y="43"/>
                  </a:cubicBezTo>
                  <a:cubicBezTo>
                    <a:pt x="104" y="46"/>
                    <a:pt x="108" y="45"/>
                    <a:pt x="108" y="4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7" name="Freeform 258">
              <a:extLst>
                <a:ext uri="{FF2B5EF4-FFF2-40B4-BE49-F238E27FC236}">
                  <a16:creationId xmlns:a16="http://schemas.microsoft.com/office/drawing/2014/main" id="{6C96721E-27F7-54DB-9A2C-D86F3248E01C}"/>
                </a:ext>
              </a:extLst>
            </p:cNvPr>
            <p:cNvSpPr>
              <a:spLocks noEditPoints="1"/>
            </p:cNvSpPr>
            <p:nvPr/>
          </p:nvSpPr>
          <p:spPr bwMode="auto">
            <a:xfrm>
              <a:off x="4467226" y="3303588"/>
              <a:ext cx="304800" cy="217488"/>
            </a:xfrm>
            <a:custGeom>
              <a:avLst/>
              <a:gdLst>
                <a:gd name="T0" fmla="*/ 107 w 108"/>
                <a:gd name="T1" fmla="*/ 13 h 77"/>
                <a:gd name="T2" fmla="*/ 98 w 108"/>
                <a:gd name="T3" fmla="*/ 13 h 77"/>
                <a:gd name="T4" fmla="*/ 88 w 108"/>
                <a:gd name="T5" fmla="*/ 11 h 77"/>
                <a:gd name="T6" fmla="*/ 84 w 108"/>
                <a:gd name="T7" fmla="*/ 10 h 77"/>
                <a:gd name="T8" fmla="*/ 78 w 108"/>
                <a:gd name="T9" fmla="*/ 10 h 77"/>
                <a:gd name="T10" fmla="*/ 70 w 108"/>
                <a:gd name="T11" fmla="*/ 7 h 77"/>
                <a:gd name="T12" fmla="*/ 65 w 108"/>
                <a:gd name="T13" fmla="*/ 4 h 77"/>
                <a:gd name="T14" fmla="*/ 50 w 108"/>
                <a:gd name="T15" fmla="*/ 3 h 77"/>
                <a:gd name="T16" fmla="*/ 22 w 108"/>
                <a:gd name="T17" fmla="*/ 2 h 77"/>
                <a:gd name="T18" fmla="*/ 12 w 108"/>
                <a:gd name="T19" fmla="*/ 0 h 77"/>
                <a:gd name="T20" fmla="*/ 5 w 108"/>
                <a:gd name="T21" fmla="*/ 4 h 77"/>
                <a:gd name="T22" fmla="*/ 3 w 108"/>
                <a:gd name="T23" fmla="*/ 10 h 77"/>
                <a:gd name="T24" fmla="*/ 5 w 108"/>
                <a:gd name="T25" fmla="*/ 18 h 77"/>
                <a:gd name="T26" fmla="*/ 7 w 108"/>
                <a:gd name="T27" fmla="*/ 17 h 77"/>
                <a:gd name="T28" fmla="*/ 10 w 108"/>
                <a:gd name="T29" fmla="*/ 18 h 77"/>
                <a:gd name="T30" fmla="*/ 15 w 108"/>
                <a:gd name="T31" fmla="*/ 19 h 77"/>
                <a:gd name="T32" fmla="*/ 19 w 108"/>
                <a:gd name="T33" fmla="*/ 19 h 77"/>
                <a:gd name="T34" fmla="*/ 24 w 108"/>
                <a:gd name="T35" fmla="*/ 20 h 77"/>
                <a:gd name="T36" fmla="*/ 26 w 108"/>
                <a:gd name="T37" fmla="*/ 23 h 77"/>
                <a:gd name="T38" fmla="*/ 21 w 108"/>
                <a:gd name="T39" fmla="*/ 28 h 77"/>
                <a:gd name="T40" fmla="*/ 21 w 108"/>
                <a:gd name="T41" fmla="*/ 36 h 77"/>
                <a:gd name="T42" fmla="*/ 20 w 108"/>
                <a:gd name="T43" fmla="*/ 42 h 77"/>
                <a:gd name="T44" fmla="*/ 17 w 108"/>
                <a:gd name="T45" fmla="*/ 45 h 77"/>
                <a:gd name="T46" fmla="*/ 20 w 108"/>
                <a:gd name="T47" fmla="*/ 50 h 77"/>
                <a:gd name="T48" fmla="*/ 18 w 108"/>
                <a:gd name="T49" fmla="*/ 54 h 77"/>
                <a:gd name="T50" fmla="*/ 20 w 108"/>
                <a:gd name="T51" fmla="*/ 58 h 77"/>
                <a:gd name="T52" fmla="*/ 16 w 108"/>
                <a:gd name="T53" fmla="*/ 63 h 77"/>
                <a:gd name="T54" fmla="*/ 18 w 108"/>
                <a:gd name="T55" fmla="*/ 66 h 77"/>
                <a:gd name="T56" fmla="*/ 22 w 108"/>
                <a:gd name="T57" fmla="*/ 67 h 77"/>
                <a:gd name="T58" fmla="*/ 32 w 108"/>
                <a:gd name="T59" fmla="*/ 76 h 77"/>
                <a:gd name="T60" fmla="*/ 34 w 108"/>
                <a:gd name="T61" fmla="*/ 73 h 77"/>
                <a:gd name="T62" fmla="*/ 39 w 108"/>
                <a:gd name="T63" fmla="*/ 73 h 77"/>
                <a:gd name="T64" fmla="*/ 47 w 108"/>
                <a:gd name="T65" fmla="*/ 70 h 77"/>
                <a:gd name="T66" fmla="*/ 57 w 108"/>
                <a:gd name="T67" fmla="*/ 70 h 77"/>
                <a:gd name="T68" fmla="*/ 64 w 108"/>
                <a:gd name="T69" fmla="*/ 67 h 77"/>
                <a:gd name="T70" fmla="*/ 70 w 108"/>
                <a:gd name="T71" fmla="*/ 62 h 77"/>
                <a:gd name="T72" fmla="*/ 73 w 108"/>
                <a:gd name="T73" fmla="*/ 56 h 77"/>
                <a:gd name="T74" fmla="*/ 79 w 108"/>
                <a:gd name="T75" fmla="*/ 50 h 77"/>
                <a:gd name="T76" fmla="*/ 80 w 108"/>
                <a:gd name="T77" fmla="*/ 38 h 77"/>
                <a:gd name="T78" fmla="*/ 87 w 108"/>
                <a:gd name="T79" fmla="*/ 29 h 77"/>
                <a:gd name="T80" fmla="*/ 94 w 108"/>
                <a:gd name="T81" fmla="*/ 25 h 77"/>
                <a:gd name="T82" fmla="*/ 104 w 108"/>
                <a:gd name="T83" fmla="*/ 20 h 77"/>
                <a:gd name="T84" fmla="*/ 107 w 108"/>
                <a:gd name="T85" fmla="*/ 13 h 77"/>
                <a:gd name="T86" fmla="*/ 108 w 108"/>
                <a:gd name="T87" fmla="*/ 41 h 77"/>
                <a:gd name="T88" fmla="*/ 100 w 108"/>
                <a:gd name="T89" fmla="*/ 43 h 77"/>
                <a:gd name="T90" fmla="*/ 108 w 108"/>
                <a:gd name="T9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7">
                  <a:moveTo>
                    <a:pt x="107" y="13"/>
                  </a:moveTo>
                  <a:cubicBezTo>
                    <a:pt x="104" y="13"/>
                    <a:pt x="101" y="14"/>
                    <a:pt x="98" y="13"/>
                  </a:cubicBezTo>
                  <a:cubicBezTo>
                    <a:pt x="96" y="13"/>
                    <a:pt x="90" y="12"/>
                    <a:pt x="88" y="11"/>
                  </a:cubicBezTo>
                  <a:cubicBezTo>
                    <a:pt x="87" y="9"/>
                    <a:pt x="84" y="8"/>
                    <a:pt x="84" y="10"/>
                  </a:cubicBezTo>
                  <a:cubicBezTo>
                    <a:pt x="84" y="12"/>
                    <a:pt x="80" y="12"/>
                    <a:pt x="78" y="10"/>
                  </a:cubicBezTo>
                  <a:cubicBezTo>
                    <a:pt x="75" y="9"/>
                    <a:pt x="71" y="8"/>
                    <a:pt x="70" y="7"/>
                  </a:cubicBezTo>
                  <a:cubicBezTo>
                    <a:pt x="69" y="6"/>
                    <a:pt x="67" y="5"/>
                    <a:pt x="65" y="4"/>
                  </a:cubicBezTo>
                  <a:cubicBezTo>
                    <a:pt x="62" y="5"/>
                    <a:pt x="55" y="2"/>
                    <a:pt x="50" y="3"/>
                  </a:cubicBezTo>
                  <a:cubicBezTo>
                    <a:pt x="45" y="3"/>
                    <a:pt x="29" y="2"/>
                    <a:pt x="22" y="2"/>
                  </a:cubicBezTo>
                  <a:cubicBezTo>
                    <a:pt x="16" y="3"/>
                    <a:pt x="16" y="0"/>
                    <a:pt x="12" y="0"/>
                  </a:cubicBezTo>
                  <a:cubicBezTo>
                    <a:pt x="9" y="0"/>
                    <a:pt x="10" y="4"/>
                    <a:pt x="5" y="4"/>
                  </a:cubicBezTo>
                  <a:cubicBezTo>
                    <a:pt x="0" y="4"/>
                    <a:pt x="0" y="7"/>
                    <a:pt x="3" y="10"/>
                  </a:cubicBezTo>
                  <a:cubicBezTo>
                    <a:pt x="5" y="12"/>
                    <a:pt x="5" y="15"/>
                    <a:pt x="5" y="18"/>
                  </a:cubicBezTo>
                  <a:cubicBezTo>
                    <a:pt x="6" y="18"/>
                    <a:pt x="7" y="18"/>
                    <a:pt x="7" y="17"/>
                  </a:cubicBezTo>
                  <a:cubicBezTo>
                    <a:pt x="9" y="16"/>
                    <a:pt x="10" y="16"/>
                    <a:pt x="10" y="18"/>
                  </a:cubicBezTo>
                  <a:cubicBezTo>
                    <a:pt x="10" y="20"/>
                    <a:pt x="14" y="19"/>
                    <a:pt x="15" y="19"/>
                  </a:cubicBezTo>
                  <a:cubicBezTo>
                    <a:pt x="17" y="19"/>
                    <a:pt x="17" y="20"/>
                    <a:pt x="19" y="19"/>
                  </a:cubicBezTo>
                  <a:cubicBezTo>
                    <a:pt x="21" y="17"/>
                    <a:pt x="24" y="18"/>
                    <a:pt x="24" y="20"/>
                  </a:cubicBezTo>
                  <a:cubicBezTo>
                    <a:pt x="24" y="22"/>
                    <a:pt x="28" y="21"/>
                    <a:pt x="26" y="23"/>
                  </a:cubicBezTo>
                  <a:cubicBezTo>
                    <a:pt x="24" y="26"/>
                    <a:pt x="21" y="26"/>
                    <a:pt x="21" y="28"/>
                  </a:cubicBezTo>
                  <a:cubicBezTo>
                    <a:pt x="21" y="30"/>
                    <a:pt x="23" y="34"/>
                    <a:pt x="21" y="36"/>
                  </a:cubicBezTo>
                  <a:cubicBezTo>
                    <a:pt x="19" y="38"/>
                    <a:pt x="22" y="42"/>
                    <a:pt x="20" y="42"/>
                  </a:cubicBezTo>
                  <a:cubicBezTo>
                    <a:pt x="17" y="42"/>
                    <a:pt x="15" y="43"/>
                    <a:pt x="17" y="45"/>
                  </a:cubicBezTo>
                  <a:cubicBezTo>
                    <a:pt x="20" y="47"/>
                    <a:pt x="22" y="50"/>
                    <a:pt x="20" y="50"/>
                  </a:cubicBezTo>
                  <a:cubicBezTo>
                    <a:pt x="18" y="50"/>
                    <a:pt x="17" y="53"/>
                    <a:pt x="18" y="54"/>
                  </a:cubicBezTo>
                  <a:cubicBezTo>
                    <a:pt x="19" y="55"/>
                    <a:pt x="23" y="58"/>
                    <a:pt x="20" y="58"/>
                  </a:cubicBezTo>
                  <a:cubicBezTo>
                    <a:pt x="16" y="59"/>
                    <a:pt x="16" y="62"/>
                    <a:pt x="16" y="63"/>
                  </a:cubicBezTo>
                  <a:cubicBezTo>
                    <a:pt x="16" y="64"/>
                    <a:pt x="17" y="65"/>
                    <a:pt x="18" y="66"/>
                  </a:cubicBezTo>
                  <a:cubicBezTo>
                    <a:pt x="19" y="66"/>
                    <a:pt x="21" y="66"/>
                    <a:pt x="22" y="67"/>
                  </a:cubicBezTo>
                  <a:cubicBezTo>
                    <a:pt x="25" y="68"/>
                    <a:pt x="27" y="77"/>
                    <a:pt x="32" y="76"/>
                  </a:cubicBezTo>
                  <a:cubicBezTo>
                    <a:pt x="34" y="76"/>
                    <a:pt x="33" y="74"/>
                    <a:pt x="34" y="73"/>
                  </a:cubicBezTo>
                  <a:cubicBezTo>
                    <a:pt x="35" y="72"/>
                    <a:pt x="37" y="73"/>
                    <a:pt x="39" y="73"/>
                  </a:cubicBezTo>
                  <a:cubicBezTo>
                    <a:pt x="41" y="73"/>
                    <a:pt x="42" y="70"/>
                    <a:pt x="47" y="70"/>
                  </a:cubicBezTo>
                  <a:cubicBezTo>
                    <a:pt x="51" y="70"/>
                    <a:pt x="54" y="70"/>
                    <a:pt x="57" y="70"/>
                  </a:cubicBezTo>
                  <a:cubicBezTo>
                    <a:pt x="60" y="70"/>
                    <a:pt x="63" y="69"/>
                    <a:pt x="64" y="67"/>
                  </a:cubicBezTo>
                  <a:cubicBezTo>
                    <a:pt x="64" y="65"/>
                    <a:pt x="67" y="63"/>
                    <a:pt x="70" y="62"/>
                  </a:cubicBezTo>
                  <a:cubicBezTo>
                    <a:pt x="74" y="62"/>
                    <a:pt x="73" y="58"/>
                    <a:pt x="73" y="56"/>
                  </a:cubicBezTo>
                  <a:cubicBezTo>
                    <a:pt x="74" y="54"/>
                    <a:pt x="79" y="51"/>
                    <a:pt x="79" y="50"/>
                  </a:cubicBezTo>
                  <a:cubicBezTo>
                    <a:pt x="80" y="48"/>
                    <a:pt x="76" y="43"/>
                    <a:pt x="80" y="38"/>
                  </a:cubicBezTo>
                  <a:cubicBezTo>
                    <a:pt x="83" y="33"/>
                    <a:pt x="87" y="32"/>
                    <a:pt x="87" y="29"/>
                  </a:cubicBezTo>
                  <a:cubicBezTo>
                    <a:pt x="87" y="27"/>
                    <a:pt x="90" y="26"/>
                    <a:pt x="94" y="25"/>
                  </a:cubicBezTo>
                  <a:cubicBezTo>
                    <a:pt x="99" y="25"/>
                    <a:pt x="100" y="22"/>
                    <a:pt x="104" y="20"/>
                  </a:cubicBezTo>
                  <a:cubicBezTo>
                    <a:pt x="107" y="19"/>
                    <a:pt x="108" y="17"/>
                    <a:pt x="107" y="13"/>
                  </a:cubicBezTo>
                  <a:close/>
                  <a:moveTo>
                    <a:pt x="108" y="41"/>
                  </a:moveTo>
                  <a:cubicBezTo>
                    <a:pt x="107" y="36"/>
                    <a:pt x="99" y="42"/>
                    <a:pt x="100" y="43"/>
                  </a:cubicBezTo>
                  <a:cubicBezTo>
                    <a:pt x="104" y="46"/>
                    <a:pt x="108" y="45"/>
                    <a:pt x="108" y="4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8" name="Freeform 259">
              <a:extLst>
                <a:ext uri="{FF2B5EF4-FFF2-40B4-BE49-F238E27FC236}">
                  <a16:creationId xmlns:a16="http://schemas.microsoft.com/office/drawing/2014/main" id="{0DF078B2-1C2A-7E61-4662-D5F8EE92B242}"/>
                </a:ext>
              </a:extLst>
            </p:cNvPr>
            <p:cNvSpPr>
              <a:spLocks/>
            </p:cNvSpPr>
            <p:nvPr/>
          </p:nvSpPr>
          <p:spPr bwMode="auto">
            <a:xfrm>
              <a:off x="4995863" y="3208338"/>
              <a:ext cx="82550" cy="44450"/>
            </a:xfrm>
            <a:custGeom>
              <a:avLst/>
              <a:gdLst>
                <a:gd name="T0" fmla="*/ 0 w 29"/>
                <a:gd name="T1" fmla="*/ 14 h 16"/>
                <a:gd name="T2" fmla="*/ 6 w 29"/>
                <a:gd name="T3" fmla="*/ 14 h 16"/>
                <a:gd name="T4" fmla="*/ 7 w 29"/>
                <a:gd name="T5" fmla="*/ 16 h 16"/>
                <a:gd name="T6" fmla="*/ 13 w 29"/>
                <a:gd name="T7" fmla="*/ 15 h 16"/>
                <a:gd name="T8" fmla="*/ 18 w 29"/>
                <a:gd name="T9" fmla="*/ 15 h 16"/>
                <a:gd name="T10" fmla="*/ 21 w 29"/>
                <a:gd name="T11" fmla="*/ 11 h 16"/>
                <a:gd name="T12" fmla="*/ 23 w 29"/>
                <a:gd name="T13" fmla="*/ 7 h 16"/>
                <a:gd name="T14" fmla="*/ 29 w 29"/>
                <a:gd name="T15" fmla="*/ 4 h 16"/>
                <a:gd name="T16" fmla="*/ 26 w 29"/>
                <a:gd name="T17" fmla="*/ 1 h 16"/>
                <a:gd name="T18" fmla="*/ 21 w 29"/>
                <a:gd name="T19" fmla="*/ 2 h 16"/>
                <a:gd name="T20" fmla="*/ 13 w 29"/>
                <a:gd name="T21" fmla="*/ 5 h 16"/>
                <a:gd name="T22" fmla="*/ 4 w 29"/>
                <a:gd name="T23" fmla="*/ 3 h 16"/>
                <a:gd name="T24" fmla="*/ 1 w 29"/>
                <a:gd name="T25" fmla="*/ 3 h 16"/>
                <a:gd name="T26" fmla="*/ 0 w 29"/>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6">
                  <a:moveTo>
                    <a:pt x="0" y="14"/>
                  </a:moveTo>
                  <a:cubicBezTo>
                    <a:pt x="2" y="13"/>
                    <a:pt x="5" y="13"/>
                    <a:pt x="6" y="14"/>
                  </a:cubicBezTo>
                  <a:cubicBezTo>
                    <a:pt x="7" y="14"/>
                    <a:pt x="7" y="15"/>
                    <a:pt x="7" y="16"/>
                  </a:cubicBezTo>
                  <a:cubicBezTo>
                    <a:pt x="9" y="16"/>
                    <a:pt x="12" y="15"/>
                    <a:pt x="13" y="15"/>
                  </a:cubicBezTo>
                  <a:cubicBezTo>
                    <a:pt x="15" y="14"/>
                    <a:pt x="18" y="16"/>
                    <a:pt x="18" y="15"/>
                  </a:cubicBezTo>
                  <a:cubicBezTo>
                    <a:pt x="19" y="14"/>
                    <a:pt x="20" y="11"/>
                    <a:pt x="21" y="11"/>
                  </a:cubicBezTo>
                  <a:cubicBezTo>
                    <a:pt x="23" y="11"/>
                    <a:pt x="22" y="7"/>
                    <a:pt x="23" y="7"/>
                  </a:cubicBezTo>
                  <a:cubicBezTo>
                    <a:pt x="25" y="7"/>
                    <a:pt x="29" y="4"/>
                    <a:pt x="29" y="4"/>
                  </a:cubicBezTo>
                  <a:cubicBezTo>
                    <a:pt x="29" y="4"/>
                    <a:pt x="27" y="1"/>
                    <a:pt x="26" y="1"/>
                  </a:cubicBezTo>
                  <a:cubicBezTo>
                    <a:pt x="26" y="0"/>
                    <a:pt x="24" y="2"/>
                    <a:pt x="21" y="2"/>
                  </a:cubicBezTo>
                  <a:cubicBezTo>
                    <a:pt x="17" y="2"/>
                    <a:pt x="15" y="5"/>
                    <a:pt x="13" y="5"/>
                  </a:cubicBezTo>
                  <a:cubicBezTo>
                    <a:pt x="12" y="5"/>
                    <a:pt x="7" y="3"/>
                    <a:pt x="4" y="3"/>
                  </a:cubicBezTo>
                  <a:cubicBezTo>
                    <a:pt x="3" y="3"/>
                    <a:pt x="2" y="3"/>
                    <a:pt x="1" y="3"/>
                  </a:cubicBezTo>
                  <a:cubicBezTo>
                    <a:pt x="0" y="6"/>
                    <a:pt x="0" y="10"/>
                    <a:pt x="0" y="1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59" name="Freeform 260">
              <a:extLst>
                <a:ext uri="{FF2B5EF4-FFF2-40B4-BE49-F238E27FC236}">
                  <a16:creationId xmlns:a16="http://schemas.microsoft.com/office/drawing/2014/main" id="{B7DDD585-8C00-5ABD-EEC4-3B70EFB5099F}"/>
                </a:ext>
              </a:extLst>
            </p:cNvPr>
            <p:cNvSpPr>
              <a:spLocks/>
            </p:cNvSpPr>
            <p:nvPr/>
          </p:nvSpPr>
          <p:spPr bwMode="auto">
            <a:xfrm>
              <a:off x="4995863" y="3208338"/>
              <a:ext cx="82550" cy="44450"/>
            </a:xfrm>
            <a:custGeom>
              <a:avLst/>
              <a:gdLst>
                <a:gd name="T0" fmla="*/ 0 w 29"/>
                <a:gd name="T1" fmla="*/ 14 h 16"/>
                <a:gd name="T2" fmla="*/ 6 w 29"/>
                <a:gd name="T3" fmla="*/ 14 h 16"/>
                <a:gd name="T4" fmla="*/ 7 w 29"/>
                <a:gd name="T5" fmla="*/ 16 h 16"/>
                <a:gd name="T6" fmla="*/ 13 w 29"/>
                <a:gd name="T7" fmla="*/ 15 h 16"/>
                <a:gd name="T8" fmla="*/ 18 w 29"/>
                <a:gd name="T9" fmla="*/ 15 h 16"/>
                <a:gd name="T10" fmla="*/ 21 w 29"/>
                <a:gd name="T11" fmla="*/ 11 h 16"/>
                <a:gd name="T12" fmla="*/ 23 w 29"/>
                <a:gd name="T13" fmla="*/ 7 h 16"/>
                <a:gd name="T14" fmla="*/ 29 w 29"/>
                <a:gd name="T15" fmla="*/ 4 h 16"/>
                <a:gd name="T16" fmla="*/ 26 w 29"/>
                <a:gd name="T17" fmla="*/ 1 h 16"/>
                <a:gd name="T18" fmla="*/ 21 w 29"/>
                <a:gd name="T19" fmla="*/ 2 h 16"/>
                <a:gd name="T20" fmla="*/ 13 w 29"/>
                <a:gd name="T21" fmla="*/ 5 h 16"/>
                <a:gd name="T22" fmla="*/ 4 w 29"/>
                <a:gd name="T23" fmla="*/ 3 h 16"/>
                <a:gd name="T24" fmla="*/ 1 w 29"/>
                <a:gd name="T25" fmla="*/ 3 h 16"/>
                <a:gd name="T26" fmla="*/ 0 w 29"/>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6">
                  <a:moveTo>
                    <a:pt x="0" y="14"/>
                  </a:moveTo>
                  <a:cubicBezTo>
                    <a:pt x="2" y="13"/>
                    <a:pt x="5" y="13"/>
                    <a:pt x="6" y="14"/>
                  </a:cubicBezTo>
                  <a:cubicBezTo>
                    <a:pt x="7" y="14"/>
                    <a:pt x="7" y="15"/>
                    <a:pt x="7" y="16"/>
                  </a:cubicBezTo>
                  <a:cubicBezTo>
                    <a:pt x="9" y="16"/>
                    <a:pt x="12" y="15"/>
                    <a:pt x="13" y="15"/>
                  </a:cubicBezTo>
                  <a:cubicBezTo>
                    <a:pt x="15" y="14"/>
                    <a:pt x="18" y="16"/>
                    <a:pt x="18" y="15"/>
                  </a:cubicBezTo>
                  <a:cubicBezTo>
                    <a:pt x="19" y="14"/>
                    <a:pt x="20" y="11"/>
                    <a:pt x="21" y="11"/>
                  </a:cubicBezTo>
                  <a:cubicBezTo>
                    <a:pt x="23" y="11"/>
                    <a:pt x="22" y="7"/>
                    <a:pt x="23" y="7"/>
                  </a:cubicBezTo>
                  <a:cubicBezTo>
                    <a:pt x="25" y="7"/>
                    <a:pt x="29" y="4"/>
                    <a:pt x="29" y="4"/>
                  </a:cubicBezTo>
                  <a:cubicBezTo>
                    <a:pt x="29" y="4"/>
                    <a:pt x="27" y="1"/>
                    <a:pt x="26" y="1"/>
                  </a:cubicBezTo>
                  <a:cubicBezTo>
                    <a:pt x="26" y="0"/>
                    <a:pt x="24" y="2"/>
                    <a:pt x="21" y="2"/>
                  </a:cubicBezTo>
                  <a:cubicBezTo>
                    <a:pt x="17" y="2"/>
                    <a:pt x="15" y="5"/>
                    <a:pt x="13" y="5"/>
                  </a:cubicBezTo>
                  <a:cubicBezTo>
                    <a:pt x="12" y="5"/>
                    <a:pt x="7" y="3"/>
                    <a:pt x="4" y="3"/>
                  </a:cubicBezTo>
                  <a:cubicBezTo>
                    <a:pt x="3" y="3"/>
                    <a:pt x="2" y="3"/>
                    <a:pt x="1" y="3"/>
                  </a:cubicBezTo>
                  <a:cubicBezTo>
                    <a:pt x="0" y="6"/>
                    <a:pt x="0" y="10"/>
                    <a:pt x="0" y="1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0" name="Freeform 261">
              <a:extLst>
                <a:ext uri="{FF2B5EF4-FFF2-40B4-BE49-F238E27FC236}">
                  <a16:creationId xmlns:a16="http://schemas.microsoft.com/office/drawing/2014/main" id="{E11171A3-3ADC-1A3A-7B1A-1E6DB3D07380}"/>
                </a:ext>
              </a:extLst>
            </p:cNvPr>
            <p:cNvSpPr>
              <a:spLocks noEditPoints="1"/>
            </p:cNvSpPr>
            <p:nvPr/>
          </p:nvSpPr>
          <p:spPr bwMode="auto">
            <a:xfrm>
              <a:off x="5159376" y="3360738"/>
              <a:ext cx="152400" cy="188913"/>
            </a:xfrm>
            <a:custGeom>
              <a:avLst/>
              <a:gdLst>
                <a:gd name="T0" fmla="*/ 53 w 54"/>
                <a:gd name="T1" fmla="*/ 0 h 67"/>
                <a:gd name="T2" fmla="*/ 49 w 54"/>
                <a:gd name="T3" fmla="*/ 2 h 67"/>
                <a:gd name="T4" fmla="*/ 46 w 54"/>
                <a:gd name="T5" fmla="*/ 4 h 67"/>
                <a:gd name="T6" fmla="*/ 37 w 54"/>
                <a:gd name="T7" fmla="*/ 2 h 67"/>
                <a:gd name="T8" fmla="*/ 26 w 54"/>
                <a:gd name="T9" fmla="*/ 2 h 67"/>
                <a:gd name="T10" fmla="*/ 25 w 54"/>
                <a:gd name="T11" fmla="*/ 2 h 67"/>
                <a:gd name="T12" fmla="*/ 18 w 54"/>
                <a:gd name="T13" fmla="*/ 6 h 67"/>
                <a:gd name="T14" fmla="*/ 14 w 54"/>
                <a:gd name="T15" fmla="*/ 8 h 67"/>
                <a:gd name="T16" fmla="*/ 8 w 54"/>
                <a:gd name="T17" fmla="*/ 9 h 67"/>
                <a:gd name="T18" fmla="*/ 5 w 54"/>
                <a:gd name="T19" fmla="*/ 14 h 67"/>
                <a:gd name="T20" fmla="*/ 3 w 54"/>
                <a:gd name="T21" fmla="*/ 17 h 67"/>
                <a:gd name="T22" fmla="*/ 0 w 54"/>
                <a:gd name="T23" fmla="*/ 22 h 67"/>
                <a:gd name="T24" fmla="*/ 1 w 54"/>
                <a:gd name="T25" fmla="*/ 22 h 67"/>
                <a:gd name="T26" fmla="*/ 5 w 54"/>
                <a:gd name="T27" fmla="*/ 29 h 67"/>
                <a:gd name="T28" fmla="*/ 11 w 54"/>
                <a:gd name="T29" fmla="*/ 31 h 67"/>
                <a:gd name="T30" fmla="*/ 19 w 54"/>
                <a:gd name="T31" fmla="*/ 34 h 67"/>
                <a:gd name="T32" fmla="*/ 10 w 54"/>
                <a:gd name="T33" fmla="*/ 35 h 67"/>
                <a:gd name="T34" fmla="*/ 12 w 54"/>
                <a:gd name="T35" fmla="*/ 42 h 67"/>
                <a:gd name="T36" fmla="*/ 16 w 54"/>
                <a:gd name="T37" fmla="*/ 48 h 67"/>
                <a:gd name="T38" fmla="*/ 24 w 54"/>
                <a:gd name="T39" fmla="*/ 51 h 67"/>
                <a:gd name="T40" fmla="*/ 22 w 54"/>
                <a:gd name="T41" fmla="*/ 43 h 67"/>
                <a:gd name="T42" fmla="*/ 28 w 54"/>
                <a:gd name="T43" fmla="*/ 43 h 67"/>
                <a:gd name="T44" fmla="*/ 24 w 54"/>
                <a:gd name="T45" fmla="*/ 39 h 67"/>
                <a:gd name="T46" fmla="*/ 27 w 54"/>
                <a:gd name="T47" fmla="*/ 38 h 67"/>
                <a:gd name="T48" fmla="*/ 33 w 54"/>
                <a:gd name="T49" fmla="*/ 37 h 67"/>
                <a:gd name="T50" fmla="*/ 31 w 54"/>
                <a:gd name="T51" fmla="*/ 30 h 67"/>
                <a:gd name="T52" fmla="*/ 24 w 54"/>
                <a:gd name="T53" fmla="*/ 30 h 67"/>
                <a:gd name="T54" fmla="*/ 26 w 54"/>
                <a:gd name="T55" fmla="*/ 26 h 67"/>
                <a:gd name="T56" fmla="*/ 20 w 54"/>
                <a:gd name="T57" fmla="*/ 16 h 67"/>
                <a:gd name="T58" fmla="*/ 24 w 54"/>
                <a:gd name="T59" fmla="*/ 14 h 67"/>
                <a:gd name="T60" fmla="*/ 31 w 54"/>
                <a:gd name="T61" fmla="*/ 15 h 67"/>
                <a:gd name="T62" fmla="*/ 32 w 54"/>
                <a:gd name="T63" fmla="*/ 9 h 67"/>
                <a:gd name="T64" fmla="*/ 37 w 54"/>
                <a:gd name="T65" fmla="*/ 10 h 67"/>
                <a:gd name="T66" fmla="*/ 44 w 54"/>
                <a:gd name="T67" fmla="*/ 7 h 67"/>
                <a:gd name="T68" fmla="*/ 49 w 54"/>
                <a:gd name="T69" fmla="*/ 10 h 67"/>
                <a:gd name="T70" fmla="*/ 51 w 54"/>
                <a:gd name="T71" fmla="*/ 7 h 67"/>
                <a:gd name="T72" fmla="*/ 54 w 54"/>
                <a:gd name="T73" fmla="*/ 3 h 67"/>
                <a:gd name="T74" fmla="*/ 53 w 54"/>
                <a:gd name="T75" fmla="*/ 0 h 67"/>
                <a:gd name="T76" fmla="*/ 46 w 54"/>
                <a:gd name="T77" fmla="*/ 63 h 67"/>
                <a:gd name="T78" fmla="*/ 33 w 54"/>
                <a:gd name="T79" fmla="*/ 61 h 67"/>
                <a:gd name="T80" fmla="*/ 28 w 54"/>
                <a:gd name="T81" fmla="*/ 63 h 67"/>
                <a:gd name="T82" fmla="*/ 40 w 54"/>
                <a:gd name="T83" fmla="*/ 66 h 67"/>
                <a:gd name="T84" fmla="*/ 51 w 54"/>
                <a:gd name="T85" fmla="*/ 63 h 67"/>
                <a:gd name="T86" fmla="*/ 46 w 54"/>
                <a:gd name="T8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67">
                  <a:moveTo>
                    <a:pt x="53" y="0"/>
                  </a:moveTo>
                  <a:cubicBezTo>
                    <a:pt x="51" y="0"/>
                    <a:pt x="49" y="1"/>
                    <a:pt x="49" y="2"/>
                  </a:cubicBezTo>
                  <a:cubicBezTo>
                    <a:pt x="50" y="3"/>
                    <a:pt x="48" y="4"/>
                    <a:pt x="46" y="4"/>
                  </a:cubicBezTo>
                  <a:cubicBezTo>
                    <a:pt x="46" y="4"/>
                    <a:pt x="39" y="3"/>
                    <a:pt x="37" y="2"/>
                  </a:cubicBezTo>
                  <a:cubicBezTo>
                    <a:pt x="35" y="1"/>
                    <a:pt x="29" y="2"/>
                    <a:pt x="26" y="2"/>
                  </a:cubicBezTo>
                  <a:cubicBezTo>
                    <a:pt x="26" y="2"/>
                    <a:pt x="26" y="2"/>
                    <a:pt x="25" y="2"/>
                  </a:cubicBezTo>
                  <a:cubicBezTo>
                    <a:pt x="25" y="4"/>
                    <a:pt x="19" y="7"/>
                    <a:pt x="18" y="6"/>
                  </a:cubicBezTo>
                  <a:cubicBezTo>
                    <a:pt x="16" y="6"/>
                    <a:pt x="16" y="8"/>
                    <a:pt x="14" y="8"/>
                  </a:cubicBezTo>
                  <a:cubicBezTo>
                    <a:pt x="11" y="9"/>
                    <a:pt x="8" y="8"/>
                    <a:pt x="8" y="9"/>
                  </a:cubicBezTo>
                  <a:cubicBezTo>
                    <a:pt x="8" y="10"/>
                    <a:pt x="6" y="13"/>
                    <a:pt x="5" y="14"/>
                  </a:cubicBezTo>
                  <a:cubicBezTo>
                    <a:pt x="4" y="15"/>
                    <a:pt x="5" y="17"/>
                    <a:pt x="3" y="17"/>
                  </a:cubicBezTo>
                  <a:cubicBezTo>
                    <a:pt x="2" y="18"/>
                    <a:pt x="1" y="20"/>
                    <a:pt x="0" y="22"/>
                  </a:cubicBezTo>
                  <a:cubicBezTo>
                    <a:pt x="1" y="22"/>
                    <a:pt x="1" y="22"/>
                    <a:pt x="1" y="22"/>
                  </a:cubicBezTo>
                  <a:cubicBezTo>
                    <a:pt x="4" y="23"/>
                    <a:pt x="6" y="26"/>
                    <a:pt x="5" y="29"/>
                  </a:cubicBezTo>
                  <a:cubicBezTo>
                    <a:pt x="5" y="32"/>
                    <a:pt x="9" y="33"/>
                    <a:pt x="11" y="31"/>
                  </a:cubicBezTo>
                  <a:cubicBezTo>
                    <a:pt x="13" y="29"/>
                    <a:pt x="19" y="32"/>
                    <a:pt x="19" y="34"/>
                  </a:cubicBezTo>
                  <a:cubicBezTo>
                    <a:pt x="19" y="35"/>
                    <a:pt x="13" y="32"/>
                    <a:pt x="10" y="35"/>
                  </a:cubicBezTo>
                  <a:cubicBezTo>
                    <a:pt x="7" y="37"/>
                    <a:pt x="12" y="39"/>
                    <a:pt x="12" y="42"/>
                  </a:cubicBezTo>
                  <a:cubicBezTo>
                    <a:pt x="11" y="44"/>
                    <a:pt x="13" y="48"/>
                    <a:pt x="16" y="48"/>
                  </a:cubicBezTo>
                  <a:cubicBezTo>
                    <a:pt x="19" y="48"/>
                    <a:pt x="22" y="52"/>
                    <a:pt x="24" y="51"/>
                  </a:cubicBezTo>
                  <a:cubicBezTo>
                    <a:pt x="26" y="51"/>
                    <a:pt x="22" y="44"/>
                    <a:pt x="22" y="43"/>
                  </a:cubicBezTo>
                  <a:cubicBezTo>
                    <a:pt x="23" y="42"/>
                    <a:pt x="26" y="45"/>
                    <a:pt x="28" y="43"/>
                  </a:cubicBezTo>
                  <a:cubicBezTo>
                    <a:pt x="30" y="41"/>
                    <a:pt x="27" y="39"/>
                    <a:pt x="24" y="39"/>
                  </a:cubicBezTo>
                  <a:cubicBezTo>
                    <a:pt x="22" y="39"/>
                    <a:pt x="24" y="36"/>
                    <a:pt x="27" y="38"/>
                  </a:cubicBezTo>
                  <a:cubicBezTo>
                    <a:pt x="30" y="40"/>
                    <a:pt x="32" y="37"/>
                    <a:pt x="33" y="37"/>
                  </a:cubicBezTo>
                  <a:cubicBezTo>
                    <a:pt x="35" y="37"/>
                    <a:pt x="35" y="31"/>
                    <a:pt x="31" y="30"/>
                  </a:cubicBezTo>
                  <a:cubicBezTo>
                    <a:pt x="26" y="29"/>
                    <a:pt x="27" y="33"/>
                    <a:pt x="24" y="30"/>
                  </a:cubicBezTo>
                  <a:cubicBezTo>
                    <a:pt x="21" y="27"/>
                    <a:pt x="26" y="28"/>
                    <a:pt x="26" y="26"/>
                  </a:cubicBezTo>
                  <a:cubicBezTo>
                    <a:pt x="26" y="23"/>
                    <a:pt x="22" y="20"/>
                    <a:pt x="20" y="16"/>
                  </a:cubicBezTo>
                  <a:cubicBezTo>
                    <a:pt x="17" y="13"/>
                    <a:pt x="23" y="12"/>
                    <a:pt x="24" y="14"/>
                  </a:cubicBezTo>
                  <a:cubicBezTo>
                    <a:pt x="25" y="16"/>
                    <a:pt x="29" y="16"/>
                    <a:pt x="31" y="15"/>
                  </a:cubicBezTo>
                  <a:cubicBezTo>
                    <a:pt x="33" y="14"/>
                    <a:pt x="28" y="10"/>
                    <a:pt x="32" y="9"/>
                  </a:cubicBezTo>
                  <a:cubicBezTo>
                    <a:pt x="36" y="7"/>
                    <a:pt x="36" y="10"/>
                    <a:pt x="37" y="10"/>
                  </a:cubicBezTo>
                  <a:cubicBezTo>
                    <a:pt x="39" y="11"/>
                    <a:pt x="40" y="7"/>
                    <a:pt x="44" y="7"/>
                  </a:cubicBezTo>
                  <a:cubicBezTo>
                    <a:pt x="46" y="7"/>
                    <a:pt x="48" y="9"/>
                    <a:pt x="49" y="10"/>
                  </a:cubicBezTo>
                  <a:cubicBezTo>
                    <a:pt x="51" y="9"/>
                    <a:pt x="51" y="8"/>
                    <a:pt x="51" y="7"/>
                  </a:cubicBezTo>
                  <a:cubicBezTo>
                    <a:pt x="51" y="6"/>
                    <a:pt x="54" y="5"/>
                    <a:pt x="54" y="3"/>
                  </a:cubicBezTo>
                  <a:cubicBezTo>
                    <a:pt x="54" y="2"/>
                    <a:pt x="53" y="1"/>
                    <a:pt x="53" y="0"/>
                  </a:cubicBezTo>
                  <a:moveTo>
                    <a:pt x="46" y="63"/>
                  </a:moveTo>
                  <a:cubicBezTo>
                    <a:pt x="44" y="61"/>
                    <a:pt x="35" y="63"/>
                    <a:pt x="33" y="61"/>
                  </a:cubicBezTo>
                  <a:cubicBezTo>
                    <a:pt x="30" y="59"/>
                    <a:pt x="26" y="63"/>
                    <a:pt x="28" y="63"/>
                  </a:cubicBezTo>
                  <a:cubicBezTo>
                    <a:pt x="31" y="64"/>
                    <a:pt x="35" y="66"/>
                    <a:pt x="40" y="66"/>
                  </a:cubicBezTo>
                  <a:cubicBezTo>
                    <a:pt x="45" y="67"/>
                    <a:pt x="51" y="64"/>
                    <a:pt x="51" y="63"/>
                  </a:cubicBezTo>
                  <a:cubicBezTo>
                    <a:pt x="51" y="62"/>
                    <a:pt x="48" y="64"/>
                    <a:pt x="46" y="6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1" name="Freeform 262">
              <a:extLst>
                <a:ext uri="{FF2B5EF4-FFF2-40B4-BE49-F238E27FC236}">
                  <a16:creationId xmlns:a16="http://schemas.microsoft.com/office/drawing/2014/main" id="{428AB57C-121B-468E-A888-6D4E3D796404}"/>
                </a:ext>
              </a:extLst>
            </p:cNvPr>
            <p:cNvSpPr>
              <a:spLocks noEditPoints="1"/>
            </p:cNvSpPr>
            <p:nvPr/>
          </p:nvSpPr>
          <p:spPr bwMode="auto">
            <a:xfrm>
              <a:off x="5159376" y="3360738"/>
              <a:ext cx="152400" cy="188913"/>
            </a:xfrm>
            <a:custGeom>
              <a:avLst/>
              <a:gdLst>
                <a:gd name="T0" fmla="*/ 53 w 54"/>
                <a:gd name="T1" fmla="*/ 0 h 67"/>
                <a:gd name="T2" fmla="*/ 49 w 54"/>
                <a:gd name="T3" fmla="*/ 2 h 67"/>
                <a:gd name="T4" fmla="*/ 46 w 54"/>
                <a:gd name="T5" fmla="*/ 4 h 67"/>
                <a:gd name="T6" fmla="*/ 37 w 54"/>
                <a:gd name="T7" fmla="*/ 2 h 67"/>
                <a:gd name="T8" fmla="*/ 26 w 54"/>
                <a:gd name="T9" fmla="*/ 2 h 67"/>
                <a:gd name="T10" fmla="*/ 25 w 54"/>
                <a:gd name="T11" fmla="*/ 2 h 67"/>
                <a:gd name="T12" fmla="*/ 18 w 54"/>
                <a:gd name="T13" fmla="*/ 6 h 67"/>
                <a:gd name="T14" fmla="*/ 14 w 54"/>
                <a:gd name="T15" fmla="*/ 8 h 67"/>
                <a:gd name="T16" fmla="*/ 8 w 54"/>
                <a:gd name="T17" fmla="*/ 9 h 67"/>
                <a:gd name="T18" fmla="*/ 5 w 54"/>
                <a:gd name="T19" fmla="*/ 14 h 67"/>
                <a:gd name="T20" fmla="*/ 3 w 54"/>
                <a:gd name="T21" fmla="*/ 17 h 67"/>
                <a:gd name="T22" fmla="*/ 0 w 54"/>
                <a:gd name="T23" fmla="*/ 22 h 67"/>
                <a:gd name="T24" fmla="*/ 1 w 54"/>
                <a:gd name="T25" fmla="*/ 22 h 67"/>
                <a:gd name="T26" fmla="*/ 5 w 54"/>
                <a:gd name="T27" fmla="*/ 29 h 67"/>
                <a:gd name="T28" fmla="*/ 11 w 54"/>
                <a:gd name="T29" fmla="*/ 31 h 67"/>
                <a:gd name="T30" fmla="*/ 19 w 54"/>
                <a:gd name="T31" fmla="*/ 34 h 67"/>
                <a:gd name="T32" fmla="*/ 10 w 54"/>
                <a:gd name="T33" fmla="*/ 35 h 67"/>
                <a:gd name="T34" fmla="*/ 12 w 54"/>
                <a:gd name="T35" fmla="*/ 42 h 67"/>
                <a:gd name="T36" fmla="*/ 16 w 54"/>
                <a:gd name="T37" fmla="*/ 48 h 67"/>
                <a:gd name="T38" fmla="*/ 24 w 54"/>
                <a:gd name="T39" fmla="*/ 51 h 67"/>
                <a:gd name="T40" fmla="*/ 22 w 54"/>
                <a:gd name="T41" fmla="*/ 43 h 67"/>
                <a:gd name="T42" fmla="*/ 28 w 54"/>
                <a:gd name="T43" fmla="*/ 43 h 67"/>
                <a:gd name="T44" fmla="*/ 24 w 54"/>
                <a:gd name="T45" fmla="*/ 39 h 67"/>
                <a:gd name="T46" fmla="*/ 27 w 54"/>
                <a:gd name="T47" fmla="*/ 38 h 67"/>
                <a:gd name="T48" fmla="*/ 33 w 54"/>
                <a:gd name="T49" fmla="*/ 37 h 67"/>
                <a:gd name="T50" fmla="*/ 31 w 54"/>
                <a:gd name="T51" fmla="*/ 30 h 67"/>
                <a:gd name="T52" fmla="*/ 24 w 54"/>
                <a:gd name="T53" fmla="*/ 30 h 67"/>
                <a:gd name="T54" fmla="*/ 26 w 54"/>
                <a:gd name="T55" fmla="*/ 26 h 67"/>
                <a:gd name="T56" fmla="*/ 20 w 54"/>
                <a:gd name="T57" fmla="*/ 16 h 67"/>
                <a:gd name="T58" fmla="*/ 24 w 54"/>
                <a:gd name="T59" fmla="*/ 14 h 67"/>
                <a:gd name="T60" fmla="*/ 31 w 54"/>
                <a:gd name="T61" fmla="*/ 15 h 67"/>
                <a:gd name="T62" fmla="*/ 32 w 54"/>
                <a:gd name="T63" fmla="*/ 9 h 67"/>
                <a:gd name="T64" fmla="*/ 37 w 54"/>
                <a:gd name="T65" fmla="*/ 10 h 67"/>
                <a:gd name="T66" fmla="*/ 44 w 54"/>
                <a:gd name="T67" fmla="*/ 7 h 67"/>
                <a:gd name="T68" fmla="*/ 49 w 54"/>
                <a:gd name="T69" fmla="*/ 10 h 67"/>
                <a:gd name="T70" fmla="*/ 51 w 54"/>
                <a:gd name="T71" fmla="*/ 7 h 67"/>
                <a:gd name="T72" fmla="*/ 54 w 54"/>
                <a:gd name="T73" fmla="*/ 3 h 67"/>
                <a:gd name="T74" fmla="*/ 53 w 54"/>
                <a:gd name="T75" fmla="*/ 0 h 67"/>
                <a:gd name="T76" fmla="*/ 46 w 54"/>
                <a:gd name="T77" fmla="*/ 63 h 67"/>
                <a:gd name="T78" fmla="*/ 33 w 54"/>
                <a:gd name="T79" fmla="*/ 61 h 67"/>
                <a:gd name="T80" fmla="*/ 28 w 54"/>
                <a:gd name="T81" fmla="*/ 63 h 67"/>
                <a:gd name="T82" fmla="*/ 40 w 54"/>
                <a:gd name="T83" fmla="*/ 66 h 67"/>
                <a:gd name="T84" fmla="*/ 51 w 54"/>
                <a:gd name="T85" fmla="*/ 63 h 67"/>
                <a:gd name="T86" fmla="*/ 46 w 54"/>
                <a:gd name="T8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67">
                  <a:moveTo>
                    <a:pt x="53" y="0"/>
                  </a:moveTo>
                  <a:cubicBezTo>
                    <a:pt x="51" y="0"/>
                    <a:pt x="49" y="1"/>
                    <a:pt x="49" y="2"/>
                  </a:cubicBezTo>
                  <a:cubicBezTo>
                    <a:pt x="50" y="3"/>
                    <a:pt x="48" y="4"/>
                    <a:pt x="46" y="4"/>
                  </a:cubicBezTo>
                  <a:cubicBezTo>
                    <a:pt x="46" y="4"/>
                    <a:pt x="39" y="3"/>
                    <a:pt x="37" y="2"/>
                  </a:cubicBezTo>
                  <a:cubicBezTo>
                    <a:pt x="35" y="1"/>
                    <a:pt x="29" y="2"/>
                    <a:pt x="26" y="2"/>
                  </a:cubicBezTo>
                  <a:cubicBezTo>
                    <a:pt x="26" y="2"/>
                    <a:pt x="26" y="2"/>
                    <a:pt x="25" y="2"/>
                  </a:cubicBezTo>
                  <a:cubicBezTo>
                    <a:pt x="25" y="4"/>
                    <a:pt x="19" y="7"/>
                    <a:pt x="18" y="6"/>
                  </a:cubicBezTo>
                  <a:cubicBezTo>
                    <a:pt x="16" y="6"/>
                    <a:pt x="16" y="8"/>
                    <a:pt x="14" y="8"/>
                  </a:cubicBezTo>
                  <a:cubicBezTo>
                    <a:pt x="11" y="9"/>
                    <a:pt x="8" y="8"/>
                    <a:pt x="8" y="9"/>
                  </a:cubicBezTo>
                  <a:cubicBezTo>
                    <a:pt x="8" y="10"/>
                    <a:pt x="6" y="13"/>
                    <a:pt x="5" y="14"/>
                  </a:cubicBezTo>
                  <a:cubicBezTo>
                    <a:pt x="4" y="15"/>
                    <a:pt x="5" y="17"/>
                    <a:pt x="3" y="17"/>
                  </a:cubicBezTo>
                  <a:cubicBezTo>
                    <a:pt x="2" y="18"/>
                    <a:pt x="1" y="20"/>
                    <a:pt x="0" y="22"/>
                  </a:cubicBezTo>
                  <a:cubicBezTo>
                    <a:pt x="1" y="22"/>
                    <a:pt x="1" y="22"/>
                    <a:pt x="1" y="22"/>
                  </a:cubicBezTo>
                  <a:cubicBezTo>
                    <a:pt x="4" y="23"/>
                    <a:pt x="6" y="26"/>
                    <a:pt x="5" y="29"/>
                  </a:cubicBezTo>
                  <a:cubicBezTo>
                    <a:pt x="5" y="32"/>
                    <a:pt x="9" y="33"/>
                    <a:pt x="11" y="31"/>
                  </a:cubicBezTo>
                  <a:cubicBezTo>
                    <a:pt x="13" y="29"/>
                    <a:pt x="19" y="32"/>
                    <a:pt x="19" y="34"/>
                  </a:cubicBezTo>
                  <a:cubicBezTo>
                    <a:pt x="19" y="35"/>
                    <a:pt x="13" y="32"/>
                    <a:pt x="10" y="35"/>
                  </a:cubicBezTo>
                  <a:cubicBezTo>
                    <a:pt x="7" y="37"/>
                    <a:pt x="12" y="39"/>
                    <a:pt x="12" y="42"/>
                  </a:cubicBezTo>
                  <a:cubicBezTo>
                    <a:pt x="11" y="44"/>
                    <a:pt x="13" y="48"/>
                    <a:pt x="16" y="48"/>
                  </a:cubicBezTo>
                  <a:cubicBezTo>
                    <a:pt x="19" y="48"/>
                    <a:pt x="22" y="52"/>
                    <a:pt x="24" y="51"/>
                  </a:cubicBezTo>
                  <a:cubicBezTo>
                    <a:pt x="26" y="51"/>
                    <a:pt x="22" y="44"/>
                    <a:pt x="22" y="43"/>
                  </a:cubicBezTo>
                  <a:cubicBezTo>
                    <a:pt x="23" y="42"/>
                    <a:pt x="26" y="45"/>
                    <a:pt x="28" y="43"/>
                  </a:cubicBezTo>
                  <a:cubicBezTo>
                    <a:pt x="30" y="41"/>
                    <a:pt x="27" y="39"/>
                    <a:pt x="24" y="39"/>
                  </a:cubicBezTo>
                  <a:cubicBezTo>
                    <a:pt x="22" y="39"/>
                    <a:pt x="24" y="36"/>
                    <a:pt x="27" y="38"/>
                  </a:cubicBezTo>
                  <a:cubicBezTo>
                    <a:pt x="30" y="40"/>
                    <a:pt x="32" y="37"/>
                    <a:pt x="33" y="37"/>
                  </a:cubicBezTo>
                  <a:cubicBezTo>
                    <a:pt x="35" y="37"/>
                    <a:pt x="35" y="31"/>
                    <a:pt x="31" y="30"/>
                  </a:cubicBezTo>
                  <a:cubicBezTo>
                    <a:pt x="26" y="29"/>
                    <a:pt x="27" y="33"/>
                    <a:pt x="24" y="30"/>
                  </a:cubicBezTo>
                  <a:cubicBezTo>
                    <a:pt x="21" y="27"/>
                    <a:pt x="26" y="28"/>
                    <a:pt x="26" y="26"/>
                  </a:cubicBezTo>
                  <a:cubicBezTo>
                    <a:pt x="26" y="23"/>
                    <a:pt x="22" y="20"/>
                    <a:pt x="20" y="16"/>
                  </a:cubicBezTo>
                  <a:cubicBezTo>
                    <a:pt x="17" y="13"/>
                    <a:pt x="23" y="12"/>
                    <a:pt x="24" y="14"/>
                  </a:cubicBezTo>
                  <a:cubicBezTo>
                    <a:pt x="25" y="16"/>
                    <a:pt x="29" y="16"/>
                    <a:pt x="31" y="15"/>
                  </a:cubicBezTo>
                  <a:cubicBezTo>
                    <a:pt x="33" y="14"/>
                    <a:pt x="28" y="10"/>
                    <a:pt x="32" y="9"/>
                  </a:cubicBezTo>
                  <a:cubicBezTo>
                    <a:pt x="36" y="7"/>
                    <a:pt x="36" y="10"/>
                    <a:pt x="37" y="10"/>
                  </a:cubicBezTo>
                  <a:cubicBezTo>
                    <a:pt x="39" y="11"/>
                    <a:pt x="40" y="7"/>
                    <a:pt x="44" y="7"/>
                  </a:cubicBezTo>
                  <a:cubicBezTo>
                    <a:pt x="46" y="7"/>
                    <a:pt x="48" y="9"/>
                    <a:pt x="49" y="10"/>
                  </a:cubicBezTo>
                  <a:cubicBezTo>
                    <a:pt x="51" y="9"/>
                    <a:pt x="51" y="8"/>
                    <a:pt x="51" y="7"/>
                  </a:cubicBezTo>
                  <a:cubicBezTo>
                    <a:pt x="51" y="6"/>
                    <a:pt x="54" y="5"/>
                    <a:pt x="54" y="3"/>
                  </a:cubicBezTo>
                  <a:cubicBezTo>
                    <a:pt x="54" y="2"/>
                    <a:pt x="53" y="1"/>
                    <a:pt x="53" y="0"/>
                  </a:cubicBezTo>
                  <a:close/>
                  <a:moveTo>
                    <a:pt x="46" y="63"/>
                  </a:moveTo>
                  <a:cubicBezTo>
                    <a:pt x="44" y="61"/>
                    <a:pt x="35" y="63"/>
                    <a:pt x="33" y="61"/>
                  </a:cubicBezTo>
                  <a:cubicBezTo>
                    <a:pt x="30" y="59"/>
                    <a:pt x="26" y="63"/>
                    <a:pt x="28" y="63"/>
                  </a:cubicBezTo>
                  <a:cubicBezTo>
                    <a:pt x="31" y="64"/>
                    <a:pt x="35" y="66"/>
                    <a:pt x="40" y="66"/>
                  </a:cubicBezTo>
                  <a:cubicBezTo>
                    <a:pt x="45" y="67"/>
                    <a:pt x="51" y="64"/>
                    <a:pt x="51" y="63"/>
                  </a:cubicBezTo>
                  <a:cubicBezTo>
                    <a:pt x="51" y="62"/>
                    <a:pt x="48" y="64"/>
                    <a:pt x="46" y="6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2" name="Freeform 263">
              <a:extLst>
                <a:ext uri="{FF2B5EF4-FFF2-40B4-BE49-F238E27FC236}">
                  <a16:creationId xmlns:a16="http://schemas.microsoft.com/office/drawing/2014/main" id="{2C0FB1B6-472C-4AB7-975E-2C3FA667D684}"/>
                </a:ext>
              </a:extLst>
            </p:cNvPr>
            <p:cNvSpPr>
              <a:spLocks/>
            </p:cNvSpPr>
            <p:nvPr/>
          </p:nvSpPr>
          <p:spPr bwMode="auto">
            <a:xfrm>
              <a:off x="5441951" y="3521076"/>
              <a:ext cx="61913" cy="39688"/>
            </a:xfrm>
            <a:custGeom>
              <a:avLst/>
              <a:gdLst>
                <a:gd name="T0" fmla="*/ 14 w 22"/>
                <a:gd name="T1" fmla="*/ 9 h 14"/>
                <a:gd name="T2" fmla="*/ 19 w 22"/>
                <a:gd name="T3" fmla="*/ 4 h 14"/>
                <a:gd name="T4" fmla="*/ 19 w 22"/>
                <a:gd name="T5" fmla="*/ 2 h 14"/>
                <a:gd name="T6" fmla="*/ 7 w 22"/>
                <a:gd name="T7" fmla="*/ 6 h 14"/>
                <a:gd name="T8" fmla="*/ 3 w 22"/>
                <a:gd name="T9" fmla="*/ 12 h 14"/>
                <a:gd name="T10" fmla="*/ 14 w 22"/>
                <a:gd name="T11" fmla="*/ 9 h 14"/>
              </a:gdLst>
              <a:ahLst/>
              <a:cxnLst>
                <a:cxn ang="0">
                  <a:pos x="T0" y="T1"/>
                </a:cxn>
                <a:cxn ang="0">
                  <a:pos x="T2" y="T3"/>
                </a:cxn>
                <a:cxn ang="0">
                  <a:pos x="T4" y="T5"/>
                </a:cxn>
                <a:cxn ang="0">
                  <a:pos x="T6" y="T7"/>
                </a:cxn>
                <a:cxn ang="0">
                  <a:pos x="T8" y="T9"/>
                </a:cxn>
                <a:cxn ang="0">
                  <a:pos x="T10" y="T11"/>
                </a:cxn>
              </a:cxnLst>
              <a:rect l="0" t="0" r="r" b="b"/>
              <a:pathLst>
                <a:path w="22" h="14">
                  <a:moveTo>
                    <a:pt x="14" y="9"/>
                  </a:moveTo>
                  <a:cubicBezTo>
                    <a:pt x="14" y="8"/>
                    <a:pt x="16" y="5"/>
                    <a:pt x="19" y="4"/>
                  </a:cubicBezTo>
                  <a:cubicBezTo>
                    <a:pt x="22" y="3"/>
                    <a:pt x="21" y="0"/>
                    <a:pt x="19" y="2"/>
                  </a:cubicBezTo>
                  <a:cubicBezTo>
                    <a:pt x="17" y="4"/>
                    <a:pt x="12" y="5"/>
                    <a:pt x="7" y="6"/>
                  </a:cubicBezTo>
                  <a:cubicBezTo>
                    <a:pt x="1" y="6"/>
                    <a:pt x="0" y="10"/>
                    <a:pt x="3" y="12"/>
                  </a:cubicBezTo>
                  <a:cubicBezTo>
                    <a:pt x="7" y="14"/>
                    <a:pt x="15" y="10"/>
                    <a:pt x="14"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3" name="Freeform 264">
              <a:extLst>
                <a:ext uri="{FF2B5EF4-FFF2-40B4-BE49-F238E27FC236}">
                  <a16:creationId xmlns:a16="http://schemas.microsoft.com/office/drawing/2014/main" id="{EE64167A-590D-09FC-B8C5-F4A3FA29FD67}"/>
                </a:ext>
              </a:extLst>
            </p:cNvPr>
            <p:cNvSpPr>
              <a:spLocks/>
            </p:cNvSpPr>
            <p:nvPr/>
          </p:nvSpPr>
          <p:spPr bwMode="auto">
            <a:xfrm>
              <a:off x="5441951" y="3521076"/>
              <a:ext cx="61913" cy="39688"/>
            </a:xfrm>
            <a:custGeom>
              <a:avLst/>
              <a:gdLst>
                <a:gd name="T0" fmla="*/ 14 w 22"/>
                <a:gd name="T1" fmla="*/ 9 h 14"/>
                <a:gd name="T2" fmla="*/ 19 w 22"/>
                <a:gd name="T3" fmla="*/ 4 h 14"/>
                <a:gd name="T4" fmla="*/ 19 w 22"/>
                <a:gd name="T5" fmla="*/ 2 h 14"/>
                <a:gd name="T6" fmla="*/ 7 w 22"/>
                <a:gd name="T7" fmla="*/ 6 h 14"/>
                <a:gd name="T8" fmla="*/ 3 w 22"/>
                <a:gd name="T9" fmla="*/ 12 h 14"/>
                <a:gd name="T10" fmla="*/ 14 w 22"/>
                <a:gd name="T11" fmla="*/ 9 h 14"/>
              </a:gdLst>
              <a:ahLst/>
              <a:cxnLst>
                <a:cxn ang="0">
                  <a:pos x="T0" y="T1"/>
                </a:cxn>
                <a:cxn ang="0">
                  <a:pos x="T2" y="T3"/>
                </a:cxn>
                <a:cxn ang="0">
                  <a:pos x="T4" y="T5"/>
                </a:cxn>
                <a:cxn ang="0">
                  <a:pos x="T6" y="T7"/>
                </a:cxn>
                <a:cxn ang="0">
                  <a:pos x="T8" y="T9"/>
                </a:cxn>
                <a:cxn ang="0">
                  <a:pos x="T10" y="T11"/>
                </a:cxn>
              </a:cxnLst>
              <a:rect l="0" t="0" r="r" b="b"/>
              <a:pathLst>
                <a:path w="22" h="14">
                  <a:moveTo>
                    <a:pt x="14" y="9"/>
                  </a:moveTo>
                  <a:cubicBezTo>
                    <a:pt x="14" y="8"/>
                    <a:pt x="16" y="5"/>
                    <a:pt x="19" y="4"/>
                  </a:cubicBezTo>
                  <a:cubicBezTo>
                    <a:pt x="22" y="3"/>
                    <a:pt x="21" y="0"/>
                    <a:pt x="19" y="2"/>
                  </a:cubicBezTo>
                  <a:cubicBezTo>
                    <a:pt x="17" y="4"/>
                    <a:pt x="12" y="5"/>
                    <a:pt x="7" y="6"/>
                  </a:cubicBezTo>
                  <a:cubicBezTo>
                    <a:pt x="1" y="6"/>
                    <a:pt x="0" y="10"/>
                    <a:pt x="3" y="12"/>
                  </a:cubicBezTo>
                  <a:cubicBezTo>
                    <a:pt x="7" y="14"/>
                    <a:pt x="15" y="10"/>
                    <a:pt x="14"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4" name="Freeform 265">
              <a:extLst>
                <a:ext uri="{FF2B5EF4-FFF2-40B4-BE49-F238E27FC236}">
                  <a16:creationId xmlns:a16="http://schemas.microsoft.com/office/drawing/2014/main" id="{4C1A04AB-1C69-D4A3-7410-FF62F6713D20}"/>
                </a:ext>
              </a:extLst>
            </p:cNvPr>
            <p:cNvSpPr>
              <a:spLocks/>
            </p:cNvSpPr>
            <p:nvPr/>
          </p:nvSpPr>
          <p:spPr bwMode="auto">
            <a:xfrm>
              <a:off x="4114801" y="2532063"/>
              <a:ext cx="254000" cy="130175"/>
            </a:xfrm>
            <a:custGeom>
              <a:avLst/>
              <a:gdLst>
                <a:gd name="T0" fmla="*/ 76 w 90"/>
                <a:gd name="T1" fmla="*/ 32 h 46"/>
                <a:gd name="T2" fmla="*/ 83 w 90"/>
                <a:gd name="T3" fmla="*/ 27 h 46"/>
                <a:gd name="T4" fmla="*/ 89 w 90"/>
                <a:gd name="T5" fmla="*/ 21 h 46"/>
                <a:gd name="T6" fmla="*/ 85 w 90"/>
                <a:gd name="T7" fmla="*/ 14 h 46"/>
                <a:gd name="T8" fmla="*/ 80 w 90"/>
                <a:gd name="T9" fmla="*/ 10 h 46"/>
                <a:gd name="T10" fmla="*/ 79 w 90"/>
                <a:gd name="T11" fmla="*/ 4 h 46"/>
                <a:gd name="T12" fmla="*/ 73 w 90"/>
                <a:gd name="T13" fmla="*/ 5 h 46"/>
                <a:gd name="T14" fmla="*/ 65 w 90"/>
                <a:gd name="T15" fmla="*/ 1 h 46"/>
                <a:gd name="T16" fmla="*/ 64 w 90"/>
                <a:gd name="T17" fmla="*/ 6 h 46"/>
                <a:gd name="T18" fmla="*/ 59 w 90"/>
                <a:gd name="T19" fmla="*/ 6 h 46"/>
                <a:gd name="T20" fmla="*/ 55 w 90"/>
                <a:gd name="T21" fmla="*/ 7 h 46"/>
                <a:gd name="T22" fmla="*/ 51 w 90"/>
                <a:gd name="T23" fmla="*/ 7 h 46"/>
                <a:gd name="T24" fmla="*/ 46 w 90"/>
                <a:gd name="T25" fmla="*/ 6 h 46"/>
                <a:gd name="T26" fmla="*/ 41 w 90"/>
                <a:gd name="T27" fmla="*/ 10 h 46"/>
                <a:gd name="T28" fmla="*/ 37 w 90"/>
                <a:gd name="T29" fmla="*/ 8 h 46"/>
                <a:gd name="T30" fmla="*/ 33 w 90"/>
                <a:gd name="T31" fmla="*/ 11 h 46"/>
                <a:gd name="T32" fmla="*/ 32 w 90"/>
                <a:gd name="T33" fmla="*/ 14 h 46"/>
                <a:gd name="T34" fmla="*/ 27 w 90"/>
                <a:gd name="T35" fmla="*/ 17 h 46"/>
                <a:gd name="T36" fmla="*/ 25 w 90"/>
                <a:gd name="T37" fmla="*/ 10 h 46"/>
                <a:gd name="T38" fmla="*/ 12 w 90"/>
                <a:gd name="T39" fmla="*/ 2 h 46"/>
                <a:gd name="T40" fmla="*/ 13 w 90"/>
                <a:gd name="T41" fmla="*/ 6 h 46"/>
                <a:gd name="T42" fmla="*/ 10 w 90"/>
                <a:gd name="T43" fmla="*/ 6 h 46"/>
                <a:gd name="T44" fmla="*/ 4 w 90"/>
                <a:gd name="T45" fmla="*/ 8 h 46"/>
                <a:gd name="T46" fmla="*/ 0 w 90"/>
                <a:gd name="T47" fmla="*/ 14 h 46"/>
                <a:gd name="T48" fmla="*/ 8 w 90"/>
                <a:gd name="T49" fmla="*/ 16 h 46"/>
                <a:gd name="T50" fmla="*/ 18 w 90"/>
                <a:gd name="T51" fmla="*/ 16 h 46"/>
                <a:gd name="T52" fmla="*/ 17 w 90"/>
                <a:gd name="T53" fmla="*/ 20 h 46"/>
                <a:gd name="T54" fmla="*/ 12 w 90"/>
                <a:gd name="T55" fmla="*/ 22 h 46"/>
                <a:gd name="T56" fmla="*/ 3 w 90"/>
                <a:gd name="T57" fmla="*/ 25 h 46"/>
                <a:gd name="T58" fmla="*/ 15 w 90"/>
                <a:gd name="T59" fmla="*/ 25 h 46"/>
                <a:gd name="T60" fmla="*/ 18 w 90"/>
                <a:gd name="T61" fmla="*/ 28 h 46"/>
                <a:gd name="T62" fmla="*/ 21 w 90"/>
                <a:gd name="T63" fmla="*/ 31 h 46"/>
                <a:gd name="T64" fmla="*/ 18 w 90"/>
                <a:gd name="T65" fmla="*/ 35 h 46"/>
                <a:gd name="T66" fmla="*/ 13 w 90"/>
                <a:gd name="T67" fmla="*/ 38 h 46"/>
                <a:gd name="T68" fmla="*/ 24 w 90"/>
                <a:gd name="T69" fmla="*/ 37 h 46"/>
                <a:gd name="T70" fmla="*/ 39 w 90"/>
                <a:gd name="T71" fmla="*/ 44 h 46"/>
                <a:gd name="T72" fmla="*/ 54 w 90"/>
                <a:gd name="T73" fmla="*/ 40 h 46"/>
                <a:gd name="T74" fmla="*/ 64 w 90"/>
                <a:gd name="T75" fmla="*/ 37 h 46"/>
                <a:gd name="T76" fmla="*/ 76 w 90"/>
                <a:gd name="T77"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46">
                  <a:moveTo>
                    <a:pt x="76" y="32"/>
                  </a:moveTo>
                  <a:cubicBezTo>
                    <a:pt x="81" y="32"/>
                    <a:pt x="81" y="27"/>
                    <a:pt x="83" y="27"/>
                  </a:cubicBezTo>
                  <a:cubicBezTo>
                    <a:pt x="85" y="27"/>
                    <a:pt x="88" y="23"/>
                    <a:pt x="89" y="21"/>
                  </a:cubicBezTo>
                  <a:cubicBezTo>
                    <a:pt x="90" y="18"/>
                    <a:pt x="88" y="14"/>
                    <a:pt x="85" y="14"/>
                  </a:cubicBezTo>
                  <a:cubicBezTo>
                    <a:pt x="82" y="14"/>
                    <a:pt x="79" y="11"/>
                    <a:pt x="80" y="10"/>
                  </a:cubicBezTo>
                  <a:cubicBezTo>
                    <a:pt x="81" y="8"/>
                    <a:pt x="78" y="6"/>
                    <a:pt x="79" y="4"/>
                  </a:cubicBezTo>
                  <a:cubicBezTo>
                    <a:pt x="79" y="3"/>
                    <a:pt x="75" y="4"/>
                    <a:pt x="73" y="5"/>
                  </a:cubicBezTo>
                  <a:cubicBezTo>
                    <a:pt x="71" y="5"/>
                    <a:pt x="67" y="0"/>
                    <a:pt x="65" y="1"/>
                  </a:cubicBezTo>
                  <a:cubicBezTo>
                    <a:pt x="63" y="2"/>
                    <a:pt x="64" y="5"/>
                    <a:pt x="64" y="6"/>
                  </a:cubicBezTo>
                  <a:cubicBezTo>
                    <a:pt x="63" y="8"/>
                    <a:pt x="59" y="5"/>
                    <a:pt x="59" y="6"/>
                  </a:cubicBezTo>
                  <a:cubicBezTo>
                    <a:pt x="59" y="8"/>
                    <a:pt x="57" y="8"/>
                    <a:pt x="55" y="7"/>
                  </a:cubicBezTo>
                  <a:cubicBezTo>
                    <a:pt x="54" y="5"/>
                    <a:pt x="50" y="6"/>
                    <a:pt x="51" y="7"/>
                  </a:cubicBezTo>
                  <a:cubicBezTo>
                    <a:pt x="51" y="9"/>
                    <a:pt x="49" y="8"/>
                    <a:pt x="46" y="6"/>
                  </a:cubicBezTo>
                  <a:cubicBezTo>
                    <a:pt x="43" y="4"/>
                    <a:pt x="40" y="8"/>
                    <a:pt x="41" y="10"/>
                  </a:cubicBezTo>
                  <a:cubicBezTo>
                    <a:pt x="41" y="12"/>
                    <a:pt x="40" y="12"/>
                    <a:pt x="37" y="8"/>
                  </a:cubicBezTo>
                  <a:cubicBezTo>
                    <a:pt x="35" y="4"/>
                    <a:pt x="32" y="8"/>
                    <a:pt x="33" y="11"/>
                  </a:cubicBezTo>
                  <a:cubicBezTo>
                    <a:pt x="35" y="13"/>
                    <a:pt x="34" y="16"/>
                    <a:pt x="32" y="14"/>
                  </a:cubicBezTo>
                  <a:cubicBezTo>
                    <a:pt x="30" y="13"/>
                    <a:pt x="28" y="15"/>
                    <a:pt x="27" y="17"/>
                  </a:cubicBezTo>
                  <a:cubicBezTo>
                    <a:pt x="26" y="19"/>
                    <a:pt x="22" y="12"/>
                    <a:pt x="25" y="10"/>
                  </a:cubicBezTo>
                  <a:cubicBezTo>
                    <a:pt x="27" y="9"/>
                    <a:pt x="15" y="2"/>
                    <a:pt x="12" y="2"/>
                  </a:cubicBezTo>
                  <a:cubicBezTo>
                    <a:pt x="8" y="2"/>
                    <a:pt x="10" y="4"/>
                    <a:pt x="13" y="6"/>
                  </a:cubicBezTo>
                  <a:cubicBezTo>
                    <a:pt x="15" y="8"/>
                    <a:pt x="11" y="8"/>
                    <a:pt x="10" y="6"/>
                  </a:cubicBezTo>
                  <a:cubicBezTo>
                    <a:pt x="8" y="4"/>
                    <a:pt x="6" y="6"/>
                    <a:pt x="4" y="8"/>
                  </a:cubicBezTo>
                  <a:cubicBezTo>
                    <a:pt x="3" y="11"/>
                    <a:pt x="0" y="12"/>
                    <a:pt x="0" y="14"/>
                  </a:cubicBezTo>
                  <a:cubicBezTo>
                    <a:pt x="0" y="16"/>
                    <a:pt x="4" y="18"/>
                    <a:pt x="8" y="16"/>
                  </a:cubicBezTo>
                  <a:cubicBezTo>
                    <a:pt x="12" y="14"/>
                    <a:pt x="16" y="14"/>
                    <a:pt x="18" y="16"/>
                  </a:cubicBezTo>
                  <a:cubicBezTo>
                    <a:pt x="20" y="18"/>
                    <a:pt x="15" y="18"/>
                    <a:pt x="17" y="20"/>
                  </a:cubicBezTo>
                  <a:cubicBezTo>
                    <a:pt x="19" y="21"/>
                    <a:pt x="17" y="23"/>
                    <a:pt x="12" y="22"/>
                  </a:cubicBezTo>
                  <a:cubicBezTo>
                    <a:pt x="8" y="22"/>
                    <a:pt x="2" y="23"/>
                    <a:pt x="3" y="25"/>
                  </a:cubicBezTo>
                  <a:cubicBezTo>
                    <a:pt x="4" y="27"/>
                    <a:pt x="15" y="24"/>
                    <a:pt x="15" y="25"/>
                  </a:cubicBezTo>
                  <a:cubicBezTo>
                    <a:pt x="15" y="27"/>
                    <a:pt x="15" y="30"/>
                    <a:pt x="18" y="28"/>
                  </a:cubicBezTo>
                  <a:cubicBezTo>
                    <a:pt x="21" y="27"/>
                    <a:pt x="19" y="31"/>
                    <a:pt x="21" y="31"/>
                  </a:cubicBezTo>
                  <a:cubicBezTo>
                    <a:pt x="22" y="32"/>
                    <a:pt x="22" y="35"/>
                    <a:pt x="18" y="35"/>
                  </a:cubicBezTo>
                  <a:cubicBezTo>
                    <a:pt x="14" y="35"/>
                    <a:pt x="12" y="36"/>
                    <a:pt x="13" y="38"/>
                  </a:cubicBezTo>
                  <a:cubicBezTo>
                    <a:pt x="16" y="40"/>
                    <a:pt x="20" y="38"/>
                    <a:pt x="24" y="37"/>
                  </a:cubicBezTo>
                  <a:cubicBezTo>
                    <a:pt x="28" y="36"/>
                    <a:pt x="34" y="42"/>
                    <a:pt x="39" y="44"/>
                  </a:cubicBezTo>
                  <a:cubicBezTo>
                    <a:pt x="44" y="46"/>
                    <a:pt x="53" y="43"/>
                    <a:pt x="54" y="40"/>
                  </a:cubicBezTo>
                  <a:cubicBezTo>
                    <a:pt x="55" y="38"/>
                    <a:pt x="62" y="39"/>
                    <a:pt x="64" y="37"/>
                  </a:cubicBezTo>
                  <a:cubicBezTo>
                    <a:pt x="67" y="35"/>
                    <a:pt x="71" y="33"/>
                    <a:pt x="76" y="3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5" name="Freeform 266">
              <a:extLst>
                <a:ext uri="{FF2B5EF4-FFF2-40B4-BE49-F238E27FC236}">
                  <a16:creationId xmlns:a16="http://schemas.microsoft.com/office/drawing/2014/main" id="{8C50A4FC-C482-6B98-5E7B-080F9D7D426A}"/>
                </a:ext>
              </a:extLst>
            </p:cNvPr>
            <p:cNvSpPr>
              <a:spLocks/>
            </p:cNvSpPr>
            <p:nvPr/>
          </p:nvSpPr>
          <p:spPr bwMode="auto">
            <a:xfrm>
              <a:off x="4114801" y="2532063"/>
              <a:ext cx="254000" cy="130175"/>
            </a:xfrm>
            <a:custGeom>
              <a:avLst/>
              <a:gdLst>
                <a:gd name="T0" fmla="*/ 76 w 90"/>
                <a:gd name="T1" fmla="*/ 32 h 46"/>
                <a:gd name="T2" fmla="*/ 83 w 90"/>
                <a:gd name="T3" fmla="*/ 27 h 46"/>
                <a:gd name="T4" fmla="*/ 89 w 90"/>
                <a:gd name="T5" fmla="*/ 21 h 46"/>
                <a:gd name="T6" fmla="*/ 85 w 90"/>
                <a:gd name="T7" fmla="*/ 14 h 46"/>
                <a:gd name="T8" fmla="*/ 80 w 90"/>
                <a:gd name="T9" fmla="*/ 10 h 46"/>
                <a:gd name="T10" fmla="*/ 79 w 90"/>
                <a:gd name="T11" fmla="*/ 4 h 46"/>
                <a:gd name="T12" fmla="*/ 73 w 90"/>
                <a:gd name="T13" fmla="*/ 5 h 46"/>
                <a:gd name="T14" fmla="*/ 65 w 90"/>
                <a:gd name="T15" fmla="*/ 1 h 46"/>
                <a:gd name="T16" fmla="*/ 64 w 90"/>
                <a:gd name="T17" fmla="*/ 6 h 46"/>
                <a:gd name="T18" fmla="*/ 59 w 90"/>
                <a:gd name="T19" fmla="*/ 6 h 46"/>
                <a:gd name="T20" fmla="*/ 55 w 90"/>
                <a:gd name="T21" fmla="*/ 7 h 46"/>
                <a:gd name="T22" fmla="*/ 51 w 90"/>
                <a:gd name="T23" fmla="*/ 7 h 46"/>
                <a:gd name="T24" fmla="*/ 46 w 90"/>
                <a:gd name="T25" fmla="*/ 6 h 46"/>
                <a:gd name="T26" fmla="*/ 41 w 90"/>
                <a:gd name="T27" fmla="*/ 10 h 46"/>
                <a:gd name="T28" fmla="*/ 37 w 90"/>
                <a:gd name="T29" fmla="*/ 8 h 46"/>
                <a:gd name="T30" fmla="*/ 33 w 90"/>
                <a:gd name="T31" fmla="*/ 11 h 46"/>
                <a:gd name="T32" fmla="*/ 32 w 90"/>
                <a:gd name="T33" fmla="*/ 14 h 46"/>
                <a:gd name="T34" fmla="*/ 27 w 90"/>
                <a:gd name="T35" fmla="*/ 17 h 46"/>
                <a:gd name="T36" fmla="*/ 25 w 90"/>
                <a:gd name="T37" fmla="*/ 10 h 46"/>
                <a:gd name="T38" fmla="*/ 12 w 90"/>
                <a:gd name="T39" fmla="*/ 2 h 46"/>
                <a:gd name="T40" fmla="*/ 13 w 90"/>
                <a:gd name="T41" fmla="*/ 6 h 46"/>
                <a:gd name="T42" fmla="*/ 10 w 90"/>
                <a:gd name="T43" fmla="*/ 6 h 46"/>
                <a:gd name="T44" fmla="*/ 4 w 90"/>
                <a:gd name="T45" fmla="*/ 8 h 46"/>
                <a:gd name="T46" fmla="*/ 0 w 90"/>
                <a:gd name="T47" fmla="*/ 14 h 46"/>
                <a:gd name="T48" fmla="*/ 8 w 90"/>
                <a:gd name="T49" fmla="*/ 16 h 46"/>
                <a:gd name="T50" fmla="*/ 18 w 90"/>
                <a:gd name="T51" fmla="*/ 16 h 46"/>
                <a:gd name="T52" fmla="*/ 17 w 90"/>
                <a:gd name="T53" fmla="*/ 20 h 46"/>
                <a:gd name="T54" fmla="*/ 12 w 90"/>
                <a:gd name="T55" fmla="*/ 22 h 46"/>
                <a:gd name="T56" fmla="*/ 3 w 90"/>
                <a:gd name="T57" fmla="*/ 25 h 46"/>
                <a:gd name="T58" fmla="*/ 15 w 90"/>
                <a:gd name="T59" fmla="*/ 25 h 46"/>
                <a:gd name="T60" fmla="*/ 18 w 90"/>
                <a:gd name="T61" fmla="*/ 28 h 46"/>
                <a:gd name="T62" fmla="*/ 21 w 90"/>
                <a:gd name="T63" fmla="*/ 31 h 46"/>
                <a:gd name="T64" fmla="*/ 18 w 90"/>
                <a:gd name="T65" fmla="*/ 35 h 46"/>
                <a:gd name="T66" fmla="*/ 13 w 90"/>
                <a:gd name="T67" fmla="*/ 38 h 46"/>
                <a:gd name="T68" fmla="*/ 24 w 90"/>
                <a:gd name="T69" fmla="*/ 37 h 46"/>
                <a:gd name="T70" fmla="*/ 39 w 90"/>
                <a:gd name="T71" fmla="*/ 44 h 46"/>
                <a:gd name="T72" fmla="*/ 54 w 90"/>
                <a:gd name="T73" fmla="*/ 40 h 46"/>
                <a:gd name="T74" fmla="*/ 64 w 90"/>
                <a:gd name="T75" fmla="*/ 37 h 46"/>
                <a:gd name="T76" fmla="*/ 76 w 90"/>
                <a:gd name="T77"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46">
                  <a:moveTo>
                    <a:pt x="76" y="32"/>
                  </a:moveTo>
                  <a:cubicBezTo>
                    <a:pt x="81" y="32"/>
                    <a:pt x="81" y="27"/>
                    <a:pt x="83" y="27"/>
                  </a:cubicBezTo>
                  <a:cubicBezTo>
                    <a:pt x="85" y="27"/>
                    <a:pt x="88" y="23"/>
                    <a:pt x="89" y="21"/>
                  </a:cubicBezTo>
                  <a:cubicBezTo>
                    <a:pt x="90" y="18"/>
                    <a:pt x="88" y="14"/>
                    <a:pt x="85" y="14"/>
                  </a:cubicBezTo>
                  <a:cubicBezTo>
                    <a:pt x="82" y="14"/>
                    <a:pt x="79" y="11"/>
                    <a:pt x="80" y="10"/>
                  </a:cubicBezTo>
                  <a:cubicBezTo>
                    <a:pt x="81" y="8"/>
                    <a:pt x="78" y="6"/>
                    <a:pt x="79" y="4"/>
                  </a:cubicBezTo>
                  <a:cubicBezTo>
                    <a:pt x="79" y="3"/>
                    <a:pt x="75" y="4"/>
                    <a:pt x="73" y="5"/>
                  </a:cubicBezTo>
                  <a:cubicBezTo>
                    <a:pt x="71" y="5"/>
                    <a:pt x="67" y="0"/>
                    <a:pt x="65" y="1"/>
                  </a:cubicBezTo>
                  <a:cubicBezTo>
                    <a:pt x="63" y="2"/>
                    <a:pt x="64" y="5"/>
                    <a:pt x="64" y="6"/>
                  </a:cubicBezTo>
                  <a:cubicBezTo>
                    <a:pt x="63" y="8"/>
                    <a:pt x="59" y="5"/>
                    <a:pt x="59" y="6"/>
                  </a:cubicBezTo>
                  <a:cubicBezTo>
                    <a:pt x="59" y="8"/>
                    <a:pt x="57" y="8"/>
                    <a:pt x="55" y="7"/>
                  </a:cubicBezTo>
                  <a:cubicBezTo>
                    <a:pt x="54" y="5"/>
                    <a:pt x="50" y="6"/>
                    <a:pt x="51" y="7"/>
                  </a:cubicBezTo>
                  <a:cubicBezTo>
                    <a:pt x="51" y="9"/>
                    <a:pt x="49" y="8"/>
                    <a:pt x="46" y="6"/>
                  </a:cubicBezTo>
                  <a:cubicBezTo>
                    <a:pt x="43" y="4"/>
                    <a:pt x="40" y="8"/>
                    <a:pt x="41" y="10"/>
                  </a:cubicBezTo>
                  <a:cubicBezTo>
                    <a:pt x="41" y="12"/>
                    <a:pt x="40" y="12"/>
                    <a:pt x="37" y="8"/>
                  </a:cubicBezTo>
                  <a:cubicBezTo>
                    <a:pt x="35" y="4"/>
                    <a:pt x="32" y="8"/>
                    <a:pt x="33" y="11"/>
                  </a:cubicBezTo>
                  <a:cubicBezTo>
                    <a:pt x="35" y="13"/>
                    <a:pt x="34" y="16"/>
                    <a:pt x="32" y="14"/>
                  </a:cubicBezTo>
                  <a:cubicBezTo>
                    <a:pt x="30" y="13"/>
                    <a:pt x="28" y="15"/>
                    <a:pt x="27" y="17"/>
                  </a:cubicBezTo>
                  <a:cubicBezTo>
                    <a:pt x="26" y="19"/>
                    <a:pt x="22" y="12"/>
                    <a:pt x="25" y="10"/>
                  </a:cubicBezTo>
                  <a:cubicBezTo>
                    <a:pt x="27" y="9"/>
                    <a:pt x="15" y="2"/>
                    <a:pt x="12" y="2"/>
                  </a:cubicBezTo>
                  <a:cubicBezTo>
                    <a:pt x="8" y="2"/>
                    <a:pt x="10" y="4"/>
                    <a:pt x="13" y="6"/>
                  </a:cubicBezTo>
                  <a:cubicBezTo>
                    <a:pt x="15" y="8"/>
                    <a:pt x="11" y="8"/>
                    <a:pt x="10" y="6"/>
                  </a:cubicBezTo>
                  <a:cubicBezTo>
                    <a:pt x="8" y="4"/>
                    <a:pt x="6" y="6"/>
                    <a:pt x="4" y="8"/>
                  </a:cubicBezTo>
                  <a:cubicBezTo>
                    <a:pt x="3" y="11"/>
                    <a:pt x="0" y="12"/>
                    <a:pt x="0" y="14"/>
                  </a:cubicBezTo>
                  <a:cubicBezTo>
                    <a:pt x="0" y="16"/>
                    <a:pt x="4" y="18"/>
                    <a:pt x="8" y="16"/>
                  </a:cubicBezTo>
                  <a:cubicBezTo>
                    <a:pt x="12" y="14"/>
                    <a:pt x="16" y="14"/>
                    <a:pt x="18" y="16"/>
                  </a:cubicBezTo>
                  <a:cubicBezTo>
                    <a:pt x="20" y="18"/>
                    <a:pt x="15" y="18"/>
                    <a:pt x="17" y="20"/>
                  </a:cubicBezTo>
                  <a:cubicBezTo>
                    <a:pt x="19" y="21"/>
                    <a:pt x="17" y="23"/>
                    <a:pt x="12" y="22"/>
                  </a:cubicBezTo>
                  <a:cubicBezTo>
                    <a:pt x="8" y="22"/>
                    <a:pt x="2" y="23"/>
                    <a:pt x="3" y="25"/>
                  </a:cubicBezTo>
                  <a:cubicBezTo>
                    <a:pt x="4" y="27"/>
                    <a:pt x="15" y="24"/>
                    <a:pt x="15" y="25"/>
                  </a:cubicBezTo>
                  <a:cubicBezTo>
                    <a:pt x="15" y="27"/>
                    <a:pt x="15" y="30"/>
                    <a:pt x="18" y="28"/>
                  </a:cubicBezTo>
                  <a:cubicBezTo>
                    <a:pt x="21" y="27"/>
                    <a:pt x="19" y="31"/>
                    <a:pt x="21" y="31"/>
                  </a:cubicBezTo>
                  <a:cubicBezTo>
                    <a:pt x="22" y="32"/>
                    <a:pt x="22" y="35"/>
                    <a:pt x="18" y="35"/>
                  </a:cubicBezTo>
                  <a:cubicBezTo>
                    <a:pt x="14" y="35"/>
                    <a:pt x="12" y="36"/>
                    <a:pt x="13" y="38"/>
                  </a:cubicBezTo>
                  <a:cubicBezTo>
                    <a:pt x="16" y="40"/>
                    <a:pt x="20" y="38"/>
                    <a:pt x="24" y="37"/>
                  </a:cubicBezTo>
                  <a:cubicBezTo>
                    <a:pt x="28" y="36"/>
                    <a:pt x="34" y="42"/>
                    <a:pt x="39" y="44"/>
                  </a:cubicBezTo>
                  <a:cubicBezTo>
                    <a:pt x="44" y="46"/>
                    <a:pt x="53" y="43"/>
                    <a:pt x="54" y="40"/>
                  </a:cubicBezTo>
                  <a:cubicBezTo>
                    <a:pt x="55" y="38"/>
                    <a:pt x="62" y="39"/>
                    <a:pt x="64" y="37"/>
                  </a:cubicBezTo>
                  <a:cubicBezTo>
                    <a:pt x="67" y="35"/>
                    <a:pt x="71" y="33"/>
                    <a:pt x="76" y="3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6" name="Freeform 267">
              <a:extLst>
                <a:ext uri="{FF2B5EF4-FFF2-40B4-BE49-F238E27FC236}">
                  <a16:creationId xmlns:a16="http://schemas.microsoft.com/office/drawing/2014/main" id="{F77A4B52-69A6-F5B3-0577-FBFEB12E12B9}"/>
                </a:ext>
              </a:extLst>
            </p:cNvPr>
            <p:cNvSpPr>
              <a:spLocks/>
            </p:cNvSpPr>
            <p:nvPr/>
          </p:nvSpPr>
          <p:spPr bwMode="auto">
            <a:xfrm>
              <a:off x="4441826" y="2946401"/>
              <a:ext cx="107950" cy="120650"/>
            </a:xfrm>
            <a:custGeom>
              <a:avLst/>
              <a:gdLst>
                <a:gd name="T0" fmla="*/ 34 w 38"/>
                <a:gd name="T1" fmla="*/ 14 h 43"/>
                <a:gd name="T2" fmla="*/ 31 w 38"/>
                <a:gd name="T3" fmla="*/ 11 h 43"/>
                <a:gd name="T4" fmla="*/ 26 w 38"/>
                <a:gd name="T5" fmla="*/ 13 h 43"/>
                <a:gd name="T6" fmla="*/ 21 w 38"/>
                <a:gd name="T7" fmla="*/ 12 h 43"/>
                <a:gd name="T8" fmla="*/ 23 w 38"/>
                <a:gd name="T9" fmla="*/ 7 h 43"/>
                <a:gd name="T10" fmla="*/ 25 w 38"/>
                <a:gd name="T11" fmla="*/ 2 h 43"/>
                <a:gd name="T12" fmla="*/ 24 w 38"/>
                <a:gd name="T13" fmla="*/ 2 h 43"/>
                <a:gd name="T14" fmla="*/ 16 w 38"/>
                <a:gd name="T15" fmla="*/ 3 h 43"/>
                <a:gd name="T16" fmla="*/ 20 w 38"/>
                <a:gd name="T17" fmla="*/ 7 h 43"/>
                <a:gd name="T18" fmla="*/ 13 w 38"/>
                <a:gd name="T19" fmla="*/ 11 h 43"/>
                <a:gd name="T20" fmla="*/ 4 w 38"/>
                <a:gd name="T21" fmla="*/ 11 h 43"/>
                <a:gd name="T22" fmla="*/ 5 w 38"/>
                <a:gd name="T23" fmla="*/ 17 h 43"/>
                <a:gd name="T24" fmla="*/ 9 w 38"/>
                <a:gd name="T25" fmla="*/ 23 h 43"/>
                <a:gd name="T26" fmla="*/ 6 w 38"/>
                <a:gd name="T27" fmla="*/ 30 h 43"/>
                <a:gd name="T28" fmla="*/ 1 w 38"/>
                <a:gd name="T29" fmla="*/ 36 h 43"/>
                <a:gd name="T30" fmla="*/ 9 w 38"/>
                <a:gd name="T31" fmla="*/ 43 h 43"/>
                <a:gd name="T32" fmla="*/ 24 w 38"/>
                <a:gd name="T33" fmla="*/ 37 h 43"/>
                <a:gd name="T34" fmla="*/ 34 w 38"/>
                <a:gd name="T35" fmla="*/ 35 h 43"/>
                <a:gd name="T36" fmla="*/ 34 w 38"/>
                <a:gd name="T37" fmla="*/ 15 h 43"/>
                <a:gd name="T38" fmla="*/ 34 w 38"/>
                <a:gd name="T3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3">
                  <a:moveTo>
                    <a:pt x="34" y="14"/>
                  </a:moveTo>
                  <a:cubicBezTo>
                    <a:pt x="33" y="13"/>
                    <a:pt x="32" y="12"/>
                    <a:pt x="31" y="11"/>
                  </a:cubicBezTo>
                  <a:cubicBezTo>
                    <a:pt x="28" y="7"/>
                    <a:pt x="27" y="10"/>
                    <a:pt x="26" y="13"/>
                  </a:cubicBezTo>
                  <a:cubicBezTo>
                    <a:pt x="26" y="15"/>
                    <a:pt x="23" y="12"/>
                    <a:pt x="21" y="12"/>
                  </a:cubicBezTo>
                  <a:cubicBezTo>
                    <a:pt x="19" y="11"/>
                    <a:pt x="22" y="8"/>
                    <a:pt x="23" y="7"/>
                  </a:cubicBezTo>
                  <a:cubicBezTo>
                    <a:pt x="24" y="6"/>
                    <a:pt x="25" y="4"/>
                    <a:pt x="25" y="2"/>
                  </a:cubicBezTo>
                  <a:cubicBezTo>
                    <a:pt x="25" y="2"/>
                    <a:pt x="24" y="2"/>
                    <a:pt x="24" y="2"/>
                  </a:cubicBezTo>
                  <a:cubicBezTo>
                    <a:pt x="21" y="0"/>
                    <a:pt x="16" y="0"/>
                    <a:pt x="16" y="3"/>
                  </a:cubicBezTo>
                  <a:cubicBezTo>
                    <a:pt x="16" y="7"/>
                    <a:pt x="20" y="5"/>
                    <a:pt x="20" y="7"/>
                  </a:cubicBezTo>
                  <a:cubicBezTo>
                    <a:pt x="20" y="9"/>
                    <a:pt x="16" y="9"/>
                    <a:pt x="13" y="11"/>
                  </a:cubicBezTo>
                  <a:cubicBezTo>
                    <a:pt x="10" y="13"/>
                    <a:pt x="7" y="10"/>
                    <a:pt x="4" y="11"/>
                  </a:cubicBezTo>
                  <a:cubicBezTo>
                    <a:pt x="1" y="13"/>
                    <a:pt x="7" y="14"/>
                    <a:pt x="5" y="17"/>
                  </a:cubicBezTo>
                  <a:cubicBezTo>
                    <a:pt x="3" y="21"/>
                    <a:pt x="5" y="20"/>
                    <a:pt x="9" y="23"/>
                  </a:cubicBezTo>
                  <a:cubicBezTo>
                    <a:pt x="12" y="26"/>
                    <a:pt x="6" y="27"/>
                    <a:pt x="6" y="30"/>
                  </a:cubicBezTo>
                  <a:cubicBezTo>
                    <a:pt x="6" y="34"/>
                    <a:pt x="2" y="34"/>
                    <a:pt x="1" y="36"/>
                  </a:cubicBezTo>
                  <a:cubicBezTo>
                    <a:pt x="0" y="38"/>
                    <a:pt x="5" y="43"/>
                    <a:pt x="9" y="43"/>
                  </a:cubicBezTo>
                  <a:cubicBezTo>
                    <a:pt x="12" y="43"/>
                    <a:pt x="20" y="41"/>
                    <a:pt x="24" y="37"/>
                  </a:cubicBezTo>
                  <a:cubicBezTo>
                    <a:pt x="28" y="33"/>
                    <a:pt x="30" y="37"/>
                    <a:pt x="34" y="35"/>
                  </a:cubicBezTo>
                  <a:cubicBezTo>
                    <a:pt x="38" y="33"/>
                    <a:pt x="36" y="18"/>
                    <a:pt x="34" y="15"/>
                  </a:cubicBezTo>
                  <a:cubicBezTo>
                    <a:pt x="34" y="14"/>
                    <a:pt x="34" y="14"/>
                    <a:pt x="34" y="1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7" name="Freeform 268">
              <a:extLst>
                <a:ext uri="{FF2B5EF4-FFF2-40B4-BE49-F238E27FC236}">
                  <a16:creationId xmlns:a16="http://schemas.microsoft.com/office/drawing/2014/main" id="{A0CF3399-0091-E60B-1DF5-B89915D45BC1}"/>
                </a:ext>
              </a:extLst>
            </p:cNvPr>
            <p:cNvSpPr>
              <a:spLocks/>
            </p:cNvSpPr>
            <p:nvPr/>
          </p:nvSpPr>
          <p:spPr bwMode="auto">
            <a:xfrm>
              <a:off x="4441826" y="2946401"/>
              <a:ext cx="107950" cy="120650"/>
            </a:xfrm>
            <a:custGeom>
              <a:avLst/>
              <a:gdLst>
                <a:gd name="T0" fmla="*/ 34 w 38"/>
                <a:gd name="T1" fmla="*/ 14 h 43"/>
                <a:gd name="T2" fmla="*/ 31 w 38"/>
                <a:gd name="T3" fmla="*/ 11 h 43"/>
                <a:gd name="T4" fmla="*/ 26 w 38"/>
                <a:gd name="T5" fmla="*/ 13 h 43"/>
                <a:gd name="T6" fmla="*/ 21 w 38"/>
                <a:gd name="T7" fmla="*/ 12 h 43"/>
                <a:gd name="T8" fmla="*/ 23 w 38"/>
                <a:gd name="T9" fmla="*/ 7 h 43"/>
                <a:gd name="T10" fmla="*/ 25 w 38"/>
                <a:gd name="T11" fmla="*/ 2 h 43"/>
                <a:gd name="T12" fmla="*/ 24 w 38"/>
                <a:gd name="T13" fmla="*/ 2 h 43"/>
                <a:gd name="T14" fmla="*/ 16 w 38"/>
                <a:gd name="T15" fmla="*/ 3 h 43"/>
                <a:gd name="T16" fmla="*/ 20 w 38"/>
                <a:gd name="T17" fmla="*/ 7 h 43"/>
                <a:gd name="T18" fmla="*/ 13 w 38"/>
                <a:gd name="T19" fmla="*/ 11 h 43"/>
                <a:gd name="T20" fmla="*/ 4 w 38"/>
                <a:gd name="T21" fmla="*/ 11 h 43"/>
                <a:gd name="T22" fmla="*/ 5 w 38"/>
                <a:gd name="T23" fmla="*/ 17 h 43"/>
                <a:gd name="T24" fmla="*/ 9 w 38"/>
                <a:gd name="T25" fmla="*/ 23 h 43"/>
                <a:gd name="T26" fmla="*/ 6 w 38"/>
                <a:gd name="T27" fmla="*/ 30 h 43"/>
                <a:gd name="T28" fmla="*/ 1 w 38"/>
                <a:gd name="T29" fmla="*/ 36 h 43"/>
                <a:gd name="T30" fmla="*/ 9 w 38"/>
                <a:gd name="T31" fmla="*/ 43 h 43"/>
                <a:gd name="T32" fmla="*/ 24 w 38"/>
                <a:gd name="T33" fmla="*/ 37 h 43"/>
                <a:gd name="T34" fmla="*/ 34 w 38"/>
                <a:gd name="T35" fmla="*/ 35 h 43"/>
                <a:gd name="T36" fmla="*/ 34 w 38"/>
                <a:gd name="T37" fmla="*/ 15 h 43"/>
                <a:gd name="T38" fmla="*/ 34 w 38"/>
                <a:gd name="T3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3">
                  <a:moveTo>
                    <a:pt x="34" y="14"/>
                  </a:moveTo>
                  <a:cubicBezTo>
                    <a:pt x="33" y="13"/>
                    <a:pt x="32" y="12"/>
                    <a:pt x="31" y="11"/>
                  </a:cubicBezTo>
                  <a:cubicBezTo>
                    <a:pt x="28" y="7"/>
                    <a:pt x="27" y="10"/>
                    <a:pt x="26" y="13"/>
                  </a:cubicBezTo>
                  <a:cubicBezTo>
                    <a:pt x="26" y="15"/>
                    <a:pt x="23" y="12"/>
                    <a:pt x="21" y="12"/>
                  </a:cubicBezTo>
                  <a:cubicBezTo>
                    <a:pt x="19" y="11"/>
                    <a:pt x="22" y="8"/>
                    <a:pt x="23" y="7"/>
                  </a:cubicBezTo>
                  <a:cubicBezTo>
                    <a:pt x="24" y="6"/>
                    <a:pt x="25" y="4"/>
                    <a:pt x="25" y="2"/>
                  </a:cubicBezTo>
                  <a:cubicBezTo>
                    <a:pt x="25" y="2"/>
                    <a:pt x="24" y="2"/>
                    <a:pt x="24" y="2"/>
                  </a:cubicBezTo>
                  <a:cubicBezTo>
                    <a:pt x="21" y="0"/>
                    <a:pt x="16" y="0"/>
                    <a:pt x="16" y="3"/>
                  </a:cubicBezTo>
                  <a:cubicBezTo>
                    <a:pt x="16" y="7"/>
                    <a:pt x="20" y="5"/>
                    <a:pt x="20" y="7"/>
                  </a:cubicBezTo>
                  <a:cubicBezTo>
                    <a:pt x="20" y="9"/>
                    <a:pt x="16" y="9"/>
                    <a:pt x="13" y="11"/>
                  </a:cubicBezTo>
                  <a:cubicBezTo>
                    <a:pt x="10" y="13"/>
                    <a:pt x="7" y="10"/>
                    <a:pt x="4" y="11"/>
                  </a:cubicBezTo>
                  <a:cubicBezTo>
                    <a:pt x="1" y="13"/>
                    <a:pt x="7" y="14"/>
                    <a:pt x="5" y="17"/>
                  </a:cubicBezTo>
                  <a:cubicBezTo>
                    <a:pt x="3" y="21"/>
                    <a:pt x="5" y="20"/>
                    <a:pt x="9" y="23"/>
                  </a:cubicBezTo>
                  <a:cubicBezTo>
                    <a:pt x="12" y="26"/>
                    <a:pt x="6" y="27"/>
                    <a:pt x="6" y="30"/>
                  </a:cubicBezTo>
                  <a:cubicBezTo>
                    <a:pt x="6" y="34"/>
                    <a:pt x="2" y="34"/>
                    <a:pt x="1" y="36"/>
                  </a:cubicBezTo>
                  <a:cubicBezTo>
                    <a:pt x="0" y="38"/>
                    <a:pt x="5" y="43"/>
                    <a:pt x="9" y="43"/>
                  </a:cubicBezTo>
                  <a:cubicBezTo>
                    <a:pt x="12" y="43"/>
                    <a:pt x="20" y="41"/>
                    <a:pt x="24" y="37"/>
                  </a:cubicBezTo>
                  <a:cubicBezTo>
                    <a:pt x="28" y="33"/>
                    <a:pt x="30" y="37"/>
                    <a:pt x="34" y="35"/>
                  </a:cubicBezTo>
                  <a:cubicBezTo>
                    <a:pt x="38" y="33"/>
                    <a:pt x="36" y="18"/>
                    <a:pt x="34" y="15"/>
                  </a:cubicBezTo>
                  <a:cubicBezTo>
                    <a:pt x="34" y="14"/>
                    <a:pt x="34" y="14"/>
                    <a:pt x="34" y="1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8" name="Freeform 269">
              <a:extLst>
                <a:ext uri="{FF2B5EF4-FFF2-40B4-BE49-F238E27FC236}">
                  <a16:creationId xmlns:a16="http://schemas.microsoft.com/office/drawing/2014/main" id="{72926068-631F-F3C8-C9DB-6C634370B6AB}"/>
                </a:ext>
              </a:extLst>
            </p:cNvPr>
            <p:cNvSpPr>
              <a:spLocks noEditPoints="1"/>
            </p:cNvSpPr>
            <p:nvPr/>
          </p:nvSpPr>
          <p:spPr bwMode="auto">
            <a:xfrm>
              <a:off x="4495801" y="2751138"/>
              <a:ext cx="239713" cy="366713"/>
            </a:xfrm>
            <a:custGeom>
              <a:avLst/>
              <a:gdLst>
                <a:gd name="T0" fmla="*/ 6 w 85"/>
                <a:gd name="T1" fmla="*/ 71 h 130"/>
                <a:gd name="T2" fmla="*/ 2 w 85"/>
                <a:gd name="T3" fmla="*/ 81 h 130"/>
                <a:gd name="T4" fmla="*/ 12 w 85"/>
                <a:gd name="T5" fmla="*/ 80 h 130"/>
                <a:gd name="T6" fmla="*/ 21 w 85"/>
                <a:gd name="T7" fmla="*/ 79 h 130"/>
                <a:gd name="T8" fmla="*/ 85 w 85"/>
                <a:gd name="T9" fmla="*/ 100 h 130"/>
                <a:gd name="T10" fmla="*/ 72 w 85"/>
                <a:gd name="T11" fmla="*/ 95 h 130"/>
                <a:gd name="T12" fmla="*/ 69 w 85"/>
                <a:gd name="T13" fmla="*/ 86 h 130"/>
                <a:gd name="T14" fmla="*/ 57 w 85"/>
                <a:gd name="T15" fmla="*/ 66 h 130"/>
                <a:gd name="T16" fmla="*/ 44 w 85"/>
                <a:gd name="T17" fmla="*/ 60 h 130"/>
                <a:gd name="T18" fmla="*/ 53 w 85"/>
                <a:gd name="T19" fmla="*/ 40 h 130"/>
                <a:gd name="T20" fmla="*/ 35 w 85"/>
                <a:gd name="T21" fmla="*/ 36 h 130"/>
                <a:gd name="T22" fmla="*/ 42 w 85"/>
                <a:gd name="T23" fmla="*/ 25 h 130"/>
                <a:gd name="T24" fmla="*/ 30 w 85"/>
                <a:gd name="T25" fmla="*/ 28 h 130"/>
                <a:gd name="T26" fmla="*/ 21 w 85"/>
                <a:gd name="T27" fmla="*/ 41 h 130"/>
                <a:gd name="T28" fmla="*/ 13 w 85"/>
                <a:gd name="T29" fmla="*/ 41 h 130"/>
                <a:gd name="T30" fmla="*/ 16 w 85"/>
                <a:gd name="T31" fmla="*/ 53 h 130"/>
                <a:gd name="T32" fmla="*/ 14 w 85"/>
                <a:gd name="T33" fmla="*/ 62 h 130"/>
                <a:gd name="T34" fmla="*/ 23 w 85"/>
                <a:gd name="T35" fmla="*/ 65 h 130"/>
                <a:gd name="T36" fmla="*/ 29 w 85"/>
                <a:gd name="T37" fmla="*/ 64 h 130"/>
                <a:gd name="T38" fmla="*/ 38 w 85"/>
                <a:gd name="T39" fmla="*/ 72 h 130"/>
                <a:gd name="T40" fmla="*/ 42 w 85"/>
                <a:gd name="T41" fmla="*/ 80 h 130"/>
                <a:gd name="T42" fmla="*/ 43 w 85"/>
                <a:gd name="T43" fmla="*/ 90 h 130"/>
                <a:gd name="T44" fmla="*/ 32 w 85"/>
                <a:gd name="T45" fmla="*/ 92 h 130"/>
                <a:gd name="T46" fmla="*/ 34 w 85"/>
                <a:gd name="T47" fmla="*/ 100 h 130"/>
                <a:gd name="T48" fmla="*/ 30 w 85"/>
                <a:gd name="T49" fmla="*/ 110 h 130"/>
                <a:gd name="T50" fmla="*/ 43 w 85"/>
                <a:gd name="T51" fmla="*/ 112 h 130"/>
                <a:gd name="T52" fmla="*/ 35 w 85"/>
                <a:gd name="T53" fmla="*/ 115 h 130"/>
                <a:gd name="T54" fmla="*/ 30 w 85"/>
                <a:gd name="T55" fmla="*/ 125 h 130"/>
                <a:gd name="T56" fmla="*/ 40 w 85"/>
                <a:gd name="T57" fmla="*/ 123 h 130"/>
                <a:gd name="T58" fmla="*/ 53 w 85"/>
                <a:gd name="T59" fmla="*/ 120 h 130"/>
                <a:gd name="T60" fmla="*/ 69 w 85"/>
                <a:gd name="T61" fmla="*/ 120 h 130"/>
                <a:gd name="T62" fmla="*/ 77 w 85"/>
                <a:gd name="T63" fmla="*/ 113 h 130"/>
                <a:gd name="T64" fmla="*/ 85 w 85"/>
                <a:gd name="T65" fmla="*/ 100 h 130"/>
                <a:gd name="T66" fmla="*/ 16 w 85"/>
                <a:gd name="T67" fmla="*/ 30 h 130"/>
                <a:gd name="T68" fmla="*/ 58 w 85"/>
                <a:gd name="T69" fmla="*/ 11 h 130"/>
                <a:gd name="T70" fmla="*/ 58 w 85"/>
                <a:gd name="T71"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130">
                  <a:moveTo>
                    <a:pt x="17" y="69"/>
                  </a:moveTo>
                  <a:cubicBezTo>
                    <a:pt x="14" y="66"/>
                    <a:pt x="10" y="71"/>
                    <a:pt x="6" y="71"/>
                  </a:cubicBezTo>
                  <a:cubicBezTo>
                    <a:pt x="6" y="73"/>
                    <a:pt x="5" y="75"/>
                    <a:pt x="4" y="76"/>
                  </a:cubicBezTo>
                  <a:cubicBezTo>
                    <a:pt x="3" y="77"/>
                    <a:pt x="0" y="80"/>
                    <a:pt x="2" y="81"/>
                  </a:cubicBezTo>
                  <a:cubicBezTo>
                    <a:pt x="4" y="81"/>
                    <a:pt x="7" y="84"/>
                    <a:pt x="7" y="82"/>
                  </a:cubicBezTo>
                  <a:cubicBezTo>
                    <a:pt x="8" y="79"/>
                    <a:pt x="9" y="76"/>
                    <a:pt x="12" y="80"/>
                  </a:cubicBezTo>
                  <a:cubicBezTo>
                    <a:pt x="13" y="81"/>
                    <a:pt x="14" y="82"/>
                    <a:pt x="15" y="83"/>
                  </a:cubicBezTo>
                  <a:cubicBezTo>
                    <a:pt x="15" y="81"/>
                    <a:pt x="19" y="81"/>
                    <a:pt x="21" y="79"/>
                  </a:cubicBezTo>
                  <a:cubicBezTo>
                    <a:pt x="24" y="76"/>
                    <a:pt x="20" y="73"/>
                    <a:pt x="17" y="69"/>
                  </a:cubicBezTo>
                  <a:moveTo>
                    <a:pt x="85" y="100"/>
                  </a:moveTo>
                  <a:cubicBezTo>
                    <a:pt x="85" y="96"/>
                    <a:pt x="77" y="94"/>
                    <a:pt x="76" y="96"/>
                  </a:cubicBezTo>
                  <a:cubicBezTo>
                    <a:pt x="75" y="98"/>
                    <a:pt x="73" y="97"/>
                    <a:pt x="72" y="95"/>
                  </a:cubicBezTo>
                  <a:cubicBezTo>
                    <a:pt x="70" y="93"/>
                    <a:pt x="73" y="91"/>
                    <a:pt x="72" y="91"/>
                  </a:cubicBezTo>
                  <a:cubicBezTo>
                    <a:pt x="70" y="90"/>
                    <a:pt x="69" y="87"/>
                    <a:pt x="69" y="86"/>
                  </a:cubicBezTo>
                  <a:cubicBezTo>
                    <a:pt x="69" y="85"/>
                    <a:pt x="67" y="77"/>
                    <a:pt x="63" y="76"/>
                  </a:cubicBezTo>
                  <a:cubicBezTo>
                    <a:pt x="58" y="75"/>
                    <a:pt x="58" y="69"/>
                    <a:pt x="57" y="66"/>
                  </a:cubicBezTo>
                  <a:cubicBezTo>
                    <a:pt x="56" y="62"/>
                    <a:pt x="54" y="64"/>
                    <a:pt x="51" y="61"/>
                  </a:cubicBezTo>
                  <a:cubicBezTo>
                    <a:pt x="49" y="59"/>
                    <a:pt x="46" y="60"/>
                    <a:pt x="44" y="60"/>
                  </a:cubicBezTo>
                  <a:cubicBezTo>
                    <a:pt x="42" y="60"/>
                    <a:pt x="44" y="57"/>
                    <a:pt x="47" y="55"/>
                  </a:cubicBezTo>
                  <a:cubicBezTo>
                    <a:pt x="50" y="53"/>
                    <a:pt x="53" y="42"/>
                    <a:pt x="53" y="40"/>
                  </a:cubicBezTo>
                  <a:cubicBezTo>
                    <a:pt x="53" y="38"/>
                    <a:pt x="40" y="38"/>
                    <a:pt x="38" y="39"/>
                  </a:cubicBezTo>
                  <a:cubicBezTo>
                    <a:pt x="35" y="40"/>
                    <a:pt x="33" y="37"/>
                    <a:pt x="35" y="36"/>
                  </a:cubicBezTo>
                  <a:cubicBezTo>
                    <a:pt x="37" y="36"/>
                    <a:pt x="41" y="31"/>
                    <a:pt x="41" y="29"/>
                  </a:cubicBezTo>
                  <a:cubicBezTo>
                    <a:pt x="41" y="28"/>
                    <a:pt x="44" y="26"/>
                    <a:pt x="42" y="25"/>
                  </a:cubicBezTo>
                  <a:cubicBezTo>
                    <a:pt x="41" y="23"/>
                    <a:pt x="40" y="27"/>
                    <a:pt x="39" y="28"/>
                  </a:cubicBezTo>
                  <a:cubicBezTo>
                    <a:pt x="37" y="29"/>
                    <a:pt x="34" y="29"/>
                    <a:pt x="30" y="28"/>
                  </a:cubicBezTo>
                  <a:cubicBezTo>
                    <a:pt x="26" y="27"/>
                    <a:pt x="24" y="33"/>
                    <a:pt x="24" y="35"/>
                  </a:cubicBezTo>
                  <a:cubicBezTo>
                    <a:pt x="25" y="37"/>
                    <a:pt x="20" y="39"/>
                    <a:pt x="21" y="41"/>
                  </a:cubicBezTo>
                  <a:cubicBezTo>
                    <a:pt x="21" y="43"/>
                    <a:pt x="20" y="44"/>
                    <a:pt x="19" y="43"/>
                  </a:cubicBezTo>
                  <a:cubicBezTo>
                    <a:pt x="17" y="42"/>
                    <a:pt x="16" y="39"/>
                    <a:pt x="13" y="41"/>
                  </a:cubicBezTo>
                  <a:cubicBezTo>
                    <a:pt x="11" y="43"/>
                    <a:pt x="16" y="46"/>
                    <a:pt x="20" y="46"/>
                  </a:cubicBezTo>
                  <a:cubicBezTo>
                    <a:pt x="23" y="47"/>
                    <a:pt x="17" y="49"/>
                    <a:pt x="16" y="53"/>
                  </a:cubicBezTo>
                  <a:cubicBezTo>
                    <a:pt x="16" y="56"/>
                    <a:pt x="21" y="55"/>
                    <a:pt x="21" y="57"/>
                  </a:cubicBezTo>
                  <a:cubicBezTo>
                    <a:pt x="21" y="59"/>
                    <a:pt x="14" y="60"/>
                    <a:pt x="14" y="62"/>
                  </a:cubicBezTo>
                  <a:cubicBezTo>
                    <a:pt x="14" y="65"/>
                    <a:pt x="18" y="61"/>
                    <a:pt x="20" y="60"/>
                  </a:cubicBezTo>
                  <a:cubicBezTo>
                    <a:pt x="22" y="59"/>
                    <a:pt x="19" y="66"/>
                    <a:pt x="23" y="65"/>
                  </a:cubicBezTo>
                  <a:cubicBezTo>
                    <a:pt x="28" y="64"/>
                    <a:pt x="27" y="58"/>
                    <a:pt x="28" y="59"/>
                  </a:cubicBezTo>
                  <a:cubicBezTo>
                    <a:pt x="30" y="59"/>
                    <a:pt x="28" y="62"/>
                    <a:pt x="29" y="64"/>
                  </a:cubicBezTo>
                  <a:cubicBezTo>
                    <a:pt x="30" y="67"/>
                    <a:pt x="26" y="71"/>
                    <a:pt x="26" y="73"/>
                  </a:cubicBezTo>
                  <a:cubicBezTo>
                    <a:pt x="26" y="75"/>
                    <a:pt x="35" y="75"/>
                    <a:pt x="38" y="72"/>
                  </a:cubicBezTo>
                  <a:cubicBezTo>
                    <a:pt x="41" y="69"/>
                    <a:pt x="42" y="72"/>
                    <a:pt x="40" y="74"/>
                  </a:cubicBezTo>
                  <a:cubicBezTo>
                    <a:pt x="38" y="77"/>
                    <a:pt x="39" y="79"/>
                    <a:pt x="42" y="80"/>
                  </a:cubicBezTo>
                  <a:cubicBezTo>
                    <a:pt x="44" y="80"/>
                    <a:pt x="45" y="81"/>
                    <a:pt x="44" y="83"/>
                  </a:cubicBezTo>
                  <a:cubicBezTo>
                    <a:pt x="43" y="85"/>
                    <a:pt x="44" y="88"/>
                    <a:pt x="43" y="90"/>
                  </a:cubicBezTo>
                  <a:cubicBezTo>
                    <a:pt x="42" y="92"/>
                    <a:pt x="35" y="92"/>
                    <a:pt x="35" y="91"/>
                  </a:cubicBezTo>
                  <a:cubicBezTo>
                    <a:pt x="34" y="89"/>
                    <a:pt x="31" y="90"/>
                    <a:pt x="32" y="92"/>
                  </a:cubicBezTo>
                  <a:cubicBezTo>
                    <a:pt x="33" y="94"/>
                    <a:pt x="29" y="96"/>
                    <a:pt x="29" y="97"/>
                  </a:cubicBezTo>
                  <a:cubicBezTo>
                    <a:pt x="30" y="99"/>
                    <a:pt x="34" y="98"/>
                    <a:pt x="34" y="100"/>
                  </a:cubicBezTo>
                  <a:cubicBezTo>
                    <a:pt x="35" y="102"/>
                    <a:pt x="31" y="105"/>
                    <a:pt x="26" y="106"/>
                  </a:cubicBezTo>
                  <a:cubicBezTo>
                    <a:pt x="22" y="108"/>
                    <a:pt x="27" y="111"/>
                    <a:pt x="30" y="110"/>
                  </a:cubicBezTo>
                  <a:cubicBezTo>
                    <a:pt x="32" y="108"/>
                    <a:pt x="31" y="111"/>
                    <a:pt x="35" y="111"/>
                  </a:cubicBezTo>
                  <a:cubicBezTo>
                    <a:pt x="38" y="111"/>
                    <a:pt x="40" y="113"/>
                    <a:pt x="43" y="112"/>
                  </a:cubicBezTo>
                  <a:cubicBezTo>
                    <a:pt x="47" y="111"/>
                    <a:pt x="47" y="112"/>
                    <a:pt x="44" y="114"/>
                  </a:cubicBezTo>
                  <a:cubicBezTo>
                    <a:pt x="41" y="116"/>
                    <a:pt x="37" y="114"/>
                    <a:pt x="35" y="115"/>
                  </a:cubicBezTo>
                  <a:cubicBezTo>
                    <a:pt x="32" y="117"/>
                    <a:pt x="22" y="126"/>
                    <a:pt x="24" y="129"/>
                  </a:cubicBezTo>
                  <a:cubicBezTo>
                    <a:pt x="25" y="130"/>
                    <a:pt x="27" y="127"/>
                    <a:pt x="30" y="125"/>
                  </a:cubicBezTo>
                  <a:cubicBezTo>
                    <a:pt x="34" y="124"/>
                    <a:pt x="35" y="126"/>
                    <a:pt x="37" y="126"/>
                  </a:cubicBezTo>
                  <a:cubicBezTo>
                    <a:pt x="39" y="127"/>
                    <a:pt x="39" y="122"/>
                    <a:pt x="40" y="123"/>
                  </a:cubicBezTo>
                  <a:cubicBezTo>
                    <a:pt x="42" y="123"/>
                    <a:pt x="43" y="121"/>
                    <a:pt x="46" y="122"/>
                  </a:cubicBezTo>
                  <a:cubicBezTo>
                    <a:pt x="49" y="122"/>
                    <a:pt x="51" y="121"/>
                    <a:pt x="53" y="120"/>
                  </a:cubicBezTo>
                  <a:cubicBezTo>
                    <a:pt x="54" y="119"/>
                    <a:pt x="58" y="122"/>
                    <a:pt x="60" y="121"/>
                  </a:cubicBezTo>
                  <a:cubicBezTo>
                    <a:pt x="61" y="121"/>
                    <a:pt x="66" y="120"/>
                    <a:pt x="69" y="120"/>
                  </a:cubicBezTo>
                  <a:cubicBezTo>
                    <a:pt x="72" y="120"/>
                    <a:pt x="79" y="117"/>
                    <a:pt x="81" y="115"/>
                  </a:cubicBezTo>
                  <a:cubicBezTo>
                    <a:pt x="83" y="113"/>
                    <a:pt x="80" y="113"/>
                    <a:pt x="77" y="113"/>
                  </a:cubicBezTo>
                  <a:cubicBezTo>
                    <a:pt x="75" y="114"/>
                    <a:pt x="75" y="111"/>
                    <a:pt x="78" y="108"/>
                  </a:cubicBezTo>
                  <a:cubicBezTo>
                    <a:pt x="80" y="106"/>
                    <a:pt x="85" y="104"/>
                    <a:pt x="85" y="100"/>
                  </a:cubicBezTo>
                  <a:moveTo>
                    <a:pt x="10" y="38"/>
                  </a:moveTo>
                  <a:cubicBezTo>
                    <a:pt x="13" y="37"/>
                    <a:pt x="17" y="32"/>
                    <a:pt x="16" y="30"/>
                  </a:cubicBezTo>
                  <a:cubicBezTo>
                    <a:pt x="14" y="28"/>
                    <a:pt x="7" y="38"/>
                    <a:pt x="10" y="38"/>
                  </a:cubicBezTo>
                  <a:moveTo>
                    <a:pt x="58" y="11"/>
                  </a:moveTo>
                  <a:cubicBezTo>
                    <a:pt x="60" y="8"/>
                    <a:pt x="63" y="0"/>
                    <a:pt x="60" y="1"/>
                  </a:cubicBezTo>
                  <a:cubicBezTo>
                    <a:pt x="56" y="2"/>
                    <a:pt x="57" y="11"/>
                    <a:pt x="58" y="1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69" name="Freeform 270">
              <a:extLst>
                <a:ext uri="{FF2B5EF4-FFF2-40B4-BE49-F238E27FC236}">
                  <a16:creationId xmlns:a16="http://schemas.microsoft.com/office/drawing/2014/main" id="{45982695-3244-2AEF-01A0-72A3E897885A}"/>
                </a:ext>
              </a:extLst>
            </p:cNvPr>
            <p:cNvSpPr>
              <a:spLocks noEditPoints="1"/>
            </p:cNvSpPr>
            <p:nvPr/>
          </p:nvSpPr>
          <p:spPr bwMode="auto">
            <a:xfrm>
              <a:off x="4495801" y="2751138"/>
              <a:ext cx="239713" cy="366713"/>
            </a:xfrm>
            <a:custGeom>
              <a:avLst/>
              <a:gdLst>
                <a:gd name="T0" fmla="*/ 6 w 85"/>
                <a:gd name="T1" fmla="*/ 71 h 130"/>
                <a:gd name="T2" fmla="*/ 2 w 85"/>
                <a:gd name="T3" fmla="*/ 81 h 130"/>
                <a:gd name="T4" fmla="*/ 12 w 85"/>
                <a:gd name="T5" fmla="*/ 80 h 130"/>
                <a:gd name="T6" fmla="*/ 21 w 85"/>
                <a:gd name="T7" fmla="*/ 79 h 130"/>
                <a:gd name="T8" fmla="*/ 85 w 85"/>
                <a:gd name="T9" fmla="*/ 100 h 130"/>
                <a:gd name="T10" fmla="*/ 72 w 85"/>
                <a:gd name="T11" fmla="*/ 95 h 130"/>
                <a:gd name="T12" fmla="*/ 69 w 85"/>
                <a:gd name="T13" fmla="*/ 86 h 130"/>
                <a:gd name="T14" fmla="*/ 57 w 85"/>
                <a:gd name="T15" fmla="*/ 66 h 130"/>
                <a:gd name="T16" fmla="*/ 44 w 85"/>
                <a:gd name="T17" fmla="*/ 60 h 130"/>
                <a:gd name="T18" fmla="*/ 53 w 85"/>
                <a:gd name="T19" fmla="*/ 40 h 130"/>
                <a:gd name="T20" fmla="*/ 35 w 85"/>
                <a:gd name="T21" fmla="*/ 36 h 130"/>
                <a:gd name="T22" fmla="*/ 42 w 85"/>
                <a:gd name="T23" fmla="*/ 25 h 130"/>
                <a:gd name="T24" fmla="*/ 30 w 85"/>
                <a:gd name="T25" fmla="*/ 28 h 130"/>
                <a:gd name="T26" fmla="*/ 21 w 85"/>
                <a:gd name="T27" fmla="*/ 41 h 130"/>
                <a:gd name="T28" fmla="*/ 13 w 85"/>
                <a:gd name="T29" fmla="*/ 41 h 130"/>
                <a:gd name="T30" fmla="*/ 16 w 85"/>
                <a:gd name="T31" fmla="*/ 53 h 130"/>
                <a:gd name="T32" fmla="*/ 14 w 85"/>
                <a:gd name="T33" fmla="*/ 62 h 130"/>
                <a:gd name="T34" fmla="*/ 23 w 85"/>
                <a:gd name="T35" fmla="*/ 65 h 130"/>
                <a:gd name="T36" fmla="*/ 29 w 85"/>
                <a:gd name="T37" fmla="*/ 64 h 130"/>
                <a:gd name="T38" fmla="*/ 38 w 85"/>
                <a:gd name="T39" fmla="*/ 72 h 130"/>
                <a:gd name="T40" fmla="*/ 42 w 85"/>
                <a:gd name="T41" fmla="*/ 80 h 130"/>
                <a:gd name="T42" fmla="*/ 43 w 85"/>
                <a:gd name="T43" fmla="*/ 90 h 130"/>
                <a:gd name="T44" fmla="*/ 32 w 85"/>
                <a:gd name="T45" fmla="*/ 92 h 130"/>
                <a:gd name="T46" fmla="*/ 34 w 85"/>
                <a:gd name="T47" fmla="*/ 100 h 130"/>
                <a:gd name="T48" fmla="*/ 30 w 85"/>
                <a:gd name="T49" fmla="*/ 110 h 130"/>
                <a:gd name="T50" fmla="*/ 43 w 85"/>
                <a:gd name="T51" fmla="*/ 112 h 130"/>
                <a:gd name="T52" fmla="*/ 35 w 85"/>
                <a:gd name="T53" fmla="*/ 115 h 130"/>
                <a:gd name="T54" fmla="*/ 30 w 85"/>
                <a:gd name="T55" fmla="*/ 125 h 130"/>
                <a:gd name="T56" fmla="*/ 40 w 85"/>
                <a:gd name="T57" fmla="*/ 123 h 130"/>
                <a:gd name="T58" fmla="*/ 53 w 85"/>
                <a:gd name="T59" fmla="*/ 120 h 130"/>
                <a:gd name="T60" fmla="*/ 69 w 85"/>
                <a:gd name="T61" fmla="*/ 120 h 130"/>
                <a:gd name="T62" fmla="*/ 77 w 85"/>
                <a:gd name="T63" fmla="*/ 113 h 130"/>
                <a:gd name="T64" fmla="*/ 85 w 85"/>
                <a:gd name="T65" fmla="*/ 100 h 130"/>
                <a:gd name="T66" fmla="*/ 16 w 85"/>
                <a:gd name="T67" fmla="*/ 30 h 130"/>
                <a:gd name="T68" fmla="*/ 58 w 85"/>
                <a:gd name="T69" fmla="*/ 11 h 130"/>
                <a:gd name="T70" fmla="*/ 58 w 85"/>
                <a:gd name="T71"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130">
                  <a:moveTo>
                    <a:pt x="17" y="69"/>
                  </a:moveTo>
                  <a:cubicBezTo>
                    <a:pt x="14" y="66"/>
                    <a:pt x="10" y="71"/>
                    <a:pt x="6" y="71"/>
                  </a:cubicBezTo>
                  <a:cubicBezTo>
                    <a:pt x="6" y="73"/>
                    <a:pt x="5" y="75"/>
                    <a:pt x="4" y="76"/>
                  </a:cubicBezTo>
                  <a:cubicBezTo>
                    <a:pt x="3" y="77"/>
                    <a:pt x="0" y="80"/>
                    <a:pt x="2" y="81"/>
                  </a:cubicBezTo>
                  <a:cubicBezTo>
                    <a:pt x="4" y="81"/>
                    <a:pt x="7" y="84"/>
                    <a:pt x="7" y="82"/>
                  </a:cubicBezTo>
                  <a:cubicBezTo>
                    <a:pt x="8" y="79"/>
                    <a:pt x="9" y="76"/>
                    <a:pt x="12" y="80"/>
                  </a:cubicBezTo>
                  <a:cubicBezTo>
                    <a:pt x="13" y="81"/>
                    <a:pt x="14" y="82"/>
                    <a:pt x="15" y="83"/>
                  </a:cubicBezTo>
                  <a:cubicBezTo>
                    <a:pt x="15" y="81"/>
                    <a:pt x="19" y="81"/>
                    <a:pt x="21" y="79"/>
                  </a:cubicBezTo>
                  <a:cubicBezTo>
                    <a:pt x="24" y="76"/>
                    <a:pt x="20" y="73"/>
                    <a:pt x="17" y="69"/>
                  </a:cubicBezTo>
                  <a:close/>
                  <a:moveTo>
                    <a:pt x="85" y="100"/>
                  </a:moveTo>
                  <a:cubicBezTo>
                    <a:pt x="85" y="96"/>
                    <a:pt x="77" y="94"/>
                    <a:pt x="76" y="96"/>
                  </a:cubicBezTo>
                  <a:cubicBezTo>
                    <a:pt x="75" y="98"/>
                    <a:pt x="73" y="97"/>
                    <a:pt x="72" y="95"/>
                  </a:cubicBezTo>
                  <a:cubicBezTo>
                    <a:pt x="70" y="93"/>
                    <a:pt x="73" y="91"/>
                    <a:pt x="72" y="91"/>
                  </a:cubicBezTo>
                  <a:cubicBezTo>
                    <a:pt x="70" y="90"/>
                    <a:pt x="69" y="87"/>
                    <a:pt x="69" y="86"/>
                  </a:cubicBezTo>
                  <a:cubicBezTo>
                    <a:pt x="69" y="85"/>
                    <a:pt x="67" y="77"/>
                    <a:pt x="63" y="76"/>
                  </a:cubicBezTo>
                  <a:cubicBezTo>
                    <a:pt x="58" y="75"/>
                    <a:pt x="58" y="69"/>
                    <a:pt x="57" y="66"/>
                  </a:cubicBezTo>
                  <a:cubicBezTo>
                    <a:pt x="56" y="62"/>
                    <a:pt x="54" y="64"/>
                    <a:pt x="51" y="61"/>
                  </a:cubicBezTo>
                  <a:cubicBezTo>
                    <a:pt x="49" y="59"/>
                    <a:pt x="46" y="60"/>
                    <a:pt x="44" y="60"/>
                  </a:cubicBezTo>
                  <a:cubicBezTo>
                    <a:pt x="42" y="60"/>
                    <a:pt x="44" y="57"/>
                    <a:pt x="47" y="55"/>
                  </a:cubicBezTo>
                  <a:cubicBezTo>
                    <a:pt x="50" y="53"/>
                    <a:pt x="53" y="42"/>
                    <a:pt x="53" y="40"/>
                  </a:cubicBezTo>
                  <a:cubicBezTo>
                    <a:pt x="53" y="38"/>
                    <a:pt x="40" y="38"/>
                    <a:pt x="38" y="39"/>
                  </a:cubicBezTo>
                  <a:cubicBezTo>
                    <a:pt x="35" y="40"/>
                    <a:pt x="33" y="37"/>
                    <a:pt x="35" y="36"/>
                  </a:cubicBezTo>
                  <a:cubicBezTo>
                    <a:pt x="37" y="36"/>
                    <a:pt x="41" y="31"/>
                    <a:pt x="41" y="29"/>
                  </a:cubicBezTo>
                  <a:cubicBezTo>
                    <a:pt x="41" y="28"/>
                    <a:pt x="44" y="26"/>
                    <a:pt x="42" y="25"/>
                  </a:cubicBezTo>
                  <a:cubicBezTo>
                    <a:pt x="41" y="23"/>
                    <a:pt x="40" y="27"/>
                    <a:pt x="39" y="28"/>
                  </a:cubicBezTo>
                  <a:cubicBezTo>
                    <a:pt x="37" y="29"/>
                    <a:pt x="34" y="29"/>
                    <a:pt x="30" y="28"/>
                  </a:cubicBezTo>
                  <a:cubicBezTo>
                    <a:pt x="26" y="27"/>
                    <a:pt x="24" y="33"/>
                    <a:pt x="24" y="35"/>
                  </a:cubicBezTo>
                  <a:cubicBezTo>
                    <a:pt x="25" y="37"/>
                    <a:pt x="20" y="39"/>
                    <a:pt x="21" y="41"/>
                  </a:cubicBezTo>
                  <a:cubicBezTo>
                    <a:pt x="21" y="43"/>
                    <a:pt x="20" y="44"/>
                    <a:pt x="19" y="43"/>
                  </a:cubicBezTo>
                  <a:cubicBezTo>
                    <a:pt x="17" y="42"/>
                    <a:pt x="16" y="39"/>
                    <a:pt x="13" y="41"/>
                  </a:cubicBezTo>
                  <a:cubicBezTo>
                    <a:pt x="11" y="43"/>
                    <a:pt x="16" y="46"/>
                    <a:pt x="20" y="46"/>
                  </a:cubicBezTo>
                  <a:cubicBezTo>
                    <a:pt x="23" y="47"/>
                    <a:pt x="17" y="49"/>
                    <a:pt x="16" y="53"/>
                  </a:cubicBezTo>
                  <a:cubicBezTo>
                    <a:pt x="16" y="56"/>
                    <a:pt x="21" y="55"/>
                    <a:pt x="21" y="57"/>
                  </a:cubicBezTo>
                  <a:cubicBezTo>
                    <a:pt x="21" y="59"/>
                    <a:pt x="14" y="60"/>
                    <a:pt x="14" y="62"/>
                  </a:cubicBezTo>
                  <a:cubicBezTo>
                    <a:pt x="14" y="65"/>
                    <a:pt x="18" y="61"/>
                    <a:pt x="20" y="60"/>
                  </a:cubicBezTo>
                  <a:cubicBezTo>
                    <a:pt x="22" y="59"/>
                    <a:pt x="19" y="66"/>
                    <a:pt x="23" y="65"/>
                  </a:cubicBezTo>
                  <a:cubicBezTo>
                    <a:pt x="28" y="64"/>
                    <a:pt x="27" y="58"/>
                    <a:pt x="28" y="59"/>
                  </a:cubicBezTo>
                  <a:cubicBezTo>
                    <a:pt x="30" y="59"/>
                    <a:pt x="28" y="62"/>
                    <a:pt x="29" y="64"/>
                  </a:cubicBezTo>
                  <a:cubicBezTo>
                    <a:pt x="30" y="67"/>
                    <a:pt x="26" y="71"/>
                    <a:pt x="26" y="73"/>
                  </a:cubicBezTo>
                  <a:cubicBezTo>
                    <a:pt x="26" y="75"/>
                    <a:pt x="35" y="75"/>
                    <a:pt x="38" y="72"/>
                  </a:cubicBezTo>
                  <a:cubicBezTo>
                    <a:pt x="41" y="69"/>
                    <a:pt x="42" y="72"/>
                    <a:pt x="40" y="74"/>
                  </a:cubicBezTo>
                  <a:cubicBezTo>
                    <a:pt x="38" y="77"/>
                    <a:pt x="39" y="79"/>
                    <a:pt x="42" y="80"/>
                  </a:cubicBezTo>
                  <a:cubicBezTo>
                    <a:pt x="44" y="80"/>
                    <a:pt x="45" y="81"/>
                    <a:pt x="44" y="83"/>
                  </a:cubicBezTo>
                  <a:cubicBezTo>
                    <a:pt x="43" y="85"/>
                    <a:pt x="44" y="88"/>
                    <a:pt x="43" y="90"/>
                  </a:cubicBezTo>
                  <a:cubicBezTo>
                    <a:pt x="42" y="92"/>
                    <a:pt x="35" y="92"/>
                    <a:pt x="35" y="91"/>
                  </a:cubicBezTo>
                  <a:cubicBezTo>
                    <a:pt x="34" y="89"/>
                    <a:pt x="31" y="90"/>
                    <a:pt x="32" y="92"/>
                  </a:cubicBezTo>
                  <a:cubicBezTo>
                    <a:pt x="33" y="94"/>
                    <a:pt x="29" y="96"/>
                    <a:pt x="29" y="97"/>
                  </a:cubicBezTo>
                  <a:cubicBezTo>
                    <a:pt x="30" y="99"/>
                    <a:pt x="34" y="98"/>
                    <a:pt x="34" y="100"/>
                  </a:cubicBezTo>
                  <a:cubicBezTo>
                    <a:pt x="35" y="102"/>
                    <a:pt x="31" y="105"/>
                    <a:pt x="26" y="106"/>
                  </a:cubicBezTo>
                  <a:cubicBezTo>
                    <a:pt x="22" y="108"/>
                    <a:pt x="27" y="111"/>
                    <a:pt x="30" y="110"/>
                  </a:cubicBezTo>
                  <a:cubicBezTo>
                    <a:pt x="32" y="108"/>
                    <a:pt x="31" y="111"/>
                    <a:pt x="35" y="111"/>
                  </a:cubicBezTo>
                  <a:cubicBezTo>
                    <a:pt x="38" y="111"/>
                    <a:pt x="40" y="113"/>
                    <a:pt x="43" y="112"/>
                  </a:cubicBezTo>
                  <a:cubicBezTo>
                    <a:pt x="47" y="111"/>
                    <a:pt x="47" y="112"/>
                    <a:pt x="44" y="114"/>
                  </a:cubicBezTo>
                  <a:cubicBezTo>
                    <a:pt x="41" y="116"/>
                    <a:pt x="37" y="114"/>
                    <a:pt x="35" y="115"/>
                  </a:cubicBezTo>
                  <a:cubicBezTo>
                    <a:pt x="32" y="117"/>
                    <a:pt x="22" y="126"/>
                    <a:pt x="24" y="129"/>
                  </a:cubicBezTo>
                  <a:cubicBezTo>
                    <a:pt x="25" y="130"/>
                    <a:pt x="27" y="127"/>
                    <a:pt x="30" y="125"/>
                  </a:cubicBezTo>
                  <a:cubicBezTo>
                    <a:pt x="34" y="124"/>
                    <a:pt x="35" y="126"/>
                    <a:pt x="37" y="126"/>
                  </a:cubicBezTo>
                  <a:cubicBezTo>
                    <a:pt x="39" y="127"/>
                    <a:pt x="39" y="122"/>
                    <a:pt x="40" y="123"/>
                  </a:cubicBezTo>
                  <a:cubicBezTo>
                    <a:pt x="42" y="123"/>
                    <a:pt x="43" y="121"/>
                    <a:pt x="46" y="122"/>
                  </a:cubicBezTo>
                  <a:cubicBezTo>
                    <a:pt x="49" y="122"/>
                    <a:pt x="51" y="121"/>
                    <a:pt x="53" y="120"/>
                  </a:cubicBezTo>
                  <a:cubicBezTo>
                    <a:pt x="54" y="119"/>
                    <a:pt x="58" y="122"/>
                    <a:pt x="60" y="121"/>
                  </a:cubicBezTo>
                  <a:cubicBezTo>
                    <a:pt x="61" y="121"/>
                    <a:pt x="66" y="120"/>
                    <a:pt x="69" y="120"/>
                  </a:cubicBezTo>
                  <a:cubicBezTo>
                    <a:pt x="72" y="120"/>
                    <a:pt x="79" y="117"/>
                    <a:pt x="81" y="115"/>
                  </a:cubicBezTo>
                  <a:cubicBezTo>
                    <a:pt x="83" y="113"/>
                    <a:pt x="80" y="113"/>
                    <a:pt x="77" y="113"/>
                  </a:cubicBezTo>
                  <a:cubicBezTo>
                    <a:pt x="75" y="114"/>
                    <a:pt x="75" y="111"/>
                    <a:pt x="78" y="108"/>
                  </a:cubicBezTo>
                  <a:cubicBezTo>
                    <a:pt x="80" y="106"/>
                    <a:pt x="85" y="104"/>
                    <a:pt x="85" y="100"/>
                  </a:cubicBezTo>
                  <a:close/>
                  <a:moveTo>
                    <a:pt x="10" y="38"/>
                  </a:moveTo>
                  <a:cubicBezTo>
                    <a:pt x="13" y="37"/>
                    <a:pt x="17" y="32"/>
                    <a:pt x="16" y="30"/>
                  </a:cubicBezTo>
                  <a:cubicBezTo>
                    <a:pt x="14" y="28"/>
                    <a:pt x="7" y="38"/>
                    <a:pt x="10" y="38"/>
                  </a:cubicBezTo>
                  <a:close/>
                  <a:moveTo>
                    <a:pt x="58" y="11"/>
                  </a:moveTo>
                  <a:cubicBezTo>
                    <a:pt x="60" y="8"/>
                    <a:pt x="63" y="0"/>
                    <a:pt x="60" y="1"/>
                  </a:cubicBezTo>
                  <a:cubicBezTo>
                    <a:pt x="56" y="2"/>
                    <a:pt x="57" y="11"/>
                    <a:pt x="58" y="1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0" name="Freeform 272">
              <a:extLst>
                <a:ext uri="{FF2B5EF4-FFF2-40B4-BE49-F238E27FC236}">
                  <a16:creationId xmlns:a16="http://schemas.microsoft.com/office/drawing/2014/main" id="{88F3FD90-A694-84F0-5C32-FA7B69A459CF}"/>
                </a:ext>
              </a:extLst>
            </p:cNvPr>
            <p:cNvSpPr>
              <a:spLocks noEditPoints="1"/>
            </p:cNvSpPr>
            <p:nvPr/>
          </p:nvSpPr>
          <p:spPr bwMode="auto">
            <a:xfrm>
              <a:off x="4495801" y="2751138"/>
              <a:ext cx="239713" cy="366713"/>
            </a:xfrm>
            <a:custGeom>
              <a:avLst/>
              <a:gdLst>
                <a:gd name="T0" fmla="*/ 6 w 85"/>
                <a:gd name="T1" fmla="*/ 71 h 130"/>
                <a:gd name="T2" fmla="*/ 2 w 85"/>
                <a:gd name="T3" fmla="*/ 81 h 130"/>
                <a:gd name="T4" fmla="*/ 12 w 85"/>
                <a:gd name="T5" fmla="*/ 80 h 130"/>
                <a:gd name="T6" fmla="*/ 21 w 85"/>
                <a:gd name="T7" fmla="*/ 79 h 130"/>
                <a:gd name="T8" fmla="*/ 85 w 85"/>
                <a:gd name="T9" fmla="*/ 100 h 130"/>
                <a:gd name="T10" fmla="*/ 72 w 85"/>
                <a:gd name="T11" fmla="*/ 95 h 130"/>
                <a:gd name="T12" fmla="*/ 69 w 85"/>
                <a:gd name="T13" fmla="*/ 86 h 130"/>
                <a:gd name="T14" fmla="*/ 57 w 85"/>
                <a:gd name="T15" fmla="*/ 66 h 130"/>
                <a:gd name="T16" fmla="*/ 44 w 85"/>
                <a:gd name="T17" fmla="*/ 60 h 130"/>
                <a:gd name="T18" fmla="*/ 53 w 85"/>
                <a:gd name="T19" fmla="*/ 40 h 130"/>
                <a:gd name="T20" fmla="*/ 35 w 85"/>
                <a:gd name="T21" fmla="*/ 36 h 130"/>
                <a:gd name="T22" fmla="*/ 42 w 85"/>
                <a:gd name="T23" fmla="*/ 25 h 130"/>
                <a:gd name="T24" fmla="*/ 30 w 85"/>
                <a:gd name="T25" fmla="*/ 28 h 130"/>
                <a:gd name="T26" fmla="*/ 21 w 85"/>
                <a:gd name="T27" fmla="*/ 41 h 130"/>
                <a:gd name="T28" fmla="*/ 13 w 85"/>
                <a:gd name="T29" fmla="*/ 41 h 130"/>
                <a:gd name="T30" fmla="*/ 16 w 85"/>
                <a:gd name="T31" fmla="*/ 53 h 130"/>
                <a:gd name="T32" fmla="*/ 14 w 85"/>
                <a:gd name="T33" fmla="*/ 62 h 130"/>
                <a:gd name="T34" fmla="*/ 23 w 85"/>
                <a:gd name="T35" fmla="*/ 65 h 130"/>
                <a:gd name="T36" fmla="*/ 29 w 85"/>
                <a:gd name="T37" fmla="*/ 64 h 130"/>
                <a:gd name="T38" fmla="*/ 38 w 85"/>
                <a:gd name="T39" fmla="*/ 72 h 130"/>
                <a:gd name="T40" fmla="*/ 42 w 85"/>
                <a:gd name="T41" fmla="*/ 80 h 130"/>
                <a:gd name="T42" fmla="*/ 43 w 85"/>
                <a:gd name="T43" fmla="*/ 90 h 130"/>
                <a:gd name="T44" fmla="*/ 32 w 85"/>
                <a:gd name="T45" fmla="*/ 92 h 130"/>
                <a:gd name="T46" fmla="*/ 34 w 85"/>
                <a:gd name="T47" fmla="*/ 100 h 130"/>
                <a:gd name="T48" fmla="*/ 30 w 85"/>
                <a:gd name="T49" fmla="*/ 110 h 130"/>
                <a:gd name="T50" fmla="*/ 43 w 85"/>
                <a:gd name="T51" fmla="*/ 112 h 130"/>
                <a:gd name="T52" fmla="*/ 35 w 85"/>
                <a:gd name="T53" fmla="*/ 115 h 130"/>
                <a:gd name="T54" fmla="*/ 30 w 85"/>
                <a:gd name="T55" fmla="*/ 125 h 130"/>
                <a:gd name="T56" fmla="*/ 40 w 85"/>
                <a:gd name="T57" fmla="*/ 123 h 130"/>
                <a:gd name="T58" fmla="*/ 53 w 85"/>
                <a:gd name="T59" fmla="*/ 120 h 130"/>
                <a:gd name="T60" fmla="*/ 69 w 85"/>
                <a:gd name="T61" fmla="*/ 120 h 130"/>
                <a:gd name="T62" fmla="*/ 77 w 85"/>
                <a:gd name="T63" fmla="*/ 113 h 130"/>
                <a:gd name="T64" fmla="*/ 85 w 85"/>
                <a:gd name="T65" fmla="*/ 100 h 130"/>
                <a:gd name="T66" fmla="*/ 16 w 85"/>
                <a:gd name="T67" fmla="*/ 30 h 130"/>
                <a:gd name="T68" fmla="*/ 58 w 85"/>
                <a:gd name="T69" fmla="*/ 11 h 130"/>
                <a:gd name="T70" fmla="*/ 58 w 85"/>
                <a:gd name="T71"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130">
                  <a:moveTo>
                    <a:pt x="17" y="69"/>
                  </a:moveTo>
                  <a:cubicBezTo>
                    <a:pt x="14" y="66"/>
                    <a:pt x="10" y="71"/>
                    <a:pt x="6" y="71"/>
                  </a:cubicBezTo>
                  <a:cubicBezTo>
                    <a:pt x="6" y="73"/>
                    <a:pt x="5" y="75"/>
                    <a:pt x="4" y="76"/>
                  </a:cubicBezTo>
                  <a:cubicBezTo>
                    <a:pt x="3" y="77"/>
                    <a:pt x="0" y="80"/>
                    <a:pt x="2" y="81"/>
                  </a:cubicBezTo>
                  <a:cubicBezTo>
                    <a:pt x="4" y="81"/>
                    <a:pt x="7" y="84"/>
                    <a:pt x="7" y="82"/>
                  </a:cubicBezTo>
                  <a:cubicBezTo>
                    <a:pt x="8" y="79"/>
                    <a:pt x="9" y="76"/>
                    <a:pt x="12" y="80"/>
                  </a:cubicBezTo>
                  <a:cubicBezTo>
                    <a:pt x="13" y="81"/>
                    <a:pt x="14" y="82"/>
                    <a:pt x="15" y="83"/>
                  </a:cubicBezTo>
                  <a:cubicBezTo>
                    <a:pt x="15" y="81"/>
                    <a:pt x="19" y="81"/>
                    <a:pt x="21" y="79"/>
                  </a:cubicBezTo>
                  <a:cubicBezTo>
                    <a:pt x="24" y="76"/>
                    <a:pt x="20" y="73"/>
                    <a:pt x="17" y="69"/>
                  </a:cubicBezTo>
                  <a:close/>
                  <a:moveTo>
                    <a:pt x="85" y="100"/>
                  </a:moveTo>
                  <a:cubicBezTo>
                    <a:pt x="85" y="96"/>
                    <a:pt x="77" y="94"/>
                    <a:pt x="76" y="96"/>
                  </a:cubicBezTo>
                  <a:cubicBezTo>
                    <a:pt x="75" y="98"/>
                    <a:pt x="73" y="97"/>
                    <a:pt x="72" y="95"/>
                  </a:cubicBezTo>
                  <a:cubicBezTo>
                    <a:pt x="70" y="93"/>
                    <a:pt x="73" y="91"/>
                    <a:pt x="72" y="91"/>
                  </a:cubicBezTo>
                  <a:cubicBezTo>
                    <a:pt x="70" y="90"/>
                    <a:pt x="69" y="87"/>
                    <a:pt x="69" y="86"/>
                  </a:cubicBezTo>
                  <a:cubicBezTo>
                    <a:pt x="69" y="85"/>
                    <a:pt x="67" y="77"/>
                    <a:pt x="63" y="76"/>
                  </a:cubicBezTo>
                  <a:cubicBezTo>
                    <a:pt x="58" y="75"/>
                    <a:pt x="58" y="69"/>
                    <a:pt x="57" y="66"/>
                  </a:cubicBezTo>
                  <a:cubicBezTo>
                    <a:pt x="56" y="62"/>
                    <a:pt x="54" y="64"/>
                    <a:pt x="51" y="61"/>
                  </a:cubicBezTo>
                  <a:cubicBezTo>
                    <a:pt x="49" y="59"/>
                    <a:pt x="46" y="60"/>
                    <a:pt x="44" y="60"/>
                  </a:cubicBezTo>
                  <a:cubicBezTo>
                    <a:pt x="42" y="60"/>
                    <a:pt x="44" y="57"/>
                    <a:pt x="47" y="55"/>
                  </a:cubicBezTo>
                  <a:cubicBezTo>
                    <a:pt x="50" y="53"/>
                    <a:pt x="53" y="42"/>
                    <a:pt x="53" y="40"/>
                  </a:cubicBezTo>
                  <a:cubicBezTo>
                    <a:pt x="53" y="38"/>
                    <a:pt x="40" y="38"/>
                    <a:pt x="38" y="39"/>
                  </a:cubicBezTo>
                  <a:cubicBezTo>
                    <a:pt x="35" y="40"/>
                    <a:pt x="33" y="37"/>
                    <a:pt x="35" y="36"/>
                  </a:cubicBezTo>
                  <a:cubicBezTo>
                    <a:pt x="37" y="36"/>
                    <a:pt x="41" y="31"/>
                    <a:pt x="41" y="29"/>
                  </a:cubicBezTo>
                  <a:cubicBezTo>
                    <a:pt x="41" y="28"/>
                    <a:pt x="44" y="26"/>
                    <a:pt x="42" y="25"/>
                  </a:cubicBezTo>
                  <a:cubicBezTo>
                    <a:pt x="41" y="23"/>
                    <a:pt x="40" y="27"/>
                    <a:pt x="39" y="28"/>
                  </a:cubicBezTo>
                  <a:cubicBezTo>
                    <a:pt x="37" y="29"/>
                    <a:pt x="34" y="29"/>
                    <a:pt x="30" y="28"/>
                  </a:cubicBezTo>
                  <a:cubicBezTo>
                    <a:pt x="26" y="27"/>
                    <a:pt x="24" y="33"/>
                    <a:pt x="24" y="35"/>
                  </a:cubicBezTo>
                  <a:cubicBezTo>
                    <a:pt x="25" y="37"/>
                    <a:pt x="20" y="39"/>
                    <a:pt x="21" y="41"/>
                  </a:cubicBezTo>
                  <a:cubicBezTo>
                    <a:pt x="21" y="43"/>
                    <a:pt x="20" y="44"/>
                    <a:pt x="19" y="43"/>
                  </a:cubicBezTo>
                  <a:cubicBezTo>
                    <a:pt x="17" y="42"/>
                    <a:pt x="16" y="39"/>
                    <a:pt x="13" y="41"/>
                  </a:cubicBezTo>
                  <a:cubicBezTo>
                    <a:pt x="11" y="43"/>
                    <a:pt x="16" y="46"/>
                    <a:pt x="20" y="46"/>
                  </a:cubicBezTo>
                  <a:cubicBezTo>
                    <a:pt x="23" y="47"/>
                    <a:pt x="17" y="49"/>
                    <a:pt x="16" y="53"/>
                  </a:cubicBezTo>
                  <a:cubicBezTo>
                    <a:pt x="16" y="56"/>
                    <a:pt x="21" y="55"/>
                    <a:pt x="21" y="57"/>
                  </a:cubicBezTo>
                  <a:cubicBezTo>
                    <a:pt x="21" y="59"/>
                    <a:pt x="14" y="60"/>
                    <a:pt x="14" y="62"/>
                  </a:cubicBezTo>
                  <a:cubicBezTo>
                    <a:pt x="14" y="65"/>
                    <a:pt x="18" y="61"/>
                    <a:pt x="20" y="60"/>
                  </a:cubicBezTo>
                  <a:cubicBezTo>
                    <a:pt x="22" y="59"/>
                    <a:pt x="19" y="66"/>
                    <a:pt x="23" y="65"/>
                  </a:cubicBezTo>
                  <a:cubicBezTo>
                    <a:pt x="28" y="64"/>
                    <a:pt x="27" y="58"/>
                    <a:pt x="28" y="59"/>
                  </a:cubicBezTo>
                  <a:cubicBezTo>
                    <a:pt x="30" y="59"/>
                    <a:pt x="28" y="62"/>
                    <a:pt x="29" y="64"/>
                  </a:cubicBezTo>
                  <a:cubicBezTo>
                    <a:pt x="30" y="67"/>
                    <a:pt x="26" y="71"/>
                    <a:pt x="26" y="73"/>
                  </a:cubicBezTo>
                  <a:cubicBezTo>
                    <a:pt x="26" y="75"/>
                    <a:pt x="35" y="75"/>
                    <a:pt x="38" y="72"/>
                  </a:cubicBezTo>
                  <a:cubicBezTo>
                    <a:pt x="41" y="69"/>
                    <a:pt x="42" y="72"/>
                    <a:pt x="40" y="74"/>
                  </a:cubicBezTo>
                  <a:cubicBezTo>
                    <a:pt x="38" y="77"/>
                    <a:pt x="39" y="79"/>
                    <a:pt x="42" y="80"/>
                  </a:cubicBezTo>
                  <a:cubicBezTo>
                    <a:pt x="44" y="80"/>
                    <a:pt x="45" y="81"/>
                    <a:pt x="44" y="83"/>
                  </a:cubicBezTo>
                  <a:cubicBezTo>
                    <a:pt x="43" y="85"/>
                    <a:pt x="44" y="88"/>
                    <a:pt x="43" y="90"/>
                  </a:cubicBezTo>
                  <a:cubicBezTo>
                    <a:pt x="42" y="92"/>
                    <a:pt x="35" y="92"/>
                    <a:pt x="35" y="91"/>
                  </a:cubicBezTo>
                  <a:cubicBezTo>
                    <a:pt x="34" y="89"/>
                    <a:pt x="31" y="90"/>
                    <a:pt x="32" y="92"/>
                  </a:cubicBezTo>
                  <a:cubicBezTo>
                    <a:pt x="33" y="94"/>
                    <a:pt x="29" y="96"/>
                    <a:pt x="29" y="97"/>
                  </a:cubicBezTo>
                  <a:cubicBezTo>
                    <a:pt x="30" y="99"/>
                    <a:pt x="34" y="98"/>
                    <a:pt x="34" y="100"/>
                  </a:cubicBezTo>
                  <a:cubicBezTo>
                    <a:pt x="35" y="102"/>
                    <a:pt x="31" y="105"/>
                    <a:pt x="26" y="106"/>
                  </a:cubicBezTo>
                  <a:cubicBezTo>
                    <a:pt x="22" y="108"/>
                    <a:pt x="27" y="111"/>
                    <a:pt x="30" y="110"/>
                  </a:cubicBezTo>
                  <a:cubicBezTo>
                    <a:pt x="32" y="108"/>
                    <a:pt x="31" y="111"/>
                    <a:pt x="35" y="111"/>
                  </a:cubicBezTo>
                  <a:cubicBezTo>
                    <a:pt x="38" y="111"/>
                    <a:pt x="40" y="113"/>
                    <a:pt x="43" y="112"/>
                  </a:cubicBezTo>
                  <a:cubicBezTo>
                    <a:pt x="47" y="111"/>
                    <a:pt x="47" y="112"/>
                    <a:pt x="44" y="114"/>
                  </a:cubicBezTo>
                  <a:cubicBezTo>
                    <a:pt x="41" y="116"/>
                    <a:pt x="37" y="114"/>
                    <a:pt x="35" y="115"/>
                  </a:cubicBezTo>
                  <a:cubicBezTo>
                    <a:pt x="32" y="117"/>
                    <a:pt x="22" y="126"/>
                    <a:pt x="24" y="129"/>
                  </a:cubicBezTo>
                  <a:cubicBezTo>
                    <a:pt x="25" y="130"/>
                    <a:pt x="27" y="127"/>
                    <a:pt x="30" y="125"/>
                  </a:cubicBezTo>
                  <a:cubicBezTo>
                    <a:pt x="34" y="124"/>
                    <a:pt x="35" y="126"/>
                    <a:pt x="37" y="126"/>
                  </a:cubicBezTo>
                  <a:cubicBezTo>
                    <a:pt x="39" y="127"/>
                    <a:pt x="39" y="122"/>
                    <a:pt x="40" y="123"/>
                  </a:cubicBezTo>
                  <a:cubicBezTo>
                    <a:pt x="42" y="123"/>
                    <a:pt x="43" y="121"/>
                    <a:pt x="46" y="122"/>
                  </a:cubicBezTo>
                  <a:cubicBezTo>
                    <a:pt x="49" y="122"/>
                    <a:pt x="51" y="121"/>
                    <a:pt x="53" y="120"/>
                  </a:cubicBezTo>
                  <a:cubicBezTo>
                    <a:pt x="54" y="119"/>
                    <a:pt x="58" y="122"/>
                    <a:pt x="60" y="121"/>
                  </a:cubicBezTo>
                  <a:cubicBezTo>
                    <a:pt x="61" y="121"/>
                    <a:pt x="66" y="120"/>
                    <a:pt x="69" y="120"/>
                  </a:cubicBezTo>
                  <a:cubicBezTo>
                    <a:pt x="72" y="120"/>
                    <a:pt x="79" y="117"/>
                    <a:pt x="81" y="115"/>
                  </a:cubicBezTo>
                  <a:cubicBezTo>
                    <a:pt x="83" y="113"/>
                    <a:pt x="80" y="113"/>
                    <a:pt x="77" y="113"/>
                  </a:cubicBezTo>
                  <a:cubicBezTo>
                    <a:pt x="75" y="114"/>
                    <a:pt x="75" y="111"/>
                    <a:pt x="78" y="108"/>
                  </a:cubicBezTo>
                  <a:cubicBezTo>
                    <a:pt x="80" y="106"/>
                    <a:pt x="85" y="104"/>
                    <a:pt x="85" y="100"/>
                  </a:cubicBezTo>
                  <a:close/>
                  <a:moveTo>
                    <a:pt x="10" y="38"/>
                  </a:moveTo>
                  <a:cubicBezTo>
                    <a:pt x="13" y="37"/>
                    <a:pt x="17" y="32"/>
                    <a:pt x="16" y="30"/>
                  </a:cubicBezTo>
                  <a:cubicBezTo>
                    <a:pt x="14" y="28"/>
                    <a:pt x="7" y="38"/>
                    <a:pt x="10" y="38"/>
                  </a:cubicBezTo>
                  <a:close/>
                  <a:moveTo>
                    <a:pt x="58" y="11"/>
                  </a:moveTo>
                  <a:cubicBezTo>
                    <a:pt x="60" y="8"/>
                    <a:pt x="63" y="0"/>
                    <a:pt x="60" y="1"/>
                  </a:cubicBezTo>
                  <a:cubicBezTo>
                    <a:pt x="56" y="2"/>
                    <a:pt x="57" y="11"/>
                    <a:pt x="58" y="11"/>
                  </a:cubicBezTo>
                  <a:close/>
                </a:path>
              </a:pathLst>
            </a:custGeom>
            <a:solidFill>
              <a:schemeClr val="accent6"/>
            </a:solidFill>
            <a:ln w="3175" cap="flat">
              <a:noFill/>
              <a:prstDash val="solid"/>
              <a:miter lim="800000"/>
              <a:headEnd/>
              <a:tailEnd/>
            </a:ln>
            <a:effectLst>
              <a:outerShdw blurRad="50800" dist="38100" dir="5400000" algn="t" rotWithShape="0">
                <a:prstClr val="black">
                  <a:alpha val="40000"/>
                </a:prstClr>
              </a:outerShdw>
            </a:effectLst>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1" name="Freeform 273">
              <a:extLst>
                <a:ext uri="{FF2B5EF4-FFF2-40B4-BE49-F238E27FC236}">
                  <a16:creationId xmlns:a16="http://schemas.microsoft.com/office/drawing/2014/main" id="{B3C725DD-F5DD-01E0-13AA-3B744CCC9967}"/>
                </a:ext>
              </a:extLst>
            </p:cNvPr>
            <p:cNvSpPr>
              <a:spLocks noEditPoints="1"/>
            </p:cNvSpPr>
            <p:nvPr/>
          </p:nvSpPr>
          <p:spPr bwMode="auto">
            <a:xfrm>
              <a:off x="4881563" y="2859088"/>
              <a:ext cx="114300" cy="106363"/>
            </a:xfrm>
            <a:custGeom>
              <a:avLst/>
              <a:gdLst>
                <a:gd name="T0" fmla="*/ 21 w 41"/>
                <a:gd name="T1" fmla="*/ 14 h 38"/>
                <a:gd name="T2" fmla="*/ 20 w 41"/>
                <a:gd name="T3" fmla="*/ 8 h 38"/>
                <a:gd name="T4" fmla="*/ 21 w 41"/>
                <a:gd name="T5" fmla="*/ 1 h 38"/>
                <a:gd name="T6" fmla="*/ 15 w 41"/>
                <a:gd name="T7" fmla="*/ 4 h 38"/>
                <a:gd name="T8" fmla="*/ 10 w 41"/>
                <a:gd name="T9" fmla="*/ 7 h 38"/>
                <a:gd name="T10" fmla="*/ 11 w 41"/>
                <a:gd name="T11" fmla="*/ 11 h 38"/>
                <a:gd name="T12" fmla="*/ 6 w 41"/>
                <a:gd name="T13" fmla="*/ 8 h 38"/>
                <a:gd name="T14" fmla="*/ 1 w 41"/>
                <a:gd name="T15" fmla="*/ 14 h 38"/>
                <a:gd name="T16" fmla="*/ 1 w 41"/>
                <a:gd name="T17" fmla="*/ 24 h 38"/>
                <a:gd name="T18" fmla="*/ 5 w 41"/>
                <a:gd name="T19" fmla="*/ 31 h 38"/>
                <a:gd name="T20" fmla="*/ 6 w 41"/>
                <a:gd name="T21" fmla="*/ 35 h 38"/>
                <a:gd name="T22" fmla="*/ 14 w 41"/>
                <a:gd name="T23" fmla="*/ 36 h 38"/>
                <a:gd name="T24" fmla="*/ 17 w 41"/>
                <a:gd name="T25" fmla="*/ 36 h 38"/>
                <a:gd name="T26" fmla="*/ 13 w 41"/>
                <a:gd name="T27" fmla="*/ 31 h 38"/>
                <a:gd name="T28" fmla="*/ 18 w 41"/>
                <a:gd name="T29" fmla="*/ 32 h 38"/>
                <a:gd name="T30" fmla="*/ 24 w 41"/>
                <a:gd name="T31" fmla="*/ 32 h 38"/>
                <a:gd name="T32" fmla="*/ 21 w 41"/>
                <a:gd name="T33" fmla="*/ 27 h 38"/>
                <a:gd name="T34" fmla="*/ 17 w 41"/>
                <a:gd name="T35" fmla="*/ 26 h 38"/>
                <a:gd name="T36" fmla="*/ 19 w 41"/>
                <a:gd name="T37" fmla="*/ 21 h 38"/>
                <a:gd name="T38" fmla="*/ 25 w 41"/>
                <a:gd name="T39" fmla="*/ 18 h 38"/>
                <a:gd name="T40" fmla="*/ 21 w 41"/>
                <a:gd name="T41" fmla="*/ 14 h 38"/>
                <a:gd name="T42" fmla="*/ 39 w 41"/>
                <a:gd name="T43" fmla="*/ 22 h 38"/>
                <a:gd name="T44" fmla="*/ 37 w 41"/>
                <a:gd name="T45" fmla="*/ 24 h 38"/>
                <a:gd name="T46" fmla="*/ 34 w 41"/>
                <a:gd name="T47" fmla="*/ 22 h 38"/>
                <a:gd name="T48" fmla="*/ 28 w 41"/>
                <a:gd name="T49" fmla="*/ 24 h 38"/>
                <a:gd name="T50" fmla="*/ 31 w 41"/>
                <a:gd name="T51" fmla="*/ 32 h 38"/>
                <a:gd name="T52" fmla="*/ 29 w 41"/>
                <a:gd name="T53" fmla="*/ 34 h 38"/>
                <a:gd name="T54" fmla="*/ 31 w 41"/>
                <a:gd name="T55" fmla="*/ 38 h 38"/>
                <a:gd name="T56" fmla="*/ 37 w 41"/>
                <a:gd name="T57" fmla="*/ 31 h 38"/>
                <a:gd name="T58" fmla="*/ 39 w 41"/>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38">
                  <a:moveTo>
                    <a:pt x="21" y="14"/>
                  </a:moveTo>
                  <a:cubicBezTo>
                    <a:pt x="19" y="14"/>
                    <a:pt x="19" y="10"/>
                    <a:pt x="20" y="8"/>
                  </a:cubicBezTo>
                  <a:cubicBezTo>
                    <a:pt x="22" y="7"/>
                    <a:pt x="22" y="2"/>
                    <a:pt x="21" y="1"/>
                  </a:cubicBezTo>
                  <a:cubicBezTo>
                    <a:pt x="20" y="0"/>
                    <a:pt x="16" y="1"/>
                    <a:pt x="15" y="4"/>
                  </a:cubicBezTo>
                  <a:cubicBezTo>
                    <a:pt x="15" y="8"/>
                    <a:pt x="11" y="6"/>
                    <a:pt x="10" y="7"/>
                  </a:cubicBezTo>
                  <a:cubicBezTo>
                    <a:pt x="9" y="8"/>
                    <a:pt x="12" y="9"/>
                    <a:pt x="11" y="11"/>
                  </a:cubicBezTo>
                  <a:cubicBezTo>
                    <a:pt x="9" y="12"/>
                    <a:pt x="8" y="9"/>
                    <a:pt x="6" y="8"/>
                  </a:cubicBezTo>
                  <a:cubicBezTo>
                    <a:pt x="3" y="8"/>
                    <a:pt x="3" y="12"/>
                    <a:pt x="1" y="14"/>
                  </a:cubicBezTo>
                  <a:cubicBezTo>
                    <a:pt x="0" y="17"/>
                    <a:pt x="1" y="21"/>
                    <a:pt x="1" y="24"/>
                  </a:cubicBezTo>
                  <a:cubicBezTo>
                    <a:pt x="2" y="27"/>
                    <a:pt x="6" y="29"/>
                    <a:pt x="5" y="31"/>
                  </a:cubicBezTo>
                  <a:cubicBezTo>
                    <a:pt x="4" y="32"/>
                    <a:pt x="5" y="34"/>
                    <a:pt x="6" y="35"/>
                  </a:cubicBezTo>
                  <a:cubicBezTo>
                    <a:pt x="9" y="35"/>
                    <a:pt x="12" y="35"/>
                    <a:pt x="14" y="36"/>
                  </a:cubicBezTo>
                  <a:cubicBezTo>
                    <a:pt x="14" y="36"/>
                    <a:pt x="15" y="36"/>
                    <a:pt x="17" y="36"/>
                  </a:cubicBezTo>
                  <a:cubicBezTo>
                    <a:pt x="16" y="34"/>
                    <a:pt x="13" y="33"/>
                    <a:pt x="13" y="31"/>
                  </a:cubicBezTo>
                  <a:cubicBezTo>
                    <a:pt x="14" y="29"/>
                    <a:pt x="16" y="31"/>
                    <a:pt x="18" y="32"/>
                  </a:cubicBezTo>
                  <a:cubicBezTo>
                    <a:pt x="20" y="34"/>
                    <a:pt x="23" y="34"/>
                    <a:pt x="24" y="32"/>
                  </a:cubicBezTo>
                  <a:cubicBezTo>
                    <a:pt x="24" y="31"/>
                    <a:pt x="23" y="25"/>
                    <a:pt x="21" y="27"/>
                  </a:cubicBezTo>
                  <a:cubicBezTo>
                    <a:pt x="18" y="28"/>
                    <a:pt x="18" y="27"/>
                    <a:pt x="17" y="26"/>
                  </a:cubicBezTo>
                  <a:cubicBezTo>
                    <a:pt x="16" y="25"/>
                    <a:pt x="19" y="23"/>
                    <a:pt x="19" y="21"/>
                  </a:cubicBezTo>
                  <a:cubicBezTo>
                    <a:pt x="20" y="19"/>
                    <a:pt x="24" y="20"/>
                    <a:pt x="25" y="18"/>
                  </a:cubicBezTo>
                  <a:cubicBezTo>
                    <a:pt x="25" y="17"/>
                    <a:pt x="22" y="15"/>
                    <a:pt x="21" y="14"/>
                  </a:cubicBezTo>
                  <a:moveTo>
                    <a:pt x="39" y="22"/>
                  </a:moveTo>
                  <a:cubicBezTo>
                    <a:pt x="38" y="21"/>
                    <a:pt x="38" y="23"/>
                    <a:pt x="37" y="24"/>
                  </a:cubicBezTo>
                  <a:cubicBezTo>
                    <a:pt x="35" y="24"/>
                    <a:pt x="34" y="19"/>
                    <a:pt x="34" y="22"/>
                  </a:cubicBezTo>
                  <a:cubicBezTo>
                    <a:pt x="33" y="24"/>
                    <a:pt x="31" y="21"/>
                    <a:pt x="28" y="24"/>
                  </a:cubicBezTo>
                  <a:cubicBezTo>
                    <a:pt x="26" y="28"/>
                    <a:pt x="30" y="31"/>
                    <a:pt x="31" y="32"/>
                  </a:cubicBezTo>
                  <a:cubicBezTo>
                    <a:pt x="33" y="33"/>
                    <a:pt x="31" y="35"/>
                    <a:pt x="29" y="34"/>
                  </a:cubicBezTo>
                  <a:cubicBezTo>
                    <a:pt x="27" y="34"/>
                    <a:pt x="28" y="37"/>
                    <a:pt x="31" y="38"/>
                  </a:cubicBezTo>
                  <a:cubicBezTo>
                    <a:pt x="34" y="38"/>
                    <a:pt x="38" y="32"/>
                    <a:pt x="37" y="31"/>
                  </a:cubicBezTo>
                  <a:cubicBezTo>
                    <a:pt x="37" y="29"/>
                    <a:pt x="41" y="22"/>
                    <a:pt x="39" y="2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2" name="Freeform 274">
              <a:extLst>
                <a:ext uri="{FF2B5EF4-FFF2-40B4-BE49-F238E27FC236}">
                  <a16:creationId xmlns:a16="http://schemas.microsoft.com/office/drawing/2014/main" id="{DDEE221D-4BB2-DF35-9983-EC87F9A6BFD2}"/>
                </a:ext>
              </a:extLst>
            </p:cNvPr>
            <p:cNvSpPr>
              <a:spLocks noEditPoints="1"/>
            </p:cNvSpPr>
            <p:nvPr/>
          </p:nvSpPr>
          <p:spPr bwMode="auto">
            <a:xfrm>
              <a:off x="4881563" y="2859088"/>
              <a:ext cx="114300" cy="106363"/>
            </a:xfrm>
            <a:custGeom>
              <a:avLst/>
              <a:gdLst>
                <a:gd name="T0" fmla="*/ 21 w 41"/>
                <a:gd name="T1" fmla="*/ 14 h 38"/>
                <a:gd name="T2" fmla="*/ 20 w 41"/>
                <a:gd name="T3" fmla="*/ 8 h 38"/>
                <a:gd name="T4" fmla="*/ 21 w 41"/>
                <a:gd name="T5" fmla="*/ 1 h 38"/>
                <a:gd name="T6" fmla="*/ 15 w 41"/>
                <a:gd name="T7" fmla="*/ 4 h 38"/>
                <a:gd name="T8" fmla="*/ 10 w 41"/>
                <a:gd name="T9" fmla="*/ 7 h 38"/>
                <a:gd name="T10" fmla="*/ 11 w 41"/>
                <a:gd name="T11" fmla="*/ 11 h 38"/>
                <a:gd name="T12" fmla="*/ 6 w 41"/>
                <a:gd name="T13" fmla="*/ 8 h 38"/>
                <a:gd name="T14" fmla="*/ 1 w 41"/>
                <a:gd name="T15" fmla="*/ 14 h 38"/>
                <a:gd name="T16" fmla="*/ 1 w 41"/>
                <a:gd name="T17" fmla="*/ 24 h 38"/>
                <a:gd name="T18" fmla="*/ 5 w 41"/>
                <a:gd name="T19" fmla="*/ 31 h 38"/>
                <a:gd name="T20" fmla="*/ 6 w 41"/>
                <a:gd name="T21" fmla="*/ 35 h 38"/>
                <a:gd name="T22" fmla="*/ 14 w 41"/>
                <a:gd name="T23" fmla="*/ 36 h 38"/>
                <a:gd name="T24" fmla="*/ 17 w 41"/>
                <a:gd name="T25" fmla="*/ 36 h 38"/>
                <a:gd name="T26" fmla="*/ 13 w 41"/>
                <a:gd name="T27" fmla="*/ 31 h 38"/>
                <a:gd name="T28" fmla="*/ 18 w 41"/>
                <a:gd name="T29" fmla="*/ 32 h 38"/>
                <a:gd name="T30" fmla="*/ 24 w 41"/>
                <a:gd name="T31" fmla="*/ 32 h 38"/>
                <a:gd name="T32" fmla="*/ 21 w 41"/>
                <a:gd name="T33" fmla="*/ 27 h 38"/>
                <a:gd name="T34" fmla="*/ 17 w 41"/>
                <a:gd name="T35" fmla="*/ 26 h 38"/>
                <a:gd name="T36" fmla="*/ 19 w 41"/>
                <a:gd name="T37" fmla="*/ 21 h 38"/>
                <a:gd name="T38" fmla="*/ 25 w 41"/>
                <a:gd name="T39" fmla="*/ 18 h 38"/>
                <a:gd name="T40" fmla="*/ 21 w 41"/>
                <a:gd name="T41" fmla="*/ 14 h 38"/>
                <a:gd name="T42" fmla="*/ 39 w 41"/>
                <a:gd name="T43" fmla="*/ 22 h 38"/>
                <a:gd name="T44" fmla="*/ 37 w 41"/>
                <a:gd name="T45" fmla="*/ 24 h 38"/>
                <a:gd name="T46" fmla="*/ 34 w 41"/>
                <a:gd name="T47" fmla="*/ 22 h 38"/>
                <a:gd name="T48" fmla="*/ 28 w 41"/>
                <a:gd name="T49" fmla="*/ 24 h 38"/>
                <a:gd name="T50" fmla="*/ 31 w 41"/>
                <a:gd name="T51" fmla="*/ 32 h 38"/>
                <a:gd name="T52" fmla="*/ 29 w 41"/>
                <a:gd name="T53" fmla="*/ 34 h 38"/>
                <a:gd name="T54" fmla="*/ 31 w 41"/>
                <a:gd name="T55" fmla="*/ 38 h 38"/>
                <a:gd name="T56" fmla="*/ 37 w 41"/>
                <a:gd name="T57" fmla="*/ 31 h 38"/>
                <a:gd name="T58" fmla="*/ 39 w 41"/>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38">
                  <a:moveTo>
                    <a:pt x="21" y="14"/>
                  </a:moveTo>
                  <a:cubicBezTo>
                    <a:pt x="19" y="14"/>
                    <a:pt x="19" y="10"/>
                    <a:pt x="20" y="8"/>
                  </a:cubicBezTo>
                  <a:cubicBezTo>
                    <a:pt x="22" y="7"/>
                    <a:pt x="22" y="2"/>
                    <a:pt x="21" y="1"/>
                  </a:cubicBezTo>
                  <a:cubicBezTo>
                    <a:pt x="20" y="0"/>
                    <a:pt x="16" y="1"/>
                    <a:pt x="15" y="4"/>
                  </a:cubicBezTo>
                  <a:cubicBezTo>
                    <a:pt x="15" y="8"/>
                    <a:pt x="11" y="6"/>
                    <a:pt x="10" y="7"/>
                  </a:cubicBezTo>
                  <a:cubicBezTo>
                    <a:pt x="9" y="8"/>
                    <a:pt x="12" y="9"/>
                    <a:pt x="11" y="11"/>
                  </a:cubicBezTo>
                  <a:cubicBezTo>
                    <a:pt x="9" y="12"/>
                    <a:pt x="8" y="9"/>
                    <a:pt x="6" y="8"/>
                  </a:cubicBezTo>
                  <a:cubicBezTo>
                    <a:pt x="3" y="8"/>
                    <a:pt x="3" y="12"/>
                    <a:pt x="1" y="14"/>
                  </a:cubicBezTo>
                  <a:cubicBezTo>
                    <a:pt x="0" y="17"/>
                    <a:pt x="1" y="21"/>
                    <a:pt x="1" y="24"/>
                  </a:cubicBezTo>
                  <a:cubicBezTo>
                    <a:pt x="2" y="27"/>
                    <a:pt x="6" y="29"/>
                    <a:pt x="5" y="31"/>
                  </a:cubicBezTo>
                  <a:cubicBezTo>
                    <a:pt x="4" y="32"/>
                    <a:pt x="5" y="34"/>
                    <a:pt x="6" y="35"/>
                  </a:cubicBezTo>
                  <a:cubicBezTo>
                    <a:pt x="9" y="35"/>
                    <a:pt x="12" y="35"/>
                    <a:pt x="14" y="36"/>
                  </a:cubicBezTo>
                  <a:cubicBezTo>
                    <a:pt x="14" y="36"/>
                    <a:pt x="15" y="36"/>
                    <a:pt x="17" y="36"/>
                  </a:cubicBezTo>
                  <a:cubicBezTo>
                    <a:pt x="16" y="34"/>
                    <a:pt x="13" y="33"/>
                    <a:pt x="13" y="31"/>
                  </a:cubicBezTo>
                  <a:cubicBezTo>
                    <a:pt x="14" y="29"/>
                    <a:pt x="16" y="31"/>
                    <a:pt x="18" y="32"/>
                  </a:cubicBezTo>
                  <a:cubicBezTo>
                    <a:pt x="20" y="34"/>
                    <a:pt x="23" y="34"/>
                    <a:pt x="24" y="32"/>
                  </a:cubicBezTo>
                  <a:cubicBezTo>
                    <a:pt x="24" y="31"/>
                    <a:pt x="23" y="25"/>
                    <a:pt x="21" y="27"/>
                  </a:cubicBezTo>
                  <a:cubicBezTo>
                    <a:pt x="18" y="28"/>
                    <a:pt x="18" y="27"/>
                    <a:pt x="17" y="26"/>
                  </a:cubicBezTo>
                  <a:cubicBezTo>
                    <a:pt x="16" y="25"/>
                    <a:pt x="19" y="23"/>
                    <a:pt x="19" y="21"/>
                  </a:cubicBezTo>
                  <a:cubicBezTo>
                    <a:pt x="20" y="19"/>
                    <a:pt x="24" y="20"/>
                    <a:pt x="25" y="18"/>
                  </a:cubicBezTo>
                  <a:cubicBezTo>
                    <a:pt x="25" y="17"/>
                    <a:pt x="22" y="15"/>
                    <a:pt x="21" y="14"/>
                  </a:cubicBezTo>
                  <a:close/>
                  <a:moveTo>
                    <a:pt x="39" y="22"/>
                  </a:moveTo>
                  <a:cubicBezTo>
                    <a:pt x="38" y="21"/>
                    <a:pt x="38" y="23"/>
                    <a:pt x="37" y="24"/>
                  </a:cubicBezTo>
                  <a:cubicBezTo>
                    <a:pt x="35" y="24"/>
                    <a:pt x="34" y="19"/>
                    <a:pt x="34" y="22"/>
                  </a:cubicBezTo>
                  <a:cubicBezTo>
                    <a:pt x="33" y="24"/>
                    <a:pt x="31" y="21"/>
                    <a:pt x="28" y="24"/>
                  </a:cubicBezTo>
                  <a:cubicBezTo>
                    <a:pt x="26" y="28"/>
                    <a:pt x="30" y="31"/>
                    <a:pt x="31" y="32"/>
                  </a:cubicBezTo>
                  <a:cubicBezTo>
                    <a:pt x="33" y="33"/>
                    <a:pt x="31" y="35"/>
                    <a:pt x="29" y="34"/>
                  </a:cubicBezTo>
                  <a:cubicBezTo>
                    <a:pt x="27" y="34"/>
                    <a:pt x="28" y="37"/>
                    <a:pt x="31" y="38"/>
                  </a:cubicBezTo>
                  <a:cubicBezTo>
                    <a:pt x="34" y="38"/>
                    <a:pt x="38" y="32"/>
                    <a:pt x="37" y="31"/>
                  </a:cubicBezTo>
                  <a:cubicBezTo>
                    <a:pt x="37" y="29"/>
                    <a:pt x="41" y="22"/>
                    <a:pt x="39" y="2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3" name="Freeform 275">
              <a:extLst>
                <a:ext uri="{FF2B5EF4-FFF2-40B4-BE49-F238E27FC236}">
                  <a16:creationId xmlns:a16="http://schemas.microsoft.com/office/drawing/2014/main" id="{A0D80781-643C-F6C8-DC90-53C6C7B64C2F}"/>
                </a:ext>
              </a:extLst>
            </p:cNvPr>
            <p:cNvSpPr>
              <a:spLocks noEditPoints="1"/>
            </p:cNvSpPr>
            <p:nvPr/>
          </p:nvSpPr>
          <p:spPr bwMode="auto">
            <a:xfrm>
              <a:off x="4959351" y="2424113"/>
              <a:ext cx="296863" cy="519113"/>
            </a:xfrm>
            <a:custGeom>
              <a:avLst/>
              <a:gdLst>
                <a:gd name="T0" fmla="*/ 102 w 105"/>
                <a:gd name="T1" fmla="*/ 39 h 184"/>
                <a:gd name="T2" fmla="*/ 100 w 105"/>
                <a:gd name="T3" fmla="*/ 24 h 184"/>
                <a:gd name="T4" fmla="*/ 88 w 105"/>
                <a:gd name="T5" fmla="*/ 9 h 184"/>
                <a:gd name="T6" fmla="*/ 73 w 105"/>
                <a:gd name="T7" fmla="*/ 8 h 184"/>
                <a:gd name="T8" fmla="*/ 59 w 105"/>
                <a:gd name="T9" fmla="*/ 8 h 184"/>
                <a:gd name="T10" fmla="*/ 50 w 105"/>
                <a:gd name="T11" fmla="*/ 17 h 184"/>
                <a:gd name="T12" fmla="*/ 42 w 105"/>
                <a:gd name="T13" fmla="*/ 27 h 184"/>
                <a:gd name="T14" fmla="*/ 35 w 105"/>
                <a:gd name="T15" fmla="*/ 38 h 184"/>
                <a:gd name="T16" fmla="*/ 27 w 105"/>
                <a:gd name="T17" fmla="*/ 45 h 184"/>
                <a:gd name="T18" fmla="*/ 21 w 105"/>
                <a:gd name="T19" fmla="*/ 63 h 184"/>
                <a:gd name="T20" fmla="*/ 23 w 105"/>
                <a:gd name="T21" fmla="*/ 72 h 184"/>
                <a:gd name="T22" fmla="*/ 9 w 105"/>
                <a:gd name="T23" fmla="*/ 78 h 184"/>
                <a:gd name="T24" fmla="*/ 8 w 105"/>
                <a:gd name="T25" fmla="*/ 95 h 184"/>
                <a:gd name="T26" fmla="*/ 14 w 105"/>
                <a:gd name="T27" fmla="*/ 109 h 184"/>
                <a:gd name="T28" fmla="*/ 11 w 105"/>
                <a:gd name="T29" fmla="*/ 117 h 184"/>
                <a:gd name="T30" fmla="*/ 6 w 105"/>
                <a:gd name="T31" fmla="*/ 127 h 184"/>
                <a:gd name="T32" fmla="*/ 2 w 105"/>
                <a:gd name="T33" fmla="*/ 140 h 184"/>
                <a:gd name="T34" fmla="*/ 0 w 105"/>
                <a:gd name="T35" fmla="*/ 140 h 184"/>
                <a:gd name="T36" fmla="*/ 6 w 105"/>
                <a:gd name="T37" fmla="*/ 157 h 184"/>
                <a:gd name="T38" fmla="*/ 12 w 105"/>
                <a:gd name="T39" fmla="*/ 171 h 184"/>
                <a:gd name="T40" fmla="*/ 15 w 105"/>
                <a:gd name="T41" fmla="*/ 182 h 184"/>
                <a:gd name="T42" fmla="*/ 25 w 105"/>
                <a:gd name="T43" fmla="*/ 177 h 184"/>
                <a:gd name="T44" fmla="*/ 34 w 105"/>
                <a:gd name="T45" fmla="*/ 174 h 184"/>
                <a:gd name="T46" fmla="*/ 42 w 105"/>
                <a:gd name="T47" fmla="*/ 171 h 184"/>
                <a:gd name="T48" fmla="*/ 44 w 105"/>
                <a:gd name="T49" fmla="*/ 164 h 184"/>
                <a:gd name="T50" fmla="*/ 45 w 105"/>
                <a:gd name="T51" fmla="*/ 146 h 184"/>
                <a:gd name="T52" fmla="*/ 57 w 105"/>
                <a:gd name="T53" fmla="*/ 134 h 184"/>
                <a:gd name="T54" fmla="*/ 54 w 105"/>
                <a:gd name="T55" fmla="*/ 118 h 184"/>
                <a:gd name="T56" fmla="*/ 47 w 105"/>
                <a:gd name="T57" fmla="*/ 107 h 184"/>
                <a:gd name="T58" fmla="*/ 53 w 105"/>
                <a:gd name="T59" fmla="*/ 92 h 184"/>
                <a:gd name="T60" fmla="*/ 63 w 105"/>
                <a:gd name="T61" fmla="*/ 82 h 184"/>
                <a:gd name="T62" fmla="*/ 84 w 105"/>
                <a:gd name="T63" fmla="*/ 67 h 184"/>
                <a:gd name="T64" fmla="*/ 86 w 105"/>
                <a:gd name="T65" fmla="*/ 53 h 184"/>
                <a:gd name="T66" fmla="*/ 100 w 105"/>
                <a:gd name="T67" fmla="*/ 47 h 184"/>
                <a:gd name="T68" fmla="*/ 104 w 105"/>
                <a:gd name="T69" fmla="*/ 43 h 184"/>
                <a:gd name="T70" fmla="*/ 56 w 105"/>
                <a:gd name="T71"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84">
                  <a:moveTo>
                    <a:pt x="104" y="43"/>
                  </a:moveTo>
                  <a:cubicBezTo>
                    <a:pt x="102" y="42"/>
                    <a:pt x="100" y="39"/>
                    <a:pt x="102" y="39"/>
                  </a:cubicBezTo>
                  <a:cubicBezTo>
                    <a:pt x="104" y="39"/>
                    <a:pt x="105" y="33"/>
                    <a:pt x="102" y="32"/>
                  </a:cubicBezTo>
                  <a:cubicBezTo>
                    <a:pt x="100" y="31"/>
                    <a:pt x="102" y="25"/>
                    <a:pt x="100" y="24"/>
                  </a:cubicBezTo>
                  <a:cubicBezTo>
                    <a:pt x="98" y="23"/>
                    <a:pt x="100" y="19"/>
                    <a:pt x="100" y="16"/>
                  </a:cubicBezTo>
                  <a:cubicBezTo>
                    <a:pt x="100" y="13"/>
                    <a:pt x="92" y="11"/>
                    <a:pt x="88" y="9"/>
                  </a:cubicBezTo>
                  <a:cubicBezTo>
                    <a:pt x="84" y="7"/>
                    <a:pt x="82" y="4"/>
                    <a:pt x="78" y="2"/>
                  </a:cubicBezTo>
                  <a:cubicBezTo>
                    <a:pt x="74" y="0"/>
                    <a:pt x="73" y="5"/>
                    <a:pt x="73" y="8"/>
                  </a:cubicBezTo>
                  <a:cubicBezTo>
                    <a:pt x="73" y="11"/>
                    <a:pt x="70" y="12"/>
                    <a:pt x="68" y="10"/>
                  </a:cubicBezTo>
                  <a:cubicBezTo>
                    <a:pt x="65" y="8"/>
                    <a:pt x="62" y="10"/>
                    <a:pt x="59" y="8"/>
                  </a:cubicBezTo>
                  <a:cubicBezTo>
                    <a:pt x="55" y="7"/>
                    <a:pt x="57" y="12"/>
                    <a:pt x="57" y="14"/>
                  </a:cubicBezTo>
                  <a:cubicBezTo>
                    <a:pt x="57" y="17"/>
                    <a:pt x="53" y="17"/>
                    <a:pt x="50" y="17"/>
                  </a:cubicBezTo>
                  <a:cubicBezTo>
                    <a:pt x="48" y="17"/>
                    <a:pt x="44" y="19"/>
                    <a:pt x="44" y="21"/>
                  </a:cubicBezTo>
                  <a:cubicBezTo>
                    <a:pt x="44" y="24"/>
                    <a:pt x="40" y="26"/>
                    <a:pt x="42" y="27"/>
                  </a:cubicBezTo>
                  <a:cubicBezTo>
                    <a:pt x="43" y="29"/>
                    <a:pt x="41" y="31"/>
                    <a:pt x="40" y="32"/>
                  </a:cubicBezTo>
                  <a:cubicBezTo>
                    <a:pt x="38" y="33"/>
                    <a:pt x="36" y="37"/>
                    <a:pt x="35" y="38"/>
                  </a:cubicBezTo>
                  <a:cubicBezTo>
                    <a:pt x="34" y="39"/>
                    <a:pt x="36" y="41"/>
                    <a:pt x="34" y="43"/>
                  </a:cubicBezTo>
                  <a:cubicBezTo>
                    <a:pt x="31" y="45"/>
                    <a:pt x="28" y="43"/>
                    <a:pt x="27" y="45"/>
                  </a:cubicBezTo>
                  <a:cubicBezTo>
                    <a:pt x="26" y="46"/>
                    <a:pt x="27" y="49"/>
                    <a:pt x="27" y="52"/>
                  </a:cubicBezTo>
                  <a:cubicBezTo>
                    <a:pt x="26" y="56"/>
                    <a:pt x="24" y="60"/>
                    <a:pt x="21" y="63"/>
                  </a:cubicBezTo>
                  <a:cubicBezTo>
                    <a:pt x="19" y="66"/>
                    <a:pt x="22" y="67"/>
                    <a:pt x="23" y="67"/>
                  </a:cubicBezTo>
                  <a:cubicBezTo>
                    <a:pt x="24" y="68"/>
                    <a:pt x="24" y="70"/>
                    <a:pt x="23" y="72"/>
                  </a:cubicBezTo>
                  <a:cubicBezTo>
                    <a:pt x="22" y="75"/>
                    <a:pt x="19" y="73"/>
                    <a:pt x="18" y="73"/>
                  </a:cubicBezTo>
                  <a:cubicBezTo>
                    <a:pt x="16" y="72"/>
                    <a:pt x="12" y="74"/>
                    <a:pt x="9" y="78"/>
                  </a:cubicBezTo>
                  <a:cubicBezTo>
                    <a:pt x="7" y="82"/>
                    <a:pt x="8" y="85"/>
                    <a:pt x="8" y="87"/>
                  </a:cubicBezTo>
                  <a:cubicBezTo>
                    <a:pt x="9" y="89"/>
                    <a:pt x="6" y="91"/>
                    <a:pt x="8" y="95"/>
                  </a:cubicBezTo>
                  <a:cubicBezTo>
                    <a:pt x="10" y="99"/>
                    <a:pt x="8" y="100"/>
                    <a:pt x="8" y="103"/>
                  </a:cubicBezTo>
                  <a:cubicBezTo>
                    <a:pt x="8" y="106"/>
                    <a:pt x="13" y="106"/>
                    <a:pt x="14" y="109"/>
                  </a:cubicBezTo>
                  <a:cubicBezTo>
                    <a:pt x="14" y="112"/>
                    <a:pt x="12" y="113"/>
                    <a:pt x="10" y="113"/>
                  </a:cubicBezTo>
                  <a:cubicBezTo>
                    <a:pt x="9" y="113"/>
                    <a:pt x="9" y="117"/>
                    <a:pt x="11" y="117"/>
                  </a:cubicBezTo>
                  <a:cubicBezTo>
                    <a:pt x="12" y="118"/>
                    <a:pt x="12" y="124"/>
                    <a:pt x="11" y="125"/>
                  </a:cubicBezTo>
                  <a:cubicBezTo>
                    <a:pt x="10" y="127"/>
                    <a:pt x="5" y="125"/>
                    <a:pt x="6" y="127"/>
                  </a:cubicBezTo>
                  <a:cubicBezTo>
                    <a:pt x="6" y="129"/>
                    <a:pt x="4" y="133"/>
                    <a:pt x="4" y="134"/>
                  </a:cubicBezTo>
                  <a:cubicBezTo>
                    <a:pt x="4" y="136"/>
                    <a:pt x="4" y="141"/>
                    <a:pt x="2" y="140"/>
                  </a:cubicBezTo>
                  <a:cubicBezTo>
                    <a:pt x="2" y="139"/>
                    <a:pt x="1" y="139"/>
                    <a:pt x="0" y="139"/>
                  </a:cubicBezTo>
                  <a:cubicBezTo>
                    <a:pt x="0" y="140"/>
                    <a:pt x="0" y="140"/>
                    <a:pt x="0" y="140"/>
                  </a:cubicBezTo>
                  <a:cubicBezTo>
                    <a:pt x="0" y="143"/>
                    <a:pt x="1" y="146"/>
                    <a:pt x="3" y="149"/>
                  </a:cubicBezTo>
                  <a:cubicBezTo>
                    <a:pt x="6" y="151"/>
                    <a:pt x="4" y="154"/>
                    <a:pt x="6" y="157"/>
                  </a:cubicBezTo>
                  <a:cubicBezTo>
                    <a:pt x="9" y="160"/>
                    <a:pt x="8" y="163"/>
                    <a:pt x="11" y="165"/>
                  </a:cubicBezTo>
                  <a:cubicBezTo>
                    <a:pt x="13" y="167"/>
                    <a:pt x="14" y="168"/>
                    <a:pt x="12" y="171"/>
                  </a:cubicBezTo>
                  <a:cubicBezTo>
                    <a:pt x="11" y="174"/>
                    <a:pt x="15" y="173"/>
                    <a:pt x="15" y="175"/>
                  </a:cubicBezTo>
                  <a:cubicBezTo>
                    <a:pt x="15" y="177"/>
                    <a:pt x="14" y="180"/>
                    <a:pt x="15" y="182"/>
                  </a:cubicBezTo>
                  <a:cubicBezTo>
                    <a:pt x="16" y="184"/>
                    <a:pt x="18" y="182"/>
                    <a:pt x="22" y="182"/>
                  </a:cubicBezTo>
                  <a:cubicBezTo>
                    <a:pt x="25" y="182"/>
                    <a:pt x="24" y="179"/>
                    <a:pt x="25" y="177"/>
                  </a:cubicBezTo>
                  <a:cubicBezTo>
                    <a:pt x="25" y="175"/>
                    <a:pt x="27" y="176"/>
                    <a:pt x="27" y="174"/>
                  </a:cubicBezTo>
                  <a:cubicBezTo>
                    <a:pt x="28" y="173"/>
                    <a:pt x="31" y="173"/>
                    <a:pt x="34" y="174"/>
                  </a:cubicBezTo>
                  <a:cubicBezTo>
                    <a:pt x="37" y="175"/>
                    <a:pt x="39" y="173"/>
                    <a:pt x="39" y="170"/>
                  </a:cubicBezTo>
                  <a:cubicBezTo>
                    <a:pt x="40" y="167"/>
                    <a:pt x="41" y="171"/>
                    <a:pt x="42" y="171"/>
                  </a:cubicBezTo>
                  <a:cubicBezTo>
                    <a:pt x="43" y="172"/>
                    <a:pt x="46" y="167"/>
                    <a:pt x="47" y="163"/>
                  </a:cubicBezTo>
                  <a:cubicBezTo>
                    <a:pt x="48" y="160"/>
                    <a:pt x="47" y="160"/>
                    <a:pt x="44" y="164"/>
                  </a:cubicBezTo>
                  <a:cubicBezTo>
                    <a:pt x="41" y="167"/>
                    <a:pt x="43" y="160"/>
                    <a:pt x="44" y="158"/>
                  </a:cubicBezTo>
                  <a:cubicBezTo>
                    <a:pt x="45" y="155"/>
                    <a:pt x="45" y="148"/>
                    <a:pt x="45" y="146"/>
                  </a:cubicBezTo>
                  <a:cubicBezTo>
                    <a:pt x="45" y="144"/>
                    <a:pt x="46" y="142"/>
                    <a:pt x="50" y="141"/>
                  </a:cubicBezTo>
                  <a:cubicBezTo>
                    <a:pt x="53" y="140"/>
                    <a:pt x="58" y="136"/>
                    <a:pt x="57" y="134"/>
                  </a:cubicBezTo>
                  <a:cubicBezTo>
                    <a:pt x="57" y="132"/>
                    <a:pt x="62" y="129"/>
                    <a:pt x="62" y="127"/>
                  </a:cubicBezTo>
                  <a:cubicBezTo>
                    <a:pt x="62" y="125"/>
                    <a:pt x="56" y="119"/>
                    <a:pt x="54" y="118"/>
                  </a:cubicBezTo>
                  <a:cubicBezTo>
                    <a:pt x="52" y="117"/>
                    <a:pt x="48" y="118"/>
                    <a:pt x="48" y="116"/>
                  </a:cubicBezTo>
                  <a:cubicBezTo>
                    <a:pt x="49" y="115"/>
                    <a:pt x="48" y="110"/>
                    <a:pt x="47" y="107"/>
                  </a:cubicBezTo>
                  <a:cubicBezTo>
                    <a:pt x="47" y="104"/>
                    <a:pt x="51" y="101"/>
                    <a:pt x="51" y="99"/>
                  </a:cubicBezTo>
                  <a:cubicBezTo>
                    <a:pt x="51" y="96"/>
                    <a:pt x="50" y="93"/>
                    <a:pt x="53" y="92"/>
                  </a:cubicBezTo>
                  <a:cubicBezTo>
                    <a:pt x="55" y="91"/>
                    <a:pt x="54" y="89"/>
                    <a:pt x="57" y="88"/>
                  </a:cubicBezTo>
                  <a:cubicBezTo>
                    <a:pt x="60" y="88"/>
                    <a:pt x="59" y="83"/>
                    <a:pt x="63" y="82"/>
                  </a:cubicBezTo>
                  <a:cubicBezTo>
                    <a:pt x="66" y="80"/>
                    <a:pt x="66" y="79"/>
                    <a:pt x="71" y="77"/>
                  </a:cubicBezTo>
                  <a:cubicBezTo>
                    <a:pt x="75" y="75"/>
                    <a:pt x="82" y="70"/>
                    <a:pt x="84" y="67"/>
                  </a:cubicBezTo>
                  <a:cubicBezTo>
                    <a:pt x="85" y="65"/>
                    <a:pt x="79" y="62"/>
                    <a:pt x="83" y="59"/>
                  </a:cubicBezTo>
                  <a:cubicBezTo>
                    <a:pt x="86" y="57"/>
                    <a:pt x="83" y="54"/>
                    <a:pt x="86" y="53"/>
                  </a:cubicBezTo>
                  <a:cubicBezTo>
                    <a:pt x="88" y="52"/>
                    <a:pt x="89" y="50"/>
                    <a:pt x="91" y="48"/>
                  </a:cubicBezTo>
                  <a:cubicBezTo>
                    <a:pt x="93" y="46"/>
                    <a:pt x="96" y="48"/>
                    <a:pt x="100" y="47"/>
                  </a:cubicBezTo>
                  <a:cubicBezTo>
                    <a:pt x="102" y="47"/>
                    <a:pt x="103" y="47"/>
                    <a:pt x="105" y="47"/>
                  </a:cubicBezTo>
                  <a:cubicBezTo>
                    <a:pt x="105" y="46"/>
                    <a:pt x="104" y="44"/>
                    <a:pt x="104" y="43"/>
                  </a:cubicBezTo>
                  <a:moveTo>
                    <a:pt x="61" y="153"/>
                  </a:moveTo>
                  <a:cubicBezTo>
                    <a:pt x="57" y="153"/>
                    <a:pt x="55" y="162"/>
                    <a:pt x="56" y="164"/>
                  </a:cubicBezTo>
                  <a:cubicBezTo>
                    <a:pt x="57" y="165"/>
                    <a:pt x="66" y="153"/>
                    <a:pt x="61" y="15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4" name="Freeform 276">
              <a:extLst>
                <a:ext uri="{FF2B5EF4-FFF2-40B4-BE49-F238E27FC236}">
                  <a16:creationId xmlns:a16="http://schemas.microsoft.com/office/drawing/2014/main" id="{65F0B5E9-113C-22FE-3860-B537E8AF86A5}"/>
                </a:ext>
              </a:extLst>
            </p:cNvPr>
            <p:cNvSpPr>
              <a:spLocks noEditPoints="1"/>
            </p:cNvSpPr>
            <p:nvPr/>
          </p:nvSpPr>
          <p:spPr bwMode="auto">
            <a:xfrm>
              <a:off x="4959351" y="2424113"/>
              <a:ext cx="296863" cy="519113"/>
            </a:xfrm>
            <a:custGeom>
              <a:avLst/>
              <a:gdLst>
                <a:gd name="T0" fmla="*/ 102 w 105"/>
                <a:gd name="T1" fmla="*/ 39 h 184"/>
                <a:gd name="T2" fmla="*/ 100 w 105"/>
                <a:gd name="T3" fmla="*/ 24 h 184"/>
                <a:gd name="T4" fmla="*/ 88 w 105"/>
                <a:gd name="T5" fmla="*/ 9 h 184"/>
                <a:gd name="T6" fmla="*/ 73 w 105"/>
                <a:gd name="T7" fmla="*/ 8 h 184"/>
                <a:gd name="T8" fmla="*/ 59 w 105"/>
                <a:gd name="T9" fmla="*/ 8 h 184"/>
                <a:gd name="T10" fmla="*/ 50 w 105"/>
                <a:gd name="T11" fmla="*/ 17 h 184"/>
                <a:gd name="T12" fmla="*/ 42 w 105"/>
                <a:gd name="T13" fmla="*/ 27 h 184"/>
                <a:gd name="T14" fmla="*/ 35 w 105"/>
                <a:gd name="T15" fmla="*/ 38 h 184"/>
                <a:gd name="T16" fmla="*/ 27 w 105"/>
                <a:gd name="T17" fmla="*/ 45 h 184"/>
                <a:gd name="T18" fmla="*/ 21 w 105"/>
                <a:gd name="T19" fmla="*/ 63 h 184"/>
                <a:gd name="T20" fmla="*/ 23 w 105"/>
                <a:gd name="T21" fmla="*/ 72 h 184"/>
                <a:gd name="T22" fmla="*/ 9 w 105"/>
                <a:gd name="T23" fmla="*/ 78 h 184"/>
                <a:gd name="T24" fmla="*/ 8 w 105"/>
                <a:gd name="T25" fmla="*/ 95 h 184"/>
                <a:gd name="T26" fmla="*/ 14 w 105"/>
                <a:gd name="T27" fmla="*/ 109 h 184"/>
                <a:gd name="T28" fmla="*/ 11 w 105"/>
                <a:gd name="T29" fmla="*/ 117 h 184"/>
                <a:gd name="T30" fmla="*/ 6 w 105"/>
                <a:gd name="T31" fmla="*/ 127 h 184"/>
                <a:gd name="T32" fmla="*/ 2 w 105"/>
                <a:gd name="T33" fmla="*/ 140 h 184"/>
                <a:gd name="T34" fmla="*/ 0 w 105"/>
                <a:gd name="T35" fmla="*/ 140 h 184"/>
                <a:gd name="T36" fmla="*/ 6 w 105"/>
                <a:gd name="T37" fmla="*/ 157 h 184"/>
                <a:gd name="T38" fmla="*/ 12 w 105"/>
                <a:gd name="T39" fmla="*/ 171 h 184"/>
                <a:gd name="T40" fmla="*/ 15 w 105"/>
                <a:gd name="T41" fmla="*/ 182 h 184"/>
                <a:gd name="T42" fmla="*/ 25 w 105"/>
                <a:gd name="T43" fmla="*/ 177 h 184"/>
                <a:gd name="T44" fmla="*/ 34 w 105"/>
                <a:gd name="T45" fmla="*/ 174 h 184"/>
                <a:gd name="T46" fmla="*/ 42 w 105"/>
                <a:gd name="T47" fmla="*/ 171 h 184"/>
                <a:gd name="T48" fmla="*/ 44 w 105"/>
                <a:gd name="T49" fmla="*/ 164 h 184"/>
                <a:gd name="T50" fmla="*/ 45 w 105"/>
                <a:gd name="T51" fmla="*/ 146 h 184"/>
                <a:gd name="T52" fmla="*/ 57 w 105"/>
                <a:gd name="T53" fmla="*/ 134 h 184"/>
                <a:gd name="T54" fmla="*/ 54 w 105"/>
                <a:gd name="T55" fmla="*/ 118 h 184"/>
                <a:gd name="T56" fmla="*/ 47 w 105"/>
                <a:gd name="T57" fmla="*/ 107 h 184"/>
                <a:gd name="T58" fmla="*/ 53 w 105"/>
                <a:gd name="T59" fmla="*/ 92 h 184"/>
                <a:gd name="T60" fmla="*/ 63 w 105"/>
                <a:gd name="T61" fmla="*/ 82 h 184"/>
                <a:gd name="T62" fmla="*/ 84 w 105"/>
                <a:gd name="T63" fmla="*/ 67 h 184"/>
                <a:gd name="T64" fmla="*/ 86 w 105"/>
                <a:gd name="T65" fmla="*/ 53 h 184"/>
                <a:gd name="T66" fmla="*/ 100 w 105"/>
                <a:gd name="T67" fmla="*/ 47 h 184"/>
                <a:gd name="T68" fmla="*/ 104 w 105"/>
                <a:gd name="T69" fmla="*/ 43 h 184"/>
                <a:gd name="T70" fmla="*/ 56 w 105"/>
                <a:gd name="T71"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84">
                  <a:moveTo>
                    <a:pt x="104" y="43"/>
                  </a:moveTo>
                  <a:cubicBezTo>
                    <a:pt x="102" y="42"/>
                    <a:pt x="100" y="39"/>
                    <a:pt x="102" y="39"/>
                  </a:cubicBezTo>
                  <a:cubicBezTo>
                    <a:pt x="104" y="39"/>
                    <a:pt x="105" y="33"/>
                    <a:pt x="102" y="32"/>
                  </a:cubicBezTo>
                  <a:cubicBezTo>
                    <a:pt x="100" y="31"/>
                    <a:pt x="102" y="25"/>
                    <a:pt x="100" y="24"/>
                  </a:cubicBezTo>
                  <a:cubicBezTo>
                    <a:pt x="98" y="23"/>
                    <a:pt x="100" y="19"/>
                    <a:pt x="100" y="16"/>
                  </a:cubicBezTo>
                  <a:cubicBezTo>
                    <a:pt x="100" y="13"/>
                    <a:pt x="92" y="11"/>
                    <a:pt x="88" y="9"/>
                  </a:cubicBezTo>
                  <a:cubicBezTo>
                    <a:pt x="84" y="7"/>
                    <a:pt x="82" y="4"/>
                    <a:pt x="78" y="2"/>
                  </a:cubicBezTo>
                  <a:cubicBezTo>
                    <a:pt x="74" y="0"/>
                    <a:pt x="73" y="5"/>
                    <a:pt x="73" y="8"/>
                  </a:cubicBezTo>
                  <a:cubicBezTo>
                    <a:pt x="73" y="11"/>
                    <a:pt x="70" y="12"/>
                    <a:pt x="68" y="10"/>
                  </a:cubicBezTo>
                  <a:cubicBezTo>
                    <a:pt x="65" y="8"/>
                    <a:pt x="62" y="10"/>
                    <a:pt x="59" y="8"/>
                  </a:cubicBezTo>
                  <a:cubicBezTo>
                    <a:pt x="55" y="7"/>
                    <a:pt x="57" y="12"/>
                    <a:pt x="57" y="14"/>
                  </a:cubicBezTo>
                  <a:cubicBezTo>
                    <a:pt x="57" y="17"/>
                    <a:pt x="53" y="17"/>
                    <a:pt x="50" y="17"/>
                  </a:cubicBezTo>
                  <a:cubicBezTo>
                    <a:pt x="48" y="17"/>
                    <a:pt x="44" y="19"/>
                    <a:pt x="44" y="21"/>
                  </a:cubicBezTo>
                  <a:cubicBezTo>
                    <a:pt x="44" y="24"/>
                    <a:pt x="40" y="26"/>
                    <a:pt x="42" y="27"/>
                  </a:cubicBezTo>
                  <a:cubicBezTo>
                    <a:pt x="43" y="29"/>
                    <a:pt x="41" y="31"/>
                    <a:pt x="40" y="32"/>
                  </a:cubicBezTo>
                  <a:cubicBezTo>
                    <a:pt x="38" y="33"/>
                    <a:pt x="36" y="37"/>
                    <a:pt x="35" y="38"/>
                  </a:cubicBezTo>
                  <a:cubicBezTo>
                    <a:pt x="34" y="39"/>
                    <a:pt x="36" y="41"/>
                    <a:pt x="34" y="43"/>
                  </a:cubicBezTo>
                  <a:cubicBezTo>
                    <a:pt x="31" y="45"/>
                    <a:pt x="28" y="43"/>
                    <a:pt x="27" y="45"/>
                  </a:cubicBezTo>
                  <a:cubicBezTo>
                    <a:pt x="26" y="46"/>
                    <a:pt x="27" y="49"/>
                    <a:pt x="27" y="52"/>
                  </a:cubicBezTo>
                  <a:cubicBezTo>
                    <a:pt x="26" y="56"/>
                    <a:pt x="24" y="60"/>
                    <a:pt x="21" y="63"/>
                  </a:cubicBezTo>
                  <a:cubicBezTo>
                    <a:pt x="19" y="66"/>
                    <a:pt x="22" y="67"/>
                    <a:pt x="23" y="67"/>
                  </a:cubicBezTo>
                  <a:cubicBezTo>
                    <a:pt x="24" y="68"/>
                    <a:pt x="24" y="70"/>
                    <a:pt x="23" y="72"/>
                  </a:cubicBezTo>
                  <a:cubicBezTo>
                    <a:pt x="22" y="75"/>
                    <a:pt x="19" y="73"/>
                    <a:pt x="18" y="73"/>
                  </a:cubicBezTo>
                  <a:cubicBezTo>
                    <a:pt x="16" y="72"/>
                    <a:pt x="12" y="74"/>
                    <a:pt x="9" y="78"/>
                  </a:cubicBezTo>
                  <a:cubicBezTo>
                    <a:pt x="7" y="82"/>
                    <a:pt x="8" y="85"/>
                    <a:pt x="8" y="87"/>
                  </a:cubicBezTo>
                  <a:cubicBezTo>
                    <a:pt x="9" y="89"/>
                    <a:pt x="6" y="91"/>
                    <a:pt x="8" y="95"/>
                  </a:cubicBezTo>
                  <a:cubicBezTo>
                    <a:pt x="10" y="99"/>
                    <a:pt x="8" y="100"/>
                    <a:pt x="8" y="103"/>
                  </a:cubicBezTo>
                  <a:cubicBezTo>
                    <a:pt x="8" y="106"/>
                    <a:pt x="13" y="106"/>
                    <a:pt x="14" y="109"/>
                  </a:cubicBezTo>
                  <a:cubicBezTo>
                    <a:pt x="14" y="112"/>
                    <a:pt x="12" y="113"/>
                    <a:pt x="10" y="113"/>
                  </a:cubicBezTo>
                  <a:cubicBezTo>
                    <a:pt x="9" y="113"/>
                    <a:pt x="9" y="117"/>
                    <a:pt x="11" y="117"/>
                  </a:cubicBezTo>
                  <a:cubicBezTo>
                    <a:pt x="12" y="118"/>
                    <a:pt x="12" y="124"/>
                    <a:pt x="11" y="125"/>
                  </a:cubicBezTo>
                  <a:cubicBezTo>
                    <a:pt x="10" y="127"/>
                    <a:pt x="5" y="125"/>
                    <a:pt x="6" y="127"/>
                  </a:cubicBezTo>
                  <a:cubicBezTo>
                    <a:pt x="6" y="129"/>
                    <a:pt x="4" y="133"/>
                    <a:pt x="4" y="134"/>
                  </a:cubicBezTo>
                  <a:cubicBezTo>
                    <a:pt x="4" y="136"/>
                    <a:pt x="4" y="141"/>
                    <a:pt x="2" y="140"/>
                  </a:cubicBezTo>
                  <a:cubicBezTo>
                    <a:pt x="2" y="139"/>
                    <a:pt x="1" y="139"/>
                    <a:pt x="0" y="139"/>
                  </a:cubicBezTo>
                  <a:cubicBezTo>
                    <a:pt x="0" y="140"/>
                    <a:pt x="0" y="140"/>
                    <a:pt x="0" y="140"/>
                  </a:cubicBezTo>
                  <a:cubicBezTo>
                    <a:pt x="0" y="143"/>
                    <a:pt x="1" y="146"/>
                    <a:pt x="3" y="149"/>
                  </a:cubicBezTo>
                  <a:cubicBezTo>
                    <a:pt x="6" y="151"/>
                    <a:pt x="4" y="154"/>
                    <a:pt x="6" y="157"/>
                  </a:cubicBezTo>
                  <a:cubicBezTo>
                    <a:pt x="9" y="160"/>
                    <a:pt x="8" y="163"/>
                    <a:pt x="11" y="165"/>
                  </a:cubicBezTo>
                  <a:cubicBezTo>
                    <a:pt x="13" y="167"/>
                    <a:pt x="14" y="168"/>
                    <a:pt x="12" y="171"/>
                  </a:cubicBezTo>
                  <a:cubicBezTo>
                    <a:pt x="11" y="174"/>
                    <a:pt x="15" y="173"/>
                    <a:pt x="15" y="175"/>
                  </a:cubicBezTo>
                  <a:cubicBezTo>
                    <a:pt x="15" y="177"/>
                    <a:pt x="14" y="180"/>
                    <a:pt x="15" y="182"/>
                  </a:cubicBezTo>
                  <a:cubicBezTo>
                    <a:pt x="16" y="184"/>
                    <a:pt x="18" y="182"/>
                    <a:pt x="22" y="182"/>
                  </a:cubicBezTo>
                  <a:cubicBezTo>
                    <a:pt x="25" y="182"/>
                    <a:pt x="24" y="179"/>
                    <a:pt x="25" y="177"/>
                  </a:cubicBezTo>
                  <a:cubicBezTo>
                    <a:pt x="25" y="175"/>
                    <a:pt x="27" y="176"/>
                    <a:pt x="27" y="174"/>
                  </a:cubicBezTo>
                  <a:cubicBezTo>
                    <a:pt x="28" y="173"/>
                    <a:pt x="31" y="173"/>
                    <a:pt x="34" y="174"/>
                  </a:cubicBezTo>
                  <a:cubicBezTo>
                    <a:pt x="37" y="175"/>
                    <a:pt x="39" y="173"/>
                    <a:pt x="39" y="170"/>
                  </a:cubicBezTo>
                  <a:cubicBezTo>
                    <a:pt x="40" y="167"/>
                    <a:pt x="41" y="171"/>
                    <a:pt x="42" y="171"/>
                  </a:cubicBezTo>
                  <a:cubicBezTo>
                    <a:pt x="43" y="172"/>
                    <a:pt x="46" y="167"/>
                    <a:pt x="47" y="163"/>
                  </a:cubicBezTo>
                  <a:cubicBezTo>
                    <a:pt x="48" y="160"/>
                    <a:pt x="47" y="160"/>
                    <a:pt x="44" y="164"/>
                  </a:cubicBezTo>
                  <a:cubicBezTo>
                    <a:pt x="41" y="167"/>
                    <a:pt x="43" y="160"/>
                    <a:pt x="44" y="158"/>
                  </a:cubicBezTo>
                  <a:cubicBezTo>
                    <a:pt x="45" y="155"/>
                    <a:pt x="45" y="148"/>
                    <a:pt x="45" y="146"/>
                  </a:cubicBezTo>
                  <a:cubicBezTo>
                    <a:pt x="45" y="144"/>
                    <a:pt x="46" y="142"/>
                    <a:pt x="50" y="141"/>
                  </a:cubicBezTo>
                  <a:cubicBezTo>
                    <a:pt x="53" y="140"/>
                    <a:pt x="58" y="136"/>
                    <a:pt x="57" y="134"/>
                  </a:cubicBezTo>
                  <a:cubicBezTo>
                    <a:pt x="57" y="132"/>
                    <a:pt x="62" y="129"/>
                    <a:pt x="62" y="127"/>
                  </a:cubicBezTo>
                  <a:cubicBezTo>
                    <a:pt x="62" y="125"/>
                    <a:pt x="56" y="119"/>
                    <a:pt x="54" y="118"/>
                  </a:cubicBezTo>
                  <a:cubicBezTo>
                    <a:pt x="52" y="117"/>
                    <a:pt x="48" y="118"/>
                    <a:pt x="48" y="116"/>
                  </a:cubicBezTo>
                  <a:cubicBezTo>
                    <a:pt x="49" y="115"/>
                    <a:pt x="48" y="110"/>
                    <a:pt x="47" y="107"/>
                  </a:cubicBezTo>
                  <a:cubicBezTo>
                    <a:pt x="47" y="104"/>
                    <a:pt x="51" y="101"/>
                    <a:pt x="51" y="99"/>
                  </a:cubicBezTo>
                  <a:cubicBezTo>
                    <a:pt x="51" y="96"/>
                    <a:pt x="50" y="93"/>
                    <a:pt x="53" y="92"/>
                  </a:cubicBezTo>
                  <a:cubicBezTo>
                    <a:pt x="55" y="91"/>
                    <a:pt x="54" y="89"/>
                    <a:pt x="57" y="88"/>
                  </a:cubicBezTo>
                  <a:cubicBezTo>
                    <a:pt x="60" y="88"/>
                    <a:pt x="59" y="83"/>
                    <a:pt x="63" y="82"/>
                  </a:cubicBezTo>
                  <a:cubicBezTo>
                    <a:pt x="66" y="80"/>
                    <a:pt x="66" y="79"/>
                    <a:pt x="71" y="77"/>
                  </a:cubicBezTo>
                  <a:cubicBezTo>
                    <a:pt x="75" y="75"/>
                    <a:pt x="82" y="70"/>
                    <a:pt x="84" y="67"/>
                  </a:cubicBezTo>
                  <a:cubicBezTo>
                    <a:pt x="85" y="65"/>
                    <a:pt x="79" y="62"/>
                    <a:pt x="83" y="59"/>
                  </a:cubicBezTo>
                  <a:cubicBezTo>
                    <a:pt x="86" y="57"/>
                    <a:pt x="83" y="54"/>
                    <a:pt x="86" y="53"/>
                  </a:cubicBezTo>
                  <a:cubicBezTo>
                    <a:pt x="88" y="52"/>
                    <a:pt x="89" y="50"/>
                    <a:pt x="91" y="48"/>
                  </a:cubicBezTo>
                  <a:cubicBezTo>
                    <a:pt x="93" y="46"/>
                    <a:pt x="96" y="48"/>
                    <a:pt x="100" y="47"/>
                  </a:cubicBezTo>
                  <a:cubicBezTo>
                    <a:pt x="102" y="47"/>
                    <a:pt x="103" y="47"/>
                    <a:pt x="105" y="47"/>
                  </a:cubicBezTo>
                  <a:cubicBezTo>
                    <a:pt x="105" y="46"/>
                    <a:pt x="104" y="44"/>
                    <a:pt x="104" y="43"/>
                  </a:cubicBezTo>
                  <a:close/>
                  <a:moveTo>
                    <a:pt x="61" y="153"/>
                  </a:moveTo>
                  <a:cubicBezTo>
                    <a:pt x="57" y="153"/>
                    <a:pt x="55" y="162"/>
                    <a:pt x="56" y="164"/>
                  </a:cubicBezTo>
                  <a:cubicBezTo>
                    <a:pt x="57" y="165"/>
                    <a:pt x="66" y="153"/>
                    <a:pt x="61" y="15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5" name="Freeform 277">
              <a:extLst>
                <a:ext uri="{FF2B5EF4-FFF2-40B4-BE49-F238E27FC236}">
                  <a16:creationId xmlns:a16="http://schemas.microsoft.com/office/drawing/2014/main" id="{4E24970C-4ECA-D60F-185B-2DAB85CC84A0}"/>
                </a:ext>
              </a:extLst>
            </p:cNvPr>
            <p:cNvSpPr>
              <a:spLocks noEditPoints="1"/>
            </p:cNvSpPr>
            <p:nvPr/>
          </p:nvSpPr>
          <p:spPr bwMode="auto">
            <a:xfrm>
              <a:off x="5202238" y="2790826"/>
              <a:ext cx="149225" cy="73025"/>
            </a:xfrm>
            <a:custGeom>
              <a:avLst/>
              <a:gdLst>
                <a:gd name="T0" fmla="*/ 49 w 53"/>
                <a:gd name="T1" fmla="*/ 7 h 26"/>
                <a:gd name="T2" fmla="*/ 51 w 53"/>
                <a:gd name="T3" fmla="*/ 1 h 26"/>
                <a:gd name="T4" fmla="*/ 49 w 53"/>
                <a:gd name="T5" fmla="*/ 2 h 26"/>
                <a:gd name="T6" fmla="*/ 33 w 53"/>
                <a:gd name="T7" fmla="*/ 1 h 26"/>
                <a:gd name="T8" fmla="*/ 18 w 53"/>
                <a:gd name="T9" fmla="*/ 4 h 26"/>
                <a:gd name="T10" fmla="*/ 12 w 53"/>
                <a:gd name="T11" fmla="*/ 9 h 26"/>
                <a:gd name="T12" fmla="*/ 14 w 53"/>
                <a:gd name="T13" fmla="*/ 14 h 26"/>
                <a:gd name="T14" fmla="*/ 19 w 53"/>
                <a:gd name="T15" fmla="*/ 17 h 26"/>
                <a:gd name="T16" fmla="*/ 21 w 53"/>
                <a:gd name="T17" fmla="*/ 20 h 26"/>
                <a:gd name="T18" fmla="*/ 21 w 53"/>
                <a:gd name="T19" fmla="*/ 20 h 26"/>
                <a:gd name="T20" fmla="*/ 30 w 53"/>
                <a:gd name="T21" fmla="*/ 20 h 26"/>
                <a:gd name="T22" fmla="*/ 38 w 53"/>
                <a:gd name="T23" fmla="*/ 25 h 26"/>
                <a:gd name="T24" fmla="*/ 46 w 53"/>
                <a:gd name="T25" fmla="*/ 26 h 26"/>
                <a:gd name="T26" fmla="*/ 47 w 53"/>
                <a:gd name="T27" fmla="*/ 23 h 26"/>
                <a:gd name="T28" fmla="*/ 49 w 53"/>
                <a:gd name="T29" fmla="*/ 21 h 26"/>
                <a:gd name="T30" fmla="*/ 47 w 53"/>
                <a:gd name="T31" fmla="*/ 16 h 26"/>
                <a:gd name="T32" fmla="*/ 46 w 53"/>
                <a:gd name="T33" fmla="*/ 11 h 26"/>
                <a:gd name="T34" fmla="*/ 49 w 53"/>
                <a:gd name="T35" fmla="*/ 7 h 26"/>
                <a:gd name="T36" fmla="*/ 5 w 53"/>
                <a:gd name="T37" fmla="*/ 13 h 26"/>
                <a:gd name="T38" fmla="*/ 2 w 53"/>
                <a:gd name="T39" fmla="*/ 20 h 26"/>
                <a:gd name="T40" fmla="*/ 11 w 53"/>
                <a:gd name="T41" fmla="*/ 15 h 26"/>
                <a:gd name="T42" fmla="*/ 5 w 53"/>
                <a:gd name="T43" fmla="*/ 13 h 26"/>
                <a:gd name="T44" fmla="*/ 9 w 53"/>
                <a:gd name="T45" fmla="*/ 9 h 26"/>
                <a:gd name="T46" fmla="*/ 4 w 53"/>
                <a:gd name="T47" fmla="*/ 10 h 26"/>
                <a:gd name="T48" fmla="*/ 9 w 53"/>
                <a:gd name="T4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26">
                  <a:moveTo>
                    <a:pt x="49" y="7"/>
                  </a:moveTo>
                  <a:cubicBezTo>
                    <a:pt x="50" y="5"/>
                    <a:pt x="53" y="4"/>
                    <a:pt x="51" y="1"/>
                  </a:cubicBezTo>
                  <a:cubicBezTo>
                    <a:pt x="51" y="2"/>
                    <a:pt x="50" y="2"/>
                    <a:pt x="49" y="2"/>
                  </a:cubicBezTo>
                  <a:cubicBezTo>
                    <a:pt x="46" y="3"/>
                    <a:pt x="38" y="0"/>
                    <a:pt x="33" y="1"/>
                  </a:cubicBezTo>
                  <a:cubicBezTo>
                    <a:pt x="29" y="2"/>
                    <a:pt x="20" y="2"/>
                    <a:pt x="18" y="4"/>
                  </a:cubicBezTo>
                  <a:cubicBezTo>
                    <a:pt x="15" y="6"/>
                    <a:pt x="10" y="7"/>
                    <a:pt x="12" y="9"/>
                  </a:cubicBezTo>
                  <a:cubicBezTo>
                    <a:pt x="15" y="11"/>
                    <a:pt x="12" y="12"/>
                    <a:pt x="14" y="14"/>
                  </a:cubicBezTo>
                  <a:cubicBezTo>
                    <a:pt x="16" y="16"/>
                    <a:pt x="17" y="17"/>
                    <a:pt x="19" y="17"/>
                  </a:cubicBezTo>
                  <a:cubicBezTo>
                    <a:pt x="22" y="16"/>
                    <a:pt x="23" y="18"/>
                    <a:pt x="21" y="20"/>
                  </a:cubicBezTo>
                  <a:cubicBezTo>
                    <a:pt x="21" y="20"/>
                    <a:pt x="21" y="20"/>
                    <a:pt x="21" y="20"/>
                  </a:cubicBezTo>
                  <a:cubicBezTo>
                    <a:pt x="25" y="20"/>
                    <a:pt x="29" y="20"/>
                    <a:pt x="30" y="20"/>
                  </a:cubicBezTo>
                  <a:cubicBezTo>
                    <a:pt x="31" y="21"/>
                    <a:pt x="37" y="26"/>
                    <a:pt x="38" y="25"/>
                  </a:cubicBezTo>
                  <a:cubicBezTo>
                    <a:pt x="39" y="25"/>
                    <a:pt x="43" y="25"/>
                    <a:pt x="46" y="26"/>
                  </a:cubicBezTo>
                  <a:cubicBezTo>
                    <a:pt x="46" y="25"/>
                    <a:pt x="46" y="24"/>
                    <a:pt x="47" y="23"/>
                  </a:cubicBezTo>
                  <a:cubicBezTo>
                    <a:pt x="48" y="22"/>
                    <a:pt x="50" y="22"/>
                    <a:pt x="49" y="21"/>
                  </a:cubicBezTo>
                  <a:cubicBezTo>
                    <a:pt x="48" y="19"/>
                    <a:pt x="47" y="18"/>
                    <a:pt x="47" y="16"/>
                  </a:cubicBezTo>
                  <a:cubicBezTo>
                    <a:pt x="47" y="14"/>
                    <a:pt x="46" y="13"/>
                    <a:pt x="46" y="11"/>
                  </a:cubicBezTo>
                  <a:cubicBezTo>
                    <a:pt x="47" y="10"/>
                    <a:pt x="48" y="9"/>
                    <a:pt x="49" y="7"/>
                  </a:cubicBezTo>
                  <a:moveTo>
                    <a:pt x="5" y="13"/>
                  </a:moveTo>
                  <a:cubicBezTo>
                    <a:pt x="1" y="14"/>
                    <a:pt x="0" y="20"/>
                    <a:pt x="2" y="20"/>
                  </a:cubicBezTo>
                  <a:cubicBezTo>
                    <a:pt x="4" y="20"/>
                    <a:pt x="9" y="16"/>
                    <a:pt x="11" y="15"/>
                  </a:cubicBezTo>
                  <a:cubicBezTo>
                    <a:pt x="12" y="13"/>
                    <a:pt x="10" y="12"/>
                    <a:pt x="5" y="13"/>
                  </a:cubicBezTo>
                  <a:moveTo>
                    <a:pt x="9" y="9"/>
                  </a:moveTo>
                  <a:cubicBezTo>
                    <a:pt x="10" y="8"/>
                    <a:pt x="2" y="8"/>
                    <a:pt x="4" y="10"/>
                  </a:cubicBezTo>
                  <a:cubicBezTo>
                    <a:pt x="5" y="11"/>
                    <a:pt x="8" y="11"/>
                    <a:pt x="9"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6" name="Freeform 278">
              <a:extLst>
                <a:ext uri="{FF2B5EF4-FFF2-40B4-BE49-F238E27FC236}">
                  <a16:creationId xmlns:a16="http://schemas.microsoft.com/office/drawing/2014/main" id="{D7A51F8F-FADF-B3A4-C49A-C148668339CE}"/>
                </a:ext>
              </a:extLst>
            </p:cNvPr>
            <p:cNvSpPr>
              <a:spLocks noEditPoints="1"/>
            </p:cNvSpPr>
            <p:nvPr/>
          </p:nvSpPr>
          <p:spPr bwMode="auto">
            <a:xfrm>
              <a:off x="5202238" y="2790826"/>
              <a:ext cx="149225" cy="73025"/>
            </a:xfrm>
            <a:custGeom>
              <a:avLst/>
              <a:gdLst>
                <a:gd name="T0" fmla="*/ 49 w 53"/>
                <a:gd name="T1" fmla="*/ 7 h 26"/>
                <a:gd name="T2" fmla="*/ 51 w 53"/>
                <a:gd name="T3" fmla="*/ 1 h 26"/>
                <a:gd name="T4" fmla="*/ 49 w 53"/>
                <a:gd name="T5" fmla="*/ 2 h 26"/>
                <a:gd name="T6" fmla="*/ 33 w 53"/>
                <a:gd name="T7" fmla="*/ 1 h 26"/>
                <a:gd name="T8" fmla="*/ 18 w 53"/>
                <a:gd name="T9" fmla="*/ 4 h 26"/>
                <a:gd name="T10" fmla="*/ 12 w 53"/>
                <a:gd name="T11" fmla="*/ 9 h 26"/>
                <a:gd name="T12" fmla="*/ 14 w 53"/>
                <a:gd name="T13" fmla="*/ 14 h 26"/>
                <a:gd name="T14" fmla="*/ 19 w 53"/>
                <a:gd name="T15" fmla="*/ 17 h 26"/>
                <a:gd name="T16" fmla="*/ 21 w 53"/>
                <a:gd name="T17" fmla="*/ 20 h 26"/>
                <a:gd name="T18" fmla="*/ 21 w 53"/>
                <a:gd name="T19" fmla="*/ 20 h 26"/>
                <a:gd name="T20" fmla="*/ 30 w 53"/>
                <a:gd name="T21" fmla="*/ 20 h 26"/>
                <a:gd name="T22" fmla="*/ 38 w 53"/>
                <a:gd name="T23" fmla="*/ 25 h 26"/>
                <a:gd name="T24" fmla="*/ 46 w 53"/>
                <a:gd name="T25" fmla="*/ 26 h 26"/>
                <a:gd name="T26" fmla="*/ 47 w 53"/>
                <a:gd name="T27" fmla="*/ 23 h 26"/>
                <a:gd name="T28" fmla="*/ 49 w 53"/>
                <a:gd name="T29" fmla="*/ 21 h 26"/>
                <a:gd name="T30" fmla="*/ 47 w 53"/>
                <a:gd name="T31" fmla="*/ 16 h 26"/>
                <a:gd name="T32" fmla="*/ 46 w 53"/>
                <a:gd name="T33" fmla="*/ 11 h 26"/>
                <a:gd name="T34" fmla="*/ 49 w 53"/>
                <a:gd name="T35" fmla="*/ 7 h 26"/>
                <a:gd name="T36" fmla="*/ 5 w 53"/>
                <a:gd name="T37" fmla="*/ 13 h 26"/>
                <a:gd name="T38" fmla="*/ 2 w 53"/>
                <a:gd name="T39" fmla="*/ 20 h 26"/>
                <a:gd name="T40" fmla="*/ 11 w 53"/>
                <a:gd name="T41" fmla="*/ 15 h 26"/>
                <a:gd name="T42" fmla="*/ 5 w 53"/>
                <a:gd name="T43" fmla="*/ 13 h 26"/>
                <a:gd name="T44" fmla="*/ 9 w 53"/>
                <a:gd name="T45" fmla="*/ 9 h 26"/>
                <a:gd name="T46" fmla="*/ 4 w 53"/>
                <a:gd name="T47" fmla="*/ 10 h 26"/>
                <a:gd name="T48" fmla="*/ 9 w 53"/>
                <a:gd name="T4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26">
                  <a:moveTo>
                    <a:pt x="49" y="7"/>
                  </a:moveTo>
                  <a:cubicBezTo>
                    <a:pt x="50" y="5"/>
                    <a:pt x="53" y="4"/>
                    <a:pt x="51" y="1"/>
                  </a:cubicBezTo>
                  <a:cubicBezTo>
                    <a:pt x="51" y="2"/>
                    <a:pt x="50" y="2"/>
                    <a:pt x="49" y="2"/>
                  </a:cubicBezTo>
                  <a:cubicBezTo>
                    <a:pt x="46" y="3"/>
                    <a:pt x="38" y="0"/>
                    <a:pt x="33" y="1"/>
                  </a:cubicBezTo>
                  <a:cubicBezTo>
                    <a:pt x="29" y="2"/>
                    <a:pt x="20" y="2"/>
                    <a:pt x="18" y="4"/>
                  </a:cubicBezTo>
                  <a:cubicBezTo>
                    <a:pt x="15" y="6"/>
                    <a:pt x="10" y="7"/>
                    <a:pt x="12" y="9"/>
                  </a:cubicBezTo>
                  <a:cubicBezTo>
                    <a:pt x="15" y="11"/>
                    <a:pt x="12" y="12"/>
                    <a:pt x="14" y="14"/>
                  </a:cubicBezTo>
                  <a:cubicBezTo>
                    <a:pt x="16" y="16"/>
                    <a:pt x="17" y="17"/>
                    <a:pt x="19" y="17"/>
                  </a:cubicBezTo>
                  <a:cubicBezTo>
                    <a:pt x="22" y="16"/>
                    <a:pt x="23" y="18"/>
                    <a:pt x="21" y="20"/>
                  </a:cubicBezTo>
                  <a:cubicBezTo>
                    <a:pt x="21" y="20"/>
                    <a:pt x="21" y="20"/>
                    <a:pt x="21" y="20"/>
                  </a:cubicBezTo>
                  <a:cubicBezTo>
                    <a:pt x="25" y="20"/>
                    <a:pt x="29" y="20"/>
                    <a:pt x="30" y="20"/>
                  </a:cubicBezTo>
                  <a:cubicBezTo>
                    <a:pt x="31" y="21"/>
                    <a:pt x="37" y="26"/>
                    <a:pt x="38" y="25"/>
                  </a:cubicBezTo>
                  <a:cubicBezTo>
                    <a:pt x="39" y="25"/>
                    <a:pt x="43" y="25"/>
                    <a:pt x="46" y="26"/>
                  </a:cubicBezTo>
                  <a:cubicBezTo>
                    <a:pt x="46" y="25"/>
                    <a:pt x="46" y="24"/>
                    <a:pt x="47" y="23"/>
                  </a:cubicBezTo>
                  <a:cubicBezTo>
                    <a:pt x="48" y="22"/>
                    <a:pt x="50" y="22"/>
                    <a:pt x="49" y="21"/>
                  </a:cubicBezTo>
                  <a:cubicBezTo>
                    <a:pt x="48" y="19"/>
                    <a:pt x="47" y="18"/>
                    <a:pt x="47" y="16"/>
                  </a:cubicBezTo>
                  <a:cubicBezTo>
                    <a:pt x="47" y="14"/>
                    <a:pt x="46" y="13"/>
                    <a:pt x="46" y="11"/>
                  </a:cubicBezTo>
                  <a:cubicBezTo>
                    <a:pt x="47" y="10"/>
                    <a:pt x="48" y="9"/>
                    <a:pt x="49" y="7"/>
                  </a:cubicBezTo>
                  <a:close/>
                  <a:moveTo>
                    <a:pt x="5" y="13"/>
                  </a:moveTo>
                  <a:cubicBezTo>
                    <a:pt x="1" y="14"/>
                    <a:pt x="0" y="20"/>
                    <a:pt x="2" y="20"/>
                  </a:cubicBezTo>
                  <a:cubicBezTo>
                    <a:pt x="4" y="20"/>
                    <a:pt x="9" y="16"/>
                    <a:pt x="11" y="15"/>
                  </a:cubicBezTo>
                  <a:cubicBezTo>
                    <a:pt x="12" y="13"/>
                    <a:pt x="10" y="12"/>
                    <a:pt x="5" y="13"/>
                  </a:cubicBezTo>
                  <a:close/>
                  <a:moveTo>
                    <a:pt x="9" y="9"/>
                  </a:moveTo>
                  <a:cubicBezTo>
                    <a:pt x="10" y="8"/>
                    <a:pt x="2" y="8"/>
                    <a:pt x="4" y="10"/>
                  </a:cubicBezTo>
                  <a:cubicBezTo>
                    <a:pt x="5" y="11"/>
                    <a:pt x="8" y="11"/>
                    <a:pt x="9"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7" name="Freeform 279">
              <a:extLst>
                <a:ext uri="{FF2B5EF4-FFF2-40B4-BE49-F238E27FC236}">
                  <a16:creationId xmlns:a16="http://schemas.microsoft.com/office/drawing/2014/main" id="{E30160B8-D5ED-427D-EE5A-010E93701E0A}"/>
                </a:ext>
              </a:extLst>
            </p:cNvPr>
            <p:cNvSpPr>
              <a:spLocks/>
            </p:cNvSpPr>
            <p:nvPr/>
          </p:nvSpPr>
          <p:spPr bwMode="auto">
            <a:xfrm>
              <a:off x="5478463" y="4302126"/>
              <a:ext cx="187325" cy="233363"/>
            </a:xfrm>
            <a:custGeom>
              <a:avLst/>
              <a:gdLst>
                <a:gd name="T0" fmla="*/ 59 w 67"/>
                <a:gd name="T1" fmla="*/ 19 h 83"/>
                <a:gd name="T2" fmla="*/ 63 w 67"/>
                <a:gd name="T3" fmla="*/ 13 h 83"/>
                <a:gd name="T4" fmla="*/ 67 w 67"/>
                <a:gd name="T5" fmla="*/ 7 h 83"/>
                <a:gd name="T6" fmla="*/ 63 w 67"/>
                <a:gd name="T7" fmla="*/ 9 h 83"/>
                <a:gd name="T8" fmla="*/ 59 w 67"/>
                <a:gd name="T9" fmla="*/ 7 h 83"/>
                <a:gd name="T10" fmla="*/ 52 w 67"/>
                <a:gd name="T11" fmla="*/ 8 h 83"/>
                <a:gd name="T12" fmla="*/ 46 w 67"/>
                <a:gd name="T13" fmla="*/ 13 h 83"/>
                <a:gd name="T14" fmla="*/ 36 w 67"/>
                <a:gd name="T15" fmla="*/ 11 h 83"/>
                <a:gd name="T16" fmla="*/ 27 w 67"/>
                <a:gd name="T17" fmla="*/ 6 h 83"/>
                <a:gd name="T18" fmla="*/ 18 w 67"/>
                <a:gd name="T19" fmla="*/ 4 h 83"/>
                <a:gd name="T20" fmla="*/ 13 w 67"/>
                <a:gd name="T21" fmla="*/ 1 h 83"/>
                <a:gd name="T22" fmla="*/ 8 w 67"/>
                <a:gd name="T23" fmla="*/ 1 h 83"/>
                <a:gd name="T24" fmla="*/ 2 w 67"/>
                <a:gd name="T25" fmla="*/ 5 h 83"/>
                <a:gd name="T26" fmla="*/ 0 w 67"/>
                <a:gd name="T27" fmla="*/ 7 h 83"/>
                <a:gd name="T28" fmla="*/ 4 w 67"/>
                <a:gd name="T29" fmla="*/ 10 h 83"/>
                <a:gd name="T30" fmla="*/ 5 w 67"/>
                <a:gd name="T31" fmla="*/ 16 h 83"/>
                <a:gd name="T32" fmla="*/ 9 w 67"/>
                <a:gd name="T33" fmla="*/ 19 h 83"/>
                <a:gd name="T34" fmla="*/ 8 w 67"/>
                <a:gd name="T35" fmla="*/ 26 h 83"/>
                <a:gd name="T36" fmla="*/ 3 w 67"/>
                <a:gd name="T37" fmla="*/ 36 h 83"/>
                <a:gd name="T38" fmla="*/ 0 w 67"/>
                <a:gd name="T39" fmla="*/ 41 h 83"/>
                <a:gd name="T40" fmla="*/ 6 w 67"/>
                <a:gd name="T41" fmla="*/ 44 h 83"/>
                <a:gd name="T42" fmla="*/ 0 w 67"/>
                <a:gd name="T43" fmla="*/ 50 h 83"/>
                <a:gd name="T44" fmla="*/ 0 w 67"/>
                <a:gd name="T45" fmla="*/ 51 h 83"/>
                <a:gd name="T46" fmla="*/ 31 w 67"/>
                <a:gd name="T47" fmla="*/ 68 h 83"/>
                <a:gd name="T48" fmla="*/ 31 w 67"/>
                <a:gd name="T49" fmla="*/ 73 h 83"/>
                <a:gd name="T50" fmla="*/ 45 w 67"/>
                <a:gd name="T51" fmla="*/ 83 h 83"/>
                <a:gd name="T52" fmla="*/ 53 w 67"/>
                <a:gd name="T53" fmla="*/ 64 h 83"/>
                <a:gd name="T54" fmla="*/ 59 w 67"/>
                <a:gd name="T55" fmla="*/ 60 h 83"/>
                <a:gd name="T56" fmla="*/ 63 w 67"/>
                <a:gd name="T57" fmla="*/ 57 h 83"/>
                <a:gd name="T58" fmla="*/ 64 w 67"/>
                <a:gd name="T59" fmla="*/ 56 h 83"/>
                <a:gd name="T60" fmla="*/ 60 w 67"/>
                <a:gd name="T61" fmla="*/ 49 h 83"/>
                <a:gd name="T62" fmla="*/ 59 w 67"/>
                <a:gd name="T63"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83">
                  <a:moveTo>
                    <a:pt x="59" y="19"/>
                  </a:moveTo>
                  <a:cubicBezTo>
                    <a:pt x="63" y="13"/>
                    <a:pt x="63" y="13"/>
                    <a:pt x="63" y="13"/>
                  </a:cubicBezTo>
                  <a:cubicBezTo>
                    <a:pt x="67" y="7"/>
                    <a:pt x="67" y="7"/>
                    <a:pt x="67" y="7"/>
                  </a:cubicBezTo>
                  <a:cubicBezTo>
                    <a:pt x="65" y="8"/>
                    <a:pt x="64" y="8"/>
                    <a:pt x="63" y="9"/>
                  </a:cubicBezTo>
                  <a:cubicBezTo>
                    <a:pt x="62" y="9"/>
                    <a:pt x="60" y="8"/>
                    <a:pt x="59" y="7"/>
                  </a:cubicBezTo>
                  <a:cubicBezTo>
                    <a:pt x="58" y="6"/>
                    <a:pt x="55" y="7"/>
                    <a:pt x="52" y="8"/>
                  </a:cubicBezTo>
                  <a:cubicBezTo>
                    <a:pt x="49" y="10"/>
                    <a:pt x="47" y="14"/>
                    <a:pt x="46" y="13"/>
                  </a:cubicBezTo>
                  <a:cubicBezTo>
                    <a:pt x="45" y="12"/>
                    <a:pt x="38" y="11"/>
                    <a:pt x="36" y="11"/>
                  </a:cubicBezTo>
                  <a:cubicBezTo>
                    <a:pt x="35" y="11"/>
                    <a:pt x="29" y="7"/>
                    <a:pt x="27" y="6"/>
                  </a:cubicBezTo>
                  <a:cubicBezTo>
                    <a:pt x="25" y="4"/>
                    <a:pt x="19" y="5"/>
                    <a:pt x="18" y="4"/>
                  </a:cubicBezTo>
                  <a:cubicBezTo>
                    <a:pt x="17" y="3"/>
                    <a:pt x="14" y="3"/>
                    <a:pt x="13" y="1"/>
                  </a:cubicBezTo>
                  <a:cubicBezTo>
                    <a:pt x="12" y="0"/>
                    <a:pt x="10" y="1"/>
                    <a:pt x="8" y="1"/>
                  </a:cubicBezTo>
                  <a:cubicBezTo>
                    <a:pt x="6" y="1"/>
                    <a:pt x="2" y="4"/>
                    <a:pt x="2" y="5"/>
                  </a:cubicBezTo>
                  <a:cubicBezTo>
                    <a:pt x="1" y="6"/>
                    <a:pt x="1" y="6"/>
                    <a:pt x="0" y="7"/>
                  </a:cubicBezTo>
                  <a:cubicBezTo>
                    <a:pt x="4" y="10"/>
                    <a:pt x="4" y="10"/>
                    <a:pt x="4" y="10"/>
                  </a:cubicBezTo>
                  <a:cubicBezTo>
                    <a:pt x="5" y="16"/>
                    <a:pt x="5" y="16"/>
                    <a:pt x="5" y="16"/>
                  </a:cubicBezTo>
                  <a:cubicBezTo>
                    <a:pt x="9" y="19"/>
                    <a:pt x="9" y="19"/>
                    <a:pt x="9" y="19"/>
                  </a:cubicBezTo>
                  <a:cubicBezTo>
                    <a:pt x="9" y="19"/>
                    <a:pt x="9" y="23"/>
                    <a:pt x="8" y="26"/>
                  </a:cubicBezTo>
                  <a:cubicBezTo>
                    <a:pt x="8" y="30"/>
                    <a:pt x="5" y="34"/>
                    <a:pt x="3" y="36"/>
                  </a:cubicBezTo>
                  <a:cubicBezTo>
                    <a:pt x="2" y="37"/>
                    <a:pt x="1" y="39"/>
                    <a:pt x="0" y="41"/>
                  </a:cubicBezTo>
                  <a:cubicBezTo>
                    <a:pt x="3" y="42"/>
                    <a:pt x="6" y="43"/>
                    <a:pt x="6" y="44"/>
                  </a:cubicBezTo>
                  <a:cubicBezTo>
                    <a:pt x="5" y="46"/>
                    <a:pt x="0" y="46"/>
                    <a:pt x="0" y="50"/>
                  </a:cubicBezTo>
                  <a:cubicBezTo>
                    <a:pt x="0" y="50"/>
                    <a:pt x="0" y="50"/>
                    <a:pt x="0" y="51"/>
                  </a:cubicBezTo>
                  <a:cubicBezTo>
                    <a:pt x="31" y="68"/>
                    <a:pt x="31" y="68"/>
                    <a:pt x="31" y="68"/>
                  </a:cubicBezTo>
                  <a:cubicBezTo>
                    <a:pt x="31" y="73"/>
                    <a:pt x="31" y="73"/>
                    <a:pt x="31" y="73"/>
                  </a:cubicBezTo>
                  <a:cubicBezTo>
                    <a:pt x="31" y="73"/>
                    <a:pt x="38" y="78"/>
                    <a:pt x="45" y="83"/>
                  </a:cubicBezTo>
                  <a:cubicBezTo>
                    <a:pt x="48" y="75"/>
                    <a:pt x="52" y="66"/>
                    <a:pt x="53" y="64"/>
                  </a:cubicBezTo>
                  <a:cubicBezTo>
                    <a:pt x="55" y="62"/>
                    <a:pt x="57" y="62"/>
                    <a:pt x="59" y="60"/>
                  </a:cubicBezTo>
                  <a:cubicBezTo>
                    <a:pt x="60" y="58"/>
                    <a:pt x="61" y="61"/>
                    <a:pt x="63" y="57"/>
                  </a:cubicBezTo>
                  <a:cubicBezTo>
                    <a:pt x="64" y="57"/>
                    <a:pt x="64" y="56"/>
                    <a:pt x="64" y="56"/>
                  </a:cubicBezTo>
                  <a:cubicBezTo>
                    <a:pt x="60" y="49"/>
                    <a:pt x="60" y="49"/>
                    <a:pt x="60" y="49"/>
                  </a:cubicBezTo>
                  <a:lnTo>
                    <a:pt x="59" y="19"/>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8" name="Freeform 280">
              <a:extLst>
                <a:ext uri="{FF2B5EF4-FFF2-40B4-BE49-F238E27FC236}">
                  <a16:creationId xmlns:a16="http://schemas.microsoft.com/office/drawing/2014/main" id="{2B8FF3B7-E4AC-7595-0CBB-C77FCAAA7534}"/>
                </a:ext>
              </a:extLst>
            </p:cNvPr>
            <p:cNvSpPr>
              <a:spLocks/>
            </p:cNvSpPr>
            <p:nvPr/>
          </p:nvSpPr>
          <p:spPr bwMode="auto">
            <a:xfrm>
              <a:off x="5478463" y="4302126"/>
              <a:ext cx="187325" cy="233363"/>
            </a:xfrm>
            <a:custGeom>
              <a:avLst/>
              <a:gdLst>
                <a:gd name="T0" fmla="*/ 59 w 67"/>
                <a:gd name="T1" fmla="*/ 19 h 83"/>
                <a:gd name="T2" fmla="*/ 63 w 67"/>
                <a:gd name="T3" fmla="*/ 13 h 83"/>
                <a:gd name="T4" fmla="*/ 67 w 67"/>
                <a:gd name="T5" fmla="*/ 7 h 83"/>
                <a:gd name="T6" fmla="*/ 63 w 67"/>
                <a:gd name="T7" fmla="*/ 9 h 83"/>
                <a:gd name="T8" fmla="*/ 59 w 67"/>
                <a:gd name="T9" fmla="*/ 7 h 83"/>
                <a:gd name="T10" fmla="*/ 52 w 67"/>
                <a:gd name="T11" fmla="*/ 8 h 83"/>
                <a:gd name="T12" fmla="*/ 46 w 67"/>
                <a:gd name="T13" fmla="*/ 13 h 83"/>
                <a:gd name="T14" fmla="*/ 36 w 67"/>
                <a:gd name="T15" fmla="*/ 11 h 83"/>
                <a:gd name="T16" fmla="*/ 27 w 67"/>
                <a:gd name="T17" fmla="*/ 6 h 83"/>
                <a:gd name="T18" fmla="*/ 18 w 67"/>
                <a:gd name="T19" fmla="*/ 4 h 83"/>
                <a:gd name="T20" fmla="*/ 13 w 67"/>
                <a:gd name="T21" fmla="*/ 1 h 83"/>
                <a:gd name="T22" fmla="*/ 8 w 67"/>
                <a:gd name="T23" fmla="*/ 1 h 83"/>
                <a:gd name="T24" fmla="*/ 2 w 67"/>
                <a:gd name="T25" fmla="*/ 5 h 83"/>
                <a:gd name="T26" fmla="*/ 0 w 67"/>
                <a:gd name="T27" fmla="*/ 7 h 83"/>
                <a:gd name="T28" fmla="*/ 4 w 67"/>
                <a:gd name="T29" fmla="*/ 10 h 83"/>
                <a:gd name="T30" fmla="*/ 5 w 67"/>
                <a:gd name="T31" fmla="*/ 16 h 83"/>
                <a:gd name="T32" fmla="*/ 9 w 67"/>
                <a:gd name="T33" fmla="*/ 19 h 83"/>
                <a:gd name="T34" fmla="*/ 8 w 67"/>
                <a:gd name="T35" fmla="*/ 26 h 83"/>
                <a:gd name="T36" fmla="*/ 3 w 67"/>
                <a:gd name="T37" fmla="*/ 36 h 83"/>
                <a:gd name="T38" fmla="*/ 0 w 67"/>
                <a:gd name="T39" fmla="*/ 41 h 83"/>
                <a:gd name="T40" fmla="*/ 6 w 67"/>
                <a:gd name="T41" fmla="*/ 44 h 83"/>
                <a:gd name="T42" fmla="*/ 0 w 67"/>
                <a:gd name="T43" fmla="*/ 50 h 83"/>
                <a:gd name="T44" fmla="*/ 0 w 67"/>
                <a:gd name="T45" fmla="*/ 51 h 83"/>
                <a:gd name="T46" fmla="*/ 31 w 67"/>
                <a:gd name="T47" fmla="*/ 68 h 83"/>
                <a:gd name="T48" fmla="*/ 31 w 67"/>
                <a:gd name="T49" fmla="*/ 73 h 83"/>
                <a:gd name="T50" fmla="*/ 45 w 67"/>
                <a:gd name="T51" fmla="*/ 83 h 83"/>
                <a:gd name="T52" fmla="*/ 53 w 67"/>
                <a:gd name="T53" fmla="*/ 64 h 83"/>
                <a:gd name="T54" fmla="*/ 59 w 67"/>
                <a:gd name="T55" fmla="*/ 60 h 83"/>
                <a:gd name="T56" fmla="*/ 63 w 67"/>
                <a:gd name="T57" fmla="*/ 57 h 83"/>
                <a:gd name="T58" fmla="*/ 64 w 67"/>
                <a:gd name="T59" fmla="*/ 56 h 83"/>
                <a:gd name="T60" fmla="*/ 60 w 67"/>
                <a:gd name="T61" fmla="*/ 49 h 83"/>
                <a:gd name="T62" fmla="*/ 59 w 67"/>
                <a:gd name="T63"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83">
                  <a:moveTo>
                    <a:pt x="59" y="19"/>
                  </a:moveTo>
                  <a:cubicBezTo>
                    <a:pt x="63" y="13"/>
                    <a:pt x="63" y="13"/>
                    <a:pt x="63" y="13"/>
                  </a:cubicBezTo>
                  <a:cubicBezTo>
                    <a:pt x="67" y="7"/>
                    <a:pt x="67" y="7"/>
                    <a:pt x="67" y="7"/>
                  </a:cubicBezTo>
                  <a:cubicBezTo>
                    <a:pt x="65" y="8"/>
                    <a:pt x="64" y="8"/>
                    <a:pt x="63" y="9"/>
                  </a:cubicBezTo>
                  <a:cubicBezTo>
                    <a:pt x="62" y="9"/>
                    <a:pt x="60" y="8"/>
                    <a:pt x="59" y="7"/>
                  </a:cubicBezTo>
                  <a:cubicBezTo>
                    <a:pt x="58" y="6"/>
                    <a:pt x="55" y="7"/>
                    <a:pt x="52" y="8"/>
                  </a:cubicBezTo>
                  <a:cubicBezTo>
                    <a:pt x="49" y="10"/>
                    <a:pt x="47" y="14"/>
                    <a:pt x="46" y="13"/>
                  </a:cubicBezTo>
                  <a:cubicBezTo>
                    <a:pt x="45" y="12"/>
                    <a:pt x="38" y="11"/>
                    <a:pt x="36" y="11"/>
                  </a:cubicBezTo>
                  <a:cubicBezTo>
                    <a:pt x="35" y="11"/>
                    <a:pt x="29" y="7"/>
                    <a:pt x="27" y="6"/>
                  </a:cubicBezTo>
                  <a:cubicBezTo>
                    <a:pt x="25" y="4"/>
                    <a:pt x="19" y="5"/>
                    <a:pt x="18" y="4"/>
                  </a:cubicBezTo>
                  <a:cubicBezTo>
                    <a:pt x="17" y="3"/>
                    <a:pt x="14" y="3"/>
                    <a:pt x="13" y="1"/>
                  </a:cubicBezTo>
                  <a:cubicBezTo>
                    <a:pt x="12" y="0"/>
                    <a:pt x="10" y="1"/>
                    <a:pt x="8" y="1"/>
                  </a:cubicBezTo>
                  <a:cubicBezTo>
                    <a:pt x="6" y="1"/>
                    <a:pt x="2" y="4"/>
                    <a:pt x="2" y="5"/>
                  </a:cubicBezTo>
                  <a:cubicBezTo>
                    <a:pt x="1" y="6"/>
                    <a:pt x="1" y="6"/>
                    <a:pt x="0" y="7"/>
                  </a:cubicBezTo>
                  <a:cubicBezTo>
                    <a:pt x="4" y="10"/>
                    <a:pt x="4" y="10"/>
                    <a:pt x="4" y="10"/>
                  </a:cubicBezTo>
                  <a:cubicBezTo>
                    <a:pt x="5" y="16"/>
                    <a:pt x="5" y="16"/>
                    <a:pt x="5" y="16"/>
                  </a:cubicBezTo>
                  <a:cubicBezTo>
                    <a:pt x="9" y="19"/>
                    <a:pt x="9" y="19"/>
                    <a:pt x="9" y="19"/>
                  </a:cubicBezTo>
                  <a:cubicBezTo>
                    <a:pt x="9" y="19"/>
                    <a:pt x="9" y="23"/>
                    <a:pt x="8" y="26"/>
                  </a:cubicBezTo>
                  <a:cubicBezTo>
                    <a:pt x="8" y="30"/>
                    <a:pt x="5" y="34"/>
                    <a:pt x="3" y="36"/>
                  </a:cubicBezTo>
                  <a:cubicBezTo>
                    <a:pt x="2" y="37"/>
                    <a:pt x="1" y="39"/>
                    <a:pt x="0" y="41"/>
                  </a:cubicBezTo>
                  <a:cubicBezTo>
                    <a:pt x="3" y="42"/>
                    <a:pt x="6" y="43"/>
                    <a:pt x="6" y="44"/>
                  </a:cubicBezTo>
                  <a:cubicBezTo>
                    <a:pt x="5" y="46"/>
                    <a:pt x="0" y="46"/>
                    <a:pt x="0" y="50"/>
                  </a:cubicBezTo>
                  <a:cubicBezTo>
                    <a:pt x="0" y="50"/>
                    <a:pt x="0" y="50"/>
                    <a:pt x="0" y="51"/>
                  </a:cubicBezTo>
                  <a:cubicBezTo>
                    <a:pt x="31" y="68"/>
                    <a:pt x="31" y="68"/>
                    <a:pt x="31" y="68"/>
                  </a:cubicBezTo>
                  <a:cubicBezTo>
                    <a:pt x="31" y="73"/>
                    <a:pt x="31" y="73"/>
                    <a:pt x="31" y="73"/>
                  </a:cubicBezTo>
                  <a:cubicBezTo>
                    <a:pt x="31" y="73"/>
                    <a:pt x="38" y="78"/>
                    <a:pt x="45" y="83"/>
                  </a:cubicBezTo>
                  <a:cubicBezTo>
                    <a:pt x="48" y="75"/>
                    <a:pt x="52" y="66"/>
                    <a:pt x="53" y="64"/>
                  </a:cubicBezTo>
                  <a:cubicBezTo>
                    <a:pt x="55" y="62"/>
                    <a:pt x="57" y="62"/>
                    <a:pt x="59" y="60"/>
                  </a:cubicBezTo>
                  <a:cubicBezTo>
                    <a:pt x="60" y="58"/>
                    <a:pt x="61" y="61"/>
                    <a:pt x="63" y="57"/>
                  </a:cubicBezTo>
                  <a:cubicBezTo>
                    <a:pt x="64" y="57"/>
                    <a:pt x="64" y="56"/>
                    <a:pt x="64" y="56"/>
                  </a:cubicBezTo>
                  <a:cubicBezTo>
                    <a:pt x="60" y="49"/>
                    <a:pt x="60" y="49"/>
                    <a:pt x="60" y="49"/>
                  </a:cubicBezTo>
                  <a:lnTo>
                    <a:pt x="59" y="19"/>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79" name="Freeform 281">
              <a:extLst>
                <a:ext uri="{FF2B5EF4-FFF2-40B4-BE49-F238E27FC236}">
                  <a16:creationId xmlns:a16="http://schemas.microsoft.com/office/drawing/2014/main" id="{AA57D396-52B1-B361-343D-63A76189920E}"/>
                </a:ext>
              </a:extLst>
            </p:cNvPr>
            <p:cNvSpPr>
              <a:spLocks/>
            </p:cNvSpPr>
            <p:nvPr/>
          </p:nvSpPr>
          <p:spPr bwMode="auto">
            <a:xfrm>
              <a:off x="5373688" y="4321176"/>
              <a:ext cx="130175" cy="133350"/>
            </a:xfrm>
            <a:custGeom>
              <a:avLst/>
              <a:gdLst>
                <a:gd name="T0" fmla="*/ 42 w 46"/>
                <a:gd name="T1" fmla="*/ 9 h 47"/>
                <a:gd name="T2" fmla="*/ 41 w 46"/>
                <a:gd name="T3" fmla="*/ 3 h 47"/>
                <a:gd name="T4" fmla="*/ 37 w 46"/>
                <a:gd name="T5" fmla="*/ 0 h 47"/>
                <a:gd name="T6" fmla="*/ 35 w 46"/>
                <a:gd name="T7" fmla="*/ 2 h 47"/>
                <a:gd name="T8" fmla="*/ 29 w 46"/>
                <a:gd name="T9" fmla="*/ 3 h 47"/>
                <a:gd name="T10" fmla="*/ 23 w 46"/>
                <a:gd name="T11" fmla="*/ 5 h 47"/>
                <a:gd name="T12" fmla="*/ 18 w 46"/>
                <a:gd name="T13" fmla="*/ 3 h 47"/>
                <a:gd name="T14" fmla="*/ 12 w 46"/>
                <a:gd name="T15" fmla="*/ 5 h 47"/>
                <a:gd name="T16" fmla="*/ 11 w 46"/>
                <a:gd name="T17" fmla="*/ 12 h 47"/>
                <a:gd name="T18" fmla="*/ 14 w 46"/>
                <a:gd name="T19" fmla="*/ 16 h 47"/>
                <a:gd name="T20" fmla="*/ 11 w 46"/>
                <a:gd name="T21" fmla="*/ 21 h 47"/>
                <a:gd name="T22" fmla="*/ 8 w 46"/>
                <a:gd name="T23" fmla="*/ 23 h 47"/>
                <a:gd name="T24" fmla="*/ 5 w 46"/>
                <a:gd name="T25" fmla="*/ 28 h 47"/>
                <a:gd name="T26" fmla="*/ 2 w 46"/>
                <a:gd name="T27" fmla="*/ 34 h 47"/>
                <a:gd name="T28" fmla="*/ 1 w 46"/>
                <a:gd name="T29" fmla="*/ 41 h 47"/>
                <a:gd name="T30" fmla="*/ 0 w 46"/>
                <a:gd name="T31" fmla="*/ 47 h 47"/>
                <a:gd name="T32" fmla="*/ 4 w 46"/>
                <a:gd name="T33" fmla="*/ 46 h 47"/>
                <a:gd name="T34" fmla="*/ 12 w 46"/>
                <a:gd name="T35" fmla="*/ 44 h 47"/>
                <a:gd name="T36" fmla="*/ 19 w 46"/>
                <a:gd name="T37" fmla="*/ 43 h 47"/>
                <a:gd name="T38" fmla="*/ 26 w 46"/>
                <a:gd name="T39" fmla="*/ 34 h 47"/>
                <a:gd name="T40" fmla="*/ 37 w 46"/>
                <a:gd name="T41" fmla="*/ 34 h 47"/>
                <a:gd name="T42" fmla="*/ 40 w 46"/>
                <a:gd name="T43" fmla="*/ 29 h 47"/>
                <a:gd name="T44" fmla="*/ 45 w 46"/>
                <a:gd name="T45" fmla="*/ 19 h 47"/>
                <a:gd name="T46" fmla="*/ 46 w 46"/>
                <a:gd name="T47" fmla="*/ 12 h 47"/>
                <a:gd name="T48" fmla="*/ 42 w 46"/>
                <a:gd name="T4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42" y="9"/>
                  </a:moveTo>
                  <a:cubicBezTo>
                    <a:pt x="41" y="3"/>
                    <a:pt x="41" y="3"/>
                    <a:pt x="41" y="3"/>
                  </a:cubicBezTo>
                  <a:cubicBezTo>
                    <a:pt x="37" y="0"/>
                    <a:pt x="37" y="0"/>
                    <a:pt x="37" y="0"/>
                  </a:cubicBezTo>
                  <a:cubicBezTo>
                    <a:pt x="36" y="1"/>
                    <a:pt x="35" y="2"/>
                    <a:pt x="35" y="2"/>
                  </a:cubicBezTo>
                  <a:cubicBezTo>
                    <a:pt x="34" y="4"/>
                    <a:pt x="31" y="4"/>
                    <a:pt x="29" y="3"/>
                  </a:cubicBezTo>
                  <a:cubicBezTo>
                    <a:pt x="28" y="2"/>
                    <a:pt x="24" y="4"/>
                    <a:pt x="23" y="5"/>
                  </a:cubicBezTo>
                  <a:cubicBezTo>
                    <a:pt x="22" y="6"/>
                    <a:pt x="20" y="3"/>
                    <a:pt x="18" y="3"/>
                  </a:cubicBezTo>
                  <a:cubicBezTo>
                    <a:pt x="16" y="3"/>
                    <a:pt x="12" y="5"/>
                    <a:pt x="12" y="5"/>
                  </a:cubicBezTo>
                  <a:cubicBezTo>
                    <a:pt x="12" y="5"/>
                    <a:pt x="11" y="10"/>
                    <a:pt x="11" y="12"/>
                  </a:cubicBezTo>
                  <a:cubicBezTo>
                    <a:pt x="11" y="14"/>
                    <a:pt x="14" y="15"/>
                    <a:pt x="14" y="16"/>
                  </a:cubicBezTo>
                  <a:cubicBezTo>
                    <a:pt x="14" y="18"/>
                    <a:pt x="11" y="19"/>
                    <a:pt x="11" y="21"/>
                  </a:cubicBezTo>
                  <a:cubicBezTo>
                    <a:pt x="11" y="22"/>
                    <a:pt x="10" y="22"/>
                    <a:pt x="8" y="23"/>
                  </a:cubicBezTo>
                  <a:cubicBezTo>
                    <a:pt x="6" y="24"/>
                    <a:pt x="6" y="27"/>
                    <a:pt x="5" y="28"/>
                  </a:cubicBezTo>
                  <a:cubicBezTo>
                    <a:pt x="3" y="29"/>
                    <a:pt x="3" y="32"/>
                    <a:pt x="2" y="34"/>
                  </a:cubicBezTo>
                  <a:cubicBezTo>
                    <a:pt x="2" y="36"/>
                    <a:pt x="1" y="39"/>
                    <a:pt x="1" y="41"/>
                  </a:cubicBezTo>
                  <a:cubicBezTo>
                    <a:pt x="1" y="43"/>
                    <a:pt x="1" y="46"/>
                    <a:pt x="0" y="47"/>
                  </a:cubicBezTo>
                  <a:cubicBezTo>
                    <a:pt x="2" y="47"/>
                    <a:pt x="3" y="47"/>
                    <a:pt x="4" y="46"/>
                  </a:cubicBezTo>
                  <a:cubicBezTo>
                    <a:pt x="5" y="45"/>
                    <a:pt x="12" y="44"/>
                    <a:pt x="12" y="44"/>
                  </a:cubicBezTo>
                  <a:cubicBezTo>
                    <a:pt x="19" y="43"/>
                    <a:pt x="19" y="43"/>
                    <a:pt x="19" y="43"/>
                  </a:cubicBezTo>
                  <a:cubicBezTo>
                    <a:pt x="21" y="39"/>
                    <a:pt x="23" y="35"/>
                    <a:pt x="26" y="34"/>
                  </a:cubicBezTo>
                  <a:cubicBezTo>
                    <a:pt x="29" y="33"/>
                    <a:pt x="34" y="33"/>
                    <a:pt x="37" y="34"/>
                  </a:cubicBezTo>
                  <a:cubicBezTo>
                    <a:pt x="38" y="32"/>
                    <a:pt x="39" y="30"/>
                    <a:pt x="40" y="29"/>
                  </a:cubicBezTo>
                  <a:cubicBezTo>
                    <a:pt x="42" y="27"/>
                    <a:pt x="45" y="23"/>
                    <a:pt x="45" y="19"/>
                  </a:cubicBezTo>
                  <a:cubicBezTo>
                    <a:pt x="46" y="16"/>
                    <a:pt x="46" y="12"/>
                    <a:pt x="46" y="12"/>
                  </a:cubicBezTo>
                  <a:lnTo>
                    <a:pt x="42" y="9"/>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0" name="Freeform 282">
              <a:extLst>
                <a:ext uri="{FF2B5EF4-FFF2-40B4-BE49-F238E27FC236}">
                  <a16:creationId xmlns:a16="http://schemas.microsoft.com/office/drawing/2014/main" id="{685C2630-463E-E9B3-5C47-AE2337260A30}"/>
                </a:ext>
              </a:extLst>
            </p:cNvPr>
            <p:cNvSpPr>
              <a:spLocks/>
            </p:cNvSpPr>
            <p:nvPr/>
          </p:nvSpPr>
          <p:spPr bwMode="auto">
            <a:xfrm>
              <a:off x="5373688" y="4321176"/>
              <a:ext cx="130175" cy="133350"/>
            </a:xfrm>
            <a:custGeom>
              <a:avLst/>
              <a:gdLst>
                <a:gd name="T0" fmla="*/ 42 w 46"/>
                <a:gd name="T1" fmla="*/ 9 h 47"/>
                <a:gd name="T2" fmla="*/ 41 w 46"/>
                <a:gd name="T3" fmla="*/ 3 h 47"/>
                <a:gd name="T4" fmla="*/ 37 w 46"/>
                <a:gd name="T5" fmla="*/ 0 h 47"/>
                <a:gd name="T6" fmla="*/ 35 w 46"/>
                <a:gd name="T7" fmla="*/ 2 h 47"/>
                <a:gd name="T8" fmla="*/ 29 w 46"/>
                <a:gd name="T9" fmla="*/ 3 h 47"/>
                <a:gd name="T10" fmla="*/ 23 w 46"/>
                <a:gd name="T11" fmla="*/ 5 h 47"/>
                <a:gd name="T12" fmla="*/ 18 w 46"/>
                <a:gd name="T13" fmla="*/ 3 h 47"/>
                <a:gd name="T14" fmla="*/ 12 w 46"/>
                <a:gd name="T15" fmla="*/ 5 h 47"/>
                <a:gd name="T16" fmla="*/ 11 w 46"/>
                <a:gd name="T17" fmla="*/ 12 h 47"/>
                <a:gd name="T18" fmla="*/ 14 w 46"/>
                <a:gd name="T19" fmla="*/ 16 h 47"/>
                <a:gd name="T20" fmla="*/ 11 w 46"/>
                <a:gd name="T21" fmla="*/ 21 h 47"/>
                <a:gd name="T22" fmla="*/ 8 w 46"/>
                <a:gd name="T23" fmla="*/ 23 h 47"/>
                <a:gd name="T24" fmla="*/ 5 w 46"/>
                <a:gd name="T25" fmla="*/ 28 h 47"/>
                <a:gd name="T26" fmla="*/ 2 w 46"/>
                <a:gd name="T27" fmla="*/ 34 h 47"/>
                <a:gd name="T28" fmla="*/ 1 w 46"/>
                <a:gd name="T29" fmla="*/ 41 h 47"/>
                <a:gd name="T30" fmla="*/ 0 w 46"/>
                <a:gd name="T31" fmla="*/ 47 h 47"/>
                <a:gd name="T32" fmla="*/ 4 w 46"/>
                <a:gd name="T33" fmla="*/ 46 h 47"/>
                <a:gd name="T34" fmla="*/ 12 w 46"/>
                <a:gd name="T35" fmla="*/ 44 h 47"/>
                <a:gd name="T36" fmla="*/ 19 w 46"/>
                <a:gd name="T37" fmla="*/ 43 h 47"/>
                <a:gd name="T38" fmla="*/ 26 w 46"/>
                <a:gd name="T39" fmla="*/ 34 h 47"/>
                <a:gd name="T40" fmla="*/ 37 w 46"/>
                <a:gd name="T41" fmla="*/ 34 h 47"/>
                <a:gd name="T42" fmla="*/ 40 w 46"/>
                <a:gd name="T43" fmla="*/ 29 h 47"/>
                <a:gd name="T44" fmla="*/ 45 w 46"/>
                <a:gd name="T45" fmla="*/ 19 h 47"/>
                <a:gd name="T46" fmla="*/ 46 w 46"/>
                <a:gd name="T47" fmla="*/ 12 h 47"/>
                <a:gd name="T48" fmla="*/ 42 w 46"/>
                <a:gd name="T4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42" y="9"/>
                  </a:moveTo>
                  <a:cubicBezTo>
                    <a:pt x="41" y="3"/>
                    <a:pt x="41" y="3"/>
                    <a:pt x="41" y="3"/>
                  </a:cubicBezTo>
                  <a:cubicBezTo>
                    <a:pt x="37" y="0"/>
                    <a:pt x="37" y="0"/>
                    <a:pt x="37" y="0"/>
                  </a:cubicBezTo>
                  <a:cubicBezTo>
                    <a:pt x="36" y="1"/>
                    <a:pt x="35" y="2"/>
                    <a:pt x="35" y="2"/>
                  </a:cubicBezTo>
                  <a:cubicBezTo>
                    <a:pt x="34" y="4"/>
                    <a:pt x="31" y="4"/>
                    <a:pt x="29" y="3"/>
                  </a:cubicBezTo>
                  <a:cubicBezTo>
                    <a:pt x="28" y="2"/>
                    <a:pt x="24" y="4"/>
                    <a:pt x="23" y="5"/>
                  </a:cubicBezTo>
                  <a:cubicBezTo>
                    <a:pt x="22" y="6"/>
                    <a:pt x="20" y="3"/>
                    <a:pt x="18" y="3"/>
                  </a:cubicBezTo>
                  <a:cubicBezTo>
                    <a:pt x="16" y="3"/>
                    <a:pt x="12" y="5"/>
                    <a:pt x="12" y="5"/>
                  </a:cubicBezTo>
                  <a:cubicBezTo>
                    <a:pt x="12" y="5"/>
                    <a:pt x="11" y="10"/>
                    <a:pt x="11" y="12"/>
                  </a:cubicBezTo>
                  <a:cubicBezTo>
                    <a:pt x="11" y="14"/>
                    <a:pt x="14" y="15"/>
                    <a:pt x="14" y="16"/>
                  </a:cubicBezTo>
                  <a:cubicBezTo>
                    <a:pt x="14" y="18"/>
                    <a:pt x="11" y="19"/>
                    <a:pt x="11" y="21"/>
                  </a:cubicBezTo>
                  <a:cubicBezTo>
                    <a:pt x="11" y="22"/>
                    <a:pt x="10" y="22"/>
                    <a:pt x="8" y="23"/>
                  </a:cubicBezTo>
                  <a:cubicBezTo>
                    <a:pt x="6" y="24"/>
                    <a:pt x="6" y="27"/>
                    <a:pt x="5" y="28"/>
                  </a:cubicBezTo>
                  <a:cubicBezTo>
                    <a:pt x="3" y="29"/>
                    <a:pt x="3" y="32"/>
                    <a:pt x="2" y="34"/>
                  </a:cubicBezTo>
                  <a:cubicBezTo>
                    <a:pt x="2" y="36"/>
                    <a:pt x="1" y="39"/>
                    <a:pt x="1" y="41"/>
                  </a:cubicBezTo>
                  <a:cubicBezTo>
                    <a:pt x="1" y="43"/>
                    <a:pt x="1" y="46"/>
                    <a:pt x="0" y="47"/>
                  </a:cubicBezTo>
                  <a:cubicBezTo>
                    <a:pt x="2" y="47"/>
                    <a:pt x="3" y="47"/>
                    <a:pt x="4" y="46"/>
                  </a:cubicBezTo>
                  <a:cubicBezTo>
                    <a:pt x="5" y="45"/>
                    <a:pt x="12" y="44"/>
                    <a:pt x="12" y="44"/>
                  </a:cubicBezTo>
                  <a:cubicBezTo>
                    <a:pt x="19" y="43"/>
                    <a:pt x="19" y="43"/>
                    <a:pt x="19" y="43"/>
                  </a:cubicBezTo>
                  <a:cubicBezTo>
                    <a:pt x="21" y="39"/>
                    <a:pt x="23" y="35"/>
                    <a:pt x="26" y="34"/>
                  </a:cubicBezTo>
                  <a:cubicBezTo>
                    <a:pt x="29" y="33"/>
                    <a:pt x="34" y="33"/>
                    <a:pt x="37" y="34"/>
                  </a:cubicBezTo>
                  <a:cubicBezTo>
                    <a:pt x="38" y="32"/>
                    <a:pt x="39" y="30"/>
                    <a:pt x="40" y="29"/>
                  </a:cubicBezTo>
                  <a:cubicBezTo>
                    <a:pt x="42" y="27"/>
                    <a:pt x="45" y="23"/>
                    <a:pt x="45" y="19"/>
                  </a:cubicBezTo>
                  <a:cubicBezTo>
                    <a:pt x="46" y="16"/>
                    <a:pt x="46" y="12"/>
                    <a:pt x="46" y="12"/>
                  </a:cubicBezTo>
                  <a:lnTo>
                    <a:pt x="42" y="9"/>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1" name="Freeform 283">
              <a:extLst>
                <a:ext uri="{FF2B5EF4-FFF2-40B4-BE49-F238E27FC236}">
                  <a16:creationId xmlns:a16="http://schemas.microsoft.com/office/drawing/2014/main" id="{956D4D48-6215-EDD1-4A85-D2555904CD35}"/>
                </a:ext>
              </a:extLst>
            </p:cNvPr>
            <p:cNvSpPr>
              <a:spLocks/>
            </p:cNvSpPr>
            <p:nvPr/>
          </p:nvSpPr>
          <p:spPr bwMode="auto">
            <a:xfrm>
              <a:off x="6010276" y="3251201"/>
              <a:ext cx="419100" cy="244475"/>
            </a:xfrm>
            <a:custGeom>
              <a:avLst/>
              <a:gdLst>
                <a:gd name="T0" fmla="*/ 145 w 149"/>
                <a:gd name="T1" fmla="*/ 49 h 87"/>
                <a:gd name="T2" fmla="*/ 134 w 149"/>
                <a:gd name="T3" fmla="*/ 44 h 87"/>
                <a:gd name="T4" fmla="*/ 127 w 149"/>
                <a:gd name="T5" fmla="*/ 44 h 87"/>
                <a:gd name="T6" fmla="*/ 119 w 149"/>
                <a:gd name="T7" fmla="*/ 42 h 87"/>
                <a:gd name="T8" fmla="*/ 110 w 149"/>
                <a:gd name="T9" fmla="*/ 48 h 87"/>
                <a:gd name="T10" fmla="*/ 106 w 149"/>
                <a:gd name="T11" fmla="*/ 50 h 87"/>
                <a:gd name="T12" fmla="*/ 99 w 149"/>
                <a:gd name="T13" fmla="*/ 45 h 87"/>
                <a:gd name="T14" fmla="*/ 92 w 149"/>
                <a:gd name="T15" fmla="*/ 43 h 87"/>
                <a:gd name="T16" fmla="*/ 88 w 149"/>
                <a:gd name="T17" fmla="*/ 35 h 87"/>
                <a:gd name="T18" fmla="*/ 86 w 149"/>
                <a:gd name="T19" fmla="*/ 27 h 87"/>
                <a:gd name="T20" fmla="*/ 79 w 149"/>
                <a:gd name="T21" fmla="*/ 22 h 87"/>
                <a:gd name="T22" fmla="*/ 62 w 149"/>
                <a:gd name="T23" fmla="*/ 21 h 87"/>
                <a:gd name="T24" fmla="*/ 51 w 149"/>
                <a:gd name="T25" fmla="*/ 22 h 87"/>
                <a:gd name="T26" fmla="*/ 41 w 149"/>
                <a:gd name="T27" fmla="*/ 11 h 87"/>
                <a:gd name="T28" fmla="*/ 39 w 149"/>
                <a:gd name="T29" fmla="*/ 15 h 87"/>
                <a:gd name="T30" fmla="*/ 28 w 149"/>
                <a:gd name="T31" fmla="*/ 13 h 87"/>
                <a:gd name="T32" fmla="*/ 27 w 149"/>
                <a:gd name="T33" fmla="*/ 1 h 87"/>
                <a:gd name="T34" fmla="*/ 24 w 149"/>
                <a:gd name="T35" fmla="*/ 13 h 87"/>
                <a:gd name="T36" fmla="*/ 23 w 149"/>
                <a:gd name="T37" fmla="*/ 0 h 87"/>
                <a:gd name="T38" fmla="*/ 1 w 149"/>
                <a:gd name="T39" fmla="*/ 6 h 87"/>
                <a:gd name="T40" fmla="*/ 0 w 149"/>
                <a:gd name="T41" fmla="*/ 43 h 87"/>
                <a:gd name="T42" fmla="*/ 0 w 149"/>
                <a:gd name="T43" fmla="*/ 43 h 87"/>
                <a:gd name="T44" fmla="*/ 6 w 149"/>
                <a:gd name="T45" fmla="*/ 44 h 87"/>
                <a:gd name="T46" fmla="*/ 9 w 149"/>
                <a:gd name="T47" fmla="*/ 40 h 87"/>
                <a:gd name="T48" fmla="*/ 15 w 149"/>
                <a:gd name="T49" fmla="*/ 36 h 87"/>
                <a:gd name="T50" fmla="*/ 18 w 149"/>
                <a:gd name="T51" fmla="*/ 33 h 87"/>
                <a:gd name="T52" fmla="*/ 22 w 149"/>
                <a:gd name="T53" fmla="*/ 31 h 87"/>
                <a:gd name="T54" fmla="*/ 28 w 149"/>
                <a:gd name="T55" fmla="*/ 32 h 87"/>
                <a:gd name="T56" fmla="*/ 34 w 149"/>
                <a:gd name="T57" fmla="*/ 35 h 87"/>
                <a:gd name="T58" fmla="*/ 37 w 149"/>
                <a:gd name="T59" fmla="*/ 44 h 87"/>
                <a:gd name="T60" fmla="*/ 50 w 149"/>
                <a:gd name="T61" fmla="*/ 45 h 87"/>
                <a:gd name="T62" fmla="*/ 53 w 149"/>
                <a:gd name="T63" fmla="*/ 51 h 87"/>
                <a:gd name="T64" fmla="*/ 57 w 149"/>
                <a:gd name="T65" fmla="*/ 58 h 87"/>
                <a:gd name="T66" fmla="*/ 65 w 149"/>
                <a:gd name="T67" fmla="*/ 64 h 87"/>
                <a:gd name="T68" fmla="*/ 75 w 149"/>
                <a:gd name="T69" fmla="*/ 70 h 87"/>
                <a:gd name="T70" fmla="*/ 84 w 149"/>
                <a:gd name="T71" fmla="*/ 75 h 87"/>
                <a:gd name="T72" fmla="*/ 91 w 149"/>
                <a:gd name="T73" fmla="*/ 78 h 87"/>
                <a:gd name="T74" fmla="*/ 92 w 149"/>
                <a:gd name="T75" fmla="*/ 83 h 87"/>
                <a:gd name="T76" fmla="*/ 93 w 149"/>
                <a:gd name="T77" fmla="*/ 83 h 87"/>
                <a:gd name="T78" fmla="*/ 99 w 149"/>
                <a:gd name="T79" fmla="*/ 86 h 87"/>
                <a:gd name="T80" fmla="*/ 103 w 149"/>
                <a:gd name="T81" fmla="*/ 87 h 87"/>
                <a:gd name="T82" fmla="*/ 106 w 149"/>
                <a:gd name="T83" fmla="*/ 78 h 87"/>
                <a:gd name="T84" fmla="*/ 105 w 149"/>
                <a:gd name="T85" fmla="*/ 71 h 87"/>
                <a:gd name="T86" fmla="*/ 100 w 149"/>
                <a:gd name="T87" fmla="*/ 64 h 87"/>
                <a:gd name="T88" fmla="*/ 108 w 149"/>
                <a:gd name="T89" fmla="*/ 61 h 87"/>
                <a:gd name="T90" fmla="*/ 111 w 149"/>
                <a:gd name="T91" fmla="*/ 57 h 87"/>
                <a:gd name="T92" fmla="*/ 115 w 149"/>
                <a:gd name="T93" fmla="*/ 52 h 87"/>
                <a:gd name="T94" fmla="*/ 121 w 149"/>
                <a:gd name="T95" fmla="*/ 51 h 87"/>
                <a:gd name="T96" fmla="*/ 127 w 149"/>
                <a:gd name="T97" fmla="*/ 49 h 87"/>
                <a:gd name="T98" fmla="*/ 124 w 149"/>
                <a:gd name="T99" fmla="*/ 56 h 87"/>
                <a:gd name="T100" fmla="*/ 134 w 149"/>
                <a:gd name="T101" fmla="*/ 55 h 87"/>
                <a:gd name="T102" fmla="*/ 142 w 149"/>
                <a:gd name="T103" fmla="*/ 53 h 87"/>
                <a:gd name="T104" fmla="*/ 145 w 149"/>
                <a:gd name="T105" fmla="*/ 4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87">
                  <a:moveTo>
                    <a:pt x="145" y="49"/>
                  </a:moveTo>
                  <a:cubicBezTo>
                    <a:pt x="141" y="46"/>
                    <a:pt x="134" y="42"/>
                    <a:pt x="134" y="44"/>
                  </a:cubicBezTo>
                  <a:cubicBezTo>
                    <a:pt x="133" y="46"/>
                    <a:pt x="129" y="46"/>
                    <a:pt x="127" y="44"/>
                  </a:cubicBezTo>
                  <a:cubicBezTo>
                    <a:pt x="125" y="42"/>
                    <a:pt x="124" y="40"/>
                    <a:pt x="119" y="42"/>
                  </a:cubicBezTo>
                  <a:cubicBezTo>
                    <a:pt x="114" y="44"/>
                    <a:pt x="111" y="46"/>
                    <a:pt x="110" y="48"/>
                  </a:cubicBezTo>
                  <a:cubicBezTo>
                    <a:pt x="110" y="50"/>
                    <a:pt x="107" y="52"/>
                    <a:pt x="106" y="50"/>
                  </a:cubicBezTo>
                  <a:cubicBezTo>
                    <a:pt x="106" y="47"/>
                    <a:pt x="102" y="46"/>
                    <a:pt x="99" y="45"/>
                  </a:cubicBezTo>
                  <a:cubicBezTo>
                    <a:pt x="97" y="45"/>
                    <a:pt x="93" y="46"/>
                    <a:pt x="92" y="43"/>
                  </a:cubicBezTo>
                  <a:cubicBezTo>
                    <a:pt x="92" y="41"/>
                    <a:pt x="88" y="38"/>
                    <a:pt x="88" y="35"/>
                  </a:cubicBezTo>
                  <a:cubicBezTo>
                    <a:pt x="87" y="32"/>
                    <a:pt x="88" y="27"/>
                    <a:pt x="86" y="27"/>
                  </a:cubicBezTo>
                  <a:cubicBezTo>
                    <a:pt x="83" y="26"/>
                    <a:pt x="81" y="22"/>
                    <a:pt x="79" y="22"/>
                  </a:cubicBezTo>
                  <a:cubicBezTo>
                    <a:pt x="77" y="22"/>
                    <a:pt x="64" y="22"/>
                    <a:pt x="62" y="21"/>
                  </a:cubicBezTo>
                  <a:cubicBezTo>
                    <a:pt x="60" y="20"/>
                    <a:pt x="52" y="24"/>
                    <a:pt x="51" y="22"/>
                  </a:cubicBezTo>
                  <a:cubicBezTo>
                    <a:pt x="50" y="20"/>
                    <a:pt x="44" y="14"/>
                    <a:pt x="41" y="11"/>
                  </a:cubicBezTo>
                  <a:cubicBezTo>
                    <a:pt x="41" y="12"/>
                    <a:pt x="40" y="14"/>
                    <a:pt x="39" y="15"/>
                  </a:cubicBezTo>
                  <a:cubicBezTo>
                    <a:pt x="32" y="19"/>
                    <a:pt x="26" y="18"/>
                    <a:pt x="28" y="13"/>
                  </a:cubicBezTo>
                  <a:cubicBezTo>
                    <a:pt x="30" y="7"/>
                    <a:pt x="31" y="1"/>
                    <a:pt x="27" y="1"/>
                  </a:cubicBezTo>
                  <a:cubicBezTo>
                    <a:pt x="24" y="1"/>
                    <a:pt x="26" y="12"/>
                    <a:pt x="24" y="13"/>
                  </a:cubicBezTo>
                  <a:cubicBezTo>
                    <a:pt x="22" y="14"/>
                    <a:pt x="21" y="5"/>
                    <a:pt x="23" y="0"/>
                  </a:cubicBezTo>
                  <a:cubicBezTo>
                    <a:pt x="1" y="6"/>
                    <a:pt x="1" y="6"/>
                    <a:pt x="1" y="6"/>
                  </a:cubicBezTo>
                  <a:cubicBezTo>
                    <a:pt x="0" y="43"/>
                    <a:pt x="0" y="43"/>
                    <a:pt x="0" y="43"/>
                  </a:cubicBezTo>
                  <a:cubicBezTo>
                    <a:pt x="0" y="43"/>
                    <a:pt x="0" y="43"/>
                    <a:pt x="0" y="43"/>
                  </a:cubicBezTo>
                  <a:cubicBezTo>
                    <a:pt x="2" y="44"/>
                    <a:pt x="5" y="44"/>
                    <a:pt x="6" y="44"/>
                  </a:cubicBezTo>
                  <a:cubicBezTo>
                    <a:pt x="9" y="45"/>
                    <a:pt x="9" y="42"/>
                    <a:pt x="9" y="40"/>
                  </a:cubicBezTo>
                  <a:cubicBezTo>
                    <a:pt x="9" y="39"/>
                    <a:pt x="13" y="36"/>
                    <a:pt x="15" y="36"/>
                  </a:cubicBezTo>
                  <a:cubicBezTo>
                    <a:pt x="18" y="36"/>
                    <a:pt x="17" y="33"/>
                    <a:pt x="18" y="33"/>
                  </a:cubicBezTo>
                  <a:cubicBezTo>
                    <a:pt x="19" y="33"/>
                    <a:pt x="21" y="32"/>
                    <a:pt x="22" y="31"/>
                  </a:cubicBezTo>
                  <a:cubicBezTo>
                    <a:pt x="22" y="30"/>
                    <a:pt x="26" y="31"/>
                    <a:pt x="28" y="32"/>
                  </a:cubicBezTo>
                  <a:cubicBezTo>
                    <a:pt x="29" y="34"/>
                    <a:pt x="32" y="34"/>
                    <a:pt x="34" y="35"/>
                  </a:cubicBezTo>
                  <a:cubicBezTo>
                    <a:pt x="36" y="35"/>
                    <a:pt x="37" y="42"/>
                    <a:pt x="37" y="44"/>
                  </a:cubicBezTo>
                  <a:cubicBezTo>
                    <a:pt x="37" y="45"/>
                    <a:pt x="48" y="45"/>
                    <a:pt x="50" y="45"/>
                  </a:cubicBezTo>
                  <a:cubicBezTo>
                    <a:pt x="51" y="45"/>
                    <a:pt x="51" y="48"/>
                    <a:pt x="53" y="51"/>
                  </a:cubicBezTo>
                  <a:cubicBezTo>
                    <a:pt x="55" y="53"/>
                    <a:pt x="56" y="56"/>
                    <a:pt x="57" y="58"/>
                  </a:cubicBezTo>
                  <a:cubicBezTo>
                    <a:pt x="58" y="59"/>
                    <a:pt x="64" y="62"/>
                    <a:pt x="65" y="64"/>
                  </a:cubicBezTo>
                  <a:cubicBezTo>
                    <a:pt x="67" y="66"/>
                    <a:pt x="71" y="68"/>
                    <a:pt x="75" y="70"/>
                  </a:cubicBezTo>
                  <a:cubicBezTo>
                    <a:pt x="78" y="71"/>
                    <a:pt x="82" y="76"/>
                    <a:pt x="84" y="75"/>
                  </a:cubicBezTo>
                  <a:cubicBezTo>
                    <a:pt x="86" y="75"/>
                    <a:pt x="91" y="78"/>
                    <a:pt x="91" y="78"/>
                  </a:cubicBezTo>
                  <a:cubicBezTo>
                    <a:pt x="92" y="83"/>
                    <a:pt x="92" y="83"/>
                    <a:pt x="92" y="83"/>
                  </a:cubicBezTo>
                  <a:cubicBezTo>
                    <a:pt x="92" y="83"/>
                    <a:pt x="92" y="83"/>
                    <a:pt x="93" y="83"/>
                  </a:cubicBezTo>
                  <a:cubicBezTo>
                    <a:pt x="96" y="82"/>
                    <a:pt x="97" y="86"/>
                    <a:pt x="99" y="86"/>
                  </a:cubicBezTo>
                  <a:cubicBezTo>
                    <a:pt x="100" y="86"/>
                    <a:pt x="102" y="86"/>
                    <a:pt x="103" y="87"/>
                  </a:cubicBezTo>
                  <a:cubicBezTo>
                    <a:pt x="103" y="82"/>
                    <a:pt x="104" y="80"/>
                    <a:pt x="106" y="78"/>
                  </a:cubicBezTo>
                  <a:cubicBezTo>
                    <a:pt x="109" y="77"/>
                    <a:pt x="105" y="74"/>
                    <a:pt x="105" y="71"/>
                  </a:cubicBezTo>
                  <a:cubicBezTo>
                    <a:pt x="106" y="68"/>
                    <a:pt x="100" y="67"/>
                    <a:pt x="100" y="64"/>
                  </a:cubicBezTo>
                  <a:cubicBezTo>
                    <a:pt x="101" y="62"/>
                    <a:pt x="106" y="62"/>
                    <a:pt x="108" y="61"/>
                  </a:cubicBezTo>
                  <a:cubicBezTo>
                    <a:pt x="110" y="60"/>
                    <a:pt x="109" y="57"/>
                    <a:pt x="111" y="57"/>
                  </a:cubicBezTo>
                  <a:cubicBezTo>
                    <a:pt x="113" y="57"/>
                    <a:pt x="114" y="54"/>
                    <a:pt x="115" y="52"/>
                  </a:cubicBezTo>
                  <a:cubicBezTo>
                    <a:pt x="116" y="50"/>
                    <a:pt x="119" y="52"/>
                    <a:pt x="121" y="51"/>
                  </a:cubicBezTo>
                  <a:cubicBezTo>
                    <a:pt x="123" y="49"/>
                    <a:pt x="126" y="48"/>
                    <a:pt x="127" y="49"/>
                  </a:cubicBezTo>
                  <a:cubicBezTo>
                    <a:pt x="128" y="50"/>
                    <a:pt x="125" y="55"/>
                    <a:pt x="124" y="56"/>
                  </a:cubicBezTo>
                  <a:cubicBezTo>
                    <a:pt x="128" y="56"/>
                    <a:pt x="133" y="56"/>
                    <a:pt x="134" y="55"/>
                  </a:cubicBezTo>
                  <a:cubicBezTo>
                    <a:pt x="135" y="53"/>
                    <a:pt x="140" y="57"/>
                    <a:pt x="142" y="53"/>
                  </a:cubicBezTo>
                  <a:cubicBezTo>
                    <a:pt x="143" y="50"/>
                    <a:pt x="149" y="52"/>
                    <a:pt x="145" y="4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2" name="Freeform 284">
              <a:extLst>
                <a:ext uri="{FF2B5EF4-FFF2-40B4-BE49-F238E27FC236}">
                  <a16:creationId xmlns:a16="http://schemas.microsoft.com/office/drawing/2014/main" id="{86155C44-2DFE-5AE9-3FC6-D7E639DB1004}"/>
                </a:ext>
              </a:extLst>
            </p:cNvPr>
            <p:cNvSpPr>
              <a:spLocks/>
            </p:cNvSpPr>
            <p:nvPr/>
          </p:nvSpPr>
          <p:spPr bwMode="auto">
            <a:xfrm>
              <a:off x="6010276" y="3251201"/>
              <a:ext cx="419100" cy="244475"/>
            </a:xfrm>
            <a:custGeom>
              <a:avLst/>
              <a:gdLst>
                <a:gd name="T0" fmla="*/ 145 w 149"/>
                <a:gd name="T1" fmla="*/ 49 h 87"/>
                <a:gd name="T2" fmla="*/ 134 w 149"/>
                <a:gd name="T3" fmla="*/ 44 h 87"/>
                <a:gd name="T4" fmla="*/ 127 w 149"/>
                <a:gd name="T5" fmla="*/ 44 h 87"/>
                <a:gd name="T6" fmla="*/ 119 w 149"/>
                <a:gd name="T7" fmla="*/ 42 h 87"/>
                <a:gd name="T8" fmla="*/ 110 w 149"/>
                <a:gd name="T9" fmla="*/ 48 h 87"/>
                <a:gd name="T10" fmla="*/ 106 w 149"/>
                <a:gd name="T11" fmla="*/ 50 h 87"/>
                <a:gd name="T12" fmla="*/ 99 w 149"/>
                <a:gd name="T13" fmla="*/ 45 h 87"/>
                <a:gd name="T14" fmla="*/ 92 w 149"/>
                <a:gd name="T15" fmla="*/ 43 h 87"/>
                <a:gd name="T16" fmla="*/ 88 w 149"/>
                <a:gd name="T17" fmla="*/ 35 h 87"/>
                <a:gd name="T18" fmla="*/ 86 w 149"/>
                <a:gd name="T19" fmla="*/ 27 h 87"/>
                <a:gd name="T20" fmla="*/ 79 w 149"/>
                <a:gd name="T21" fmla="*/ 22 h 87"/>
                <a:gd name="T22" fmla="*/ 62 w 149"/>
                <a:gd name="T23" fmla="*/ 21 h 87"/>
                <a:gd name="T24" fmla="*/ 51 w 149"/>
                <a:gd name="T25" fmla="*/ 22 h 87"/>
                <a:gd name="T26" fmla="*/ 41 w 149"/>
                <a:gd name="T27" fmla="*/ 11 h 87"/>
                <a:gd name="T28" fmla="*/ 39 w 149"/>
                <a:gd name="T29" fmla="*/ 15 h 87"/>
                <a:gd name="T30" fmla="*/ 28 w 149"/>
                <a:gd name="T31" fmla="*/ 13 h 87"/>
                <a:gd name="T32" fmla="*/ 27 w 149"/>
                <a:gd name="T33" fmla="*/ 1 h 87"/>
                <a:gd name="T34" fmla="*/ 24 w 149"/>
                <a:gd name="T35" fmla="*/ 13 h 87"/>
                <a:gd name="T36" fmla="*/ 23 w 149"/>
                <a:gd name="T37" fmla="*/ 0 h 87"/>
                <a:gd name="T38" fmla="*/ 1 w 149"/>
                <a:gd name="T39" fmla="*/ 6 h 87"/>
                <a:gd name="T40" fmla="*/ 0 w 149"/>
                <a:gd name="T41" fmla="*/ 43 h 87"/>
                <a:gd name="T42" fmla="*/ 0 w 149"/>
                <a:gd name="T43" fmla="*/ 43 h 87"/>
                <a:gd name="T44" fmla="*/ 6 w 149"/>
                <a:gd name="T45" fmla="*/ 44 h 87"/>
                <a:gd name="T46" fmla="*/ 9 w 149"/>
                <a:gd name="T47" fmla="*/ 40 h 87"/>
                <a:gd name="T48" fmla="*/ 15 w 149"/>
                <a:gd name="T49" fmla="*/ 36 h 87"/>
                <a:gd name="T50" fmla="*/ 18 w 149"/>
                <a:gd name="T51" fmla="*/ 33 h 87"/>
                <a:gd name="T52" fmla="*/ 22 w 149"/>
                <a:gd name="T53" fmla="*/ 31 h 87"/>
                <a:gd name="T54" fmla="*/ 28 w 149"/>
                <a:gd name="T55" fmla="*/ 32 h 87"/>
                <a:gd name="T56" fmla="*/ 34 w 149"/>
                <a:gd name="T57" fmla="*/ 35 h 87"/>
                <a:gd name="T58" fmla="*/ 37 w 149"/>
                <a:gd name="T59" fmla="*/ 44 h 87"/>
                <a:gd name="T60" fmla="*/ 50 w 149"/>
                <a:gd name="T61" fmla="*/ 45 h 87"/>
                <a:gd name="T62" fmla="*/ 53 w 149"/>
                <a:gd name="T63" fmla="*/ 51 h 87"/>
                <a:gd name="T64" fmla="*/ 57 w 149"/>
                <a:gd name="T65" fmla="*/ 58 h 87"/>
                <a:gd name="T66" fmla="*/ 65 w 149"/>
                <a:gd name="T67" fmla="*/ 64 h 87"/>
                <a:gd name="T68" fmla="*/ 75 w 149"/>
                <a:gd name="T69" fmla="*/ 70 h 87"/>
                <a:gd name="T70" fmla="*/ 84 w 149"/>
                <a:gd name="T71" fmla="*/ 75 h 87"/>
                <a:gd name="T72" fmla="*/ 91 w 149"/>
                <a:gd name="T73" fmla="*/ 78 h 87"/>
                <a:gd name="T74" fmla="*/ 92 w 149"/>
                <a:gd name="T75" fmla="*/ 83 h 87"/>
                <a:gd name="T76" fmla="*/ 93 w 149"/>
                <a:gd name="T77" fmla="*/ 83 h 87"/>
                <a:gd name="T78" fmla="*/ 99 w 149"/>
                <a:gd name="T79" fmla="*/ 86 h 87"/>
                <a:gd name="T80" fmla="*/ 103 w 149"/>
                <a:gd name="T81" fmla="*/ 87 h 87"/>
                <a:gd name="T82" fmla="*/ 106 w 149"/>
                <a:gd name="T83" fmla="*/ 78 h 87"/>
                <a:gd name="T84" fmla="*/ 105 w 149"/>
                <a:gd name="T85" fmla="*/ 71 h 87"/>
                <a:gd name="T86" fmla="*/ 100 w 149"/>
                <a:gd name="T87" fmla="*/ 64 h 87"/>
                <a:gd name="T88" fmla="*/ 108 w 149"/>
                <a:gd name="T89" fmla="*/ 61 h 87"/>
                <a:gd name="T90" fmla="*/ 111 w 149"/>
                <a:gd name="T91" fmla="*/ 57 h 87"/>
                <a:gd name="T92" fmla="*/ 115 w 149"/>
                <a:gd name="T93" fmla="*/ 52 h 87"/>
                <a:gd name="T94" fmla="*/ 121 w 149"/>
                <a:gd name="T95" fmla="*/ 51 h 87"/>
                <a:gd name="T96" fmla="*/ 127 w 149"/>
                <a:gd name="T97" fmla="*/ 49 h 87"/>
                <a:gd name="T98" fmla="*/ 124 w 149"/>
                <a:gd name="T99" fmla="*/ 56 h 87"/>
                <a:gd name="T100" fmla="*/ 134 w 149"/>
                <a:gd name="T101" fmla="*/ 55 h 87"/>
                <a:gd name="T102" fmla="*/ 142 w 149"/>
                <a:gd name="T103" fmla="*/ 53 h 87"/>
                <a:gd name="T104" fmla="*/ 145 w 149"/>
                <a:gd name="T105" fmla="*/ 4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87">
                  <a:moveTo>
                    <a:pt x="145" y="49"/>
                  </a:moveTo>
                  <a:cubicBezTo>
                    <a:pt x="141" y="46"/>
                    <a:pt x="134" y="42"/>
                    <a:pt x="134" y="44"/>
                  </a:cubicBezTo>
                  <a:cubicBezTo>
                    <a:pt x="133" y="46"/>
                    <a:pt x="129" y="46"/>
                    <a:pt x="127" y="44"/>
                  </a:cubicBezTo>
                  <a:cubicBezTo>
                    <a:pt x="125" y="42"/>
                    <a:pt x="124" y="40"/>
                    <a:pt x="119" y="42"/>
                  </a:cubicBezTo>
                  <a:cubicBezTo>
                    <a:pt x="114" y="44"/>
                    <a:pt x="111" y="46"/>
                    <a:pt x="110" y="48"/>
                  </a:cubicBezTo>
                  <a:cubicBezTo>
                    <a:pt x="110" y="50"/>
                    <a:pt x="107" y="52"/>
                    <a:pt x="106" y="50"/>
                  </a:cubicBezTo>
                  <a:cubicBezTo>
                    <a:pt x="106" y="47"/>
                    <a:pt x="102" y="46"/>
                    <a:pt x="99" y="45"/>
                  </a:cubicBezTo>
                  <a:cubicBezTo>
                    <a:pt x="97" y="45"/>
                    <a:pt x="93" y="46"/>
                    <a:pt x="92" y="43"/>
                  </a:cubicBezTo>
                  <a:cubicBezTo>
                    <a:pt x="92" y="41"/>
                    <a:pt x="88" y="38"/>
                    <a:pt x="88" y="35"/>
                  </a:cubicBezTo>
                  <a:cubicBezTo>
                    <a:pt x="87" y="32"/>
                    <a:pt x="88" y="27"/>
                    <a:pt x="86" y="27"/>
                  </a:cubicBezTo>
                  <a:cubicBezTo>
                    <a:pt x="83" y="26"/>
                    <a:pt x="81" y="22"/>
                    <a:pt x="79" y="22"/>
                  </a:cubicBezTo>
                  <a:cubicBezTo>
                    <a:pt x="77" y="22"/>
                    <a:pt x="64" y="22"/>
                    <a:pt x="62" y="21"/>
                  </a:cubicBezTo>
                  <a:cubicBezTo>
                    <a:pt x="60" y="20"/>
                    <a:pt x="52" y="24"/>
                    <a:pt x="51" y="22"/>
                  </a:cubicBezTo>
                  <a:cubicBezTo>
                    <a:pt x="50" y="20"/>
                    <a:pt x="44" y="14"/>
                    <a:pt x="41" y="11"/>
                  </a:cubicBezTo>
                  <a:cubicBezTo>
                    <a:pt x="41" y="12"/>
                    <a:pt x="40" y="14"/>
                    <a:pt x="39" y="15"/>
                  </a:cubicBezTo>
                  <a:cubicBezTo>
                    <a:pt x="32" y="19"/>
                    <a:pt x="26" y="18"/>
                    <a:pt x="28" y="13"/>
                  </a:cubicBezTo>
                  <a:cubicBezTo>
                    <a:pt x="30" y="7"/>
                    <a:pt x="31" y="1"/>
                    <a:pt x="27" y="1"/>
                  </a:cubicBezTo>
                  <a:cubicBezTo>
                    <a:pt x="24" y="1"/>
                    <a:pt x="26" y="12"/>
                    <a:pt x="24" y="13"/>
                  </a:cubicBezTo>
                  <a:cubicBezTo>
                    <a:pt x="22" y="14"/>
                    <a:pt x="21" y="5"/>
                    <a:pt x="23" y="0"/>
                  </a:cubicBezTo>
                  <a:cubicBezTo>
                    <a:pt x="1" y="6"/>
                    <a:pt x="1" y="6"/>
                    <a:pt x="1" y="6"/>
                  </a:cubicBezTo>
                  <a:cubicBezTo>
                    <a:pt x="0" y="43"/>
                    <a:pt x="0" y="43"/>
                    <a:pt x="0" y="43"/>
                  </a:cubicBezTo>
                  <a:cubicBezTo>
                    <a:pt x="0" y="43"/>
                    <a:pt x="0" y="43"/>
                    <a:pt x="0" y="43"/>
                  </a:cubicBezTo>
                  <a:cubicBezTo>
                    <a:pt x="2" y="44"/>
                    <a:pt x="5" y="44"/>
                    <a:pt x="6" y="44"/>
                  </a:cubicBezTo>
                  <a:cubicBezTo>
                    <a:pt x="9" y="45"/>
                    <a:pt x="9" y="42"/>
                    <a:pt x="9" y="40"/>
                  </a:cubicBezTo>
                  <a:cubicBezTo>
                    <a:pt x="9" y="39"/>
                    <a:pt x="13" y="36"/>
                    <a:pt x="15" y="36"/>
                  </a:cubicBezTo>
                  <a:cubicBezTo>
                    <a:pt x="18" y="36"/>
                    <a:pt x="17" y="33"/>
                    <a:pt x="18" y="33"/>
                  </a:cubicBezTo>
                  <a:cubicBezTo>
                    <a:pt x="19" y="33"/>
                    <a:pt x="21" y="32"/>
                    <a:pt x="22" y="31"/>
                  </a:cubicBezTo>
                  <a:cubicBezTo>
                    <a:pt x="22" y="30"/>
                    <a:pt x="26" y="31"/>
                    <a:pt x="28" y="32"/>
                  </a:cubicBezTo>
                  <a:cubicBezTo>
                    <a:pt x="29" y="34"/>
                    <a:pt x="32" y="34"/>
                    <a:pt x="34" y="35"/>
                  </a:cubicBezTo>
                  <a:cubicBezTo>
                    <a:pt x="36" y="35"/>
                    <a:pt x="37" y="42"/>
                    <a:pt x="37" y="44"/>
                  </a:cubicBezTo>
                  <a:cubicBezTo>
                    <a:pt x="37" y="45"/>
                    <a:pt x="48" y="45"/>
                    <a:pt x="50" y="45"/>
                  </a:cubicBezTo>
                  <a:cubicBezTo>
                    <a:pt x="51" y="45"/>
                    <a:pt x="51" y="48"/>
                    <a:pt x="53" y="51"/>
                  </a:cubicBezTo>
                  <a:cubicBezTo>
                    <a:pt x="55" y="53"/>
                    <a:pt x="56" y="56"/>
                    <a:pt x="57" y="58"/>
                  </a:cubicBezTo>
                  <a:cubicBezTo>
                    <a:pt x="58" y="59"/>
                    <a:pt x="64" y="62"/>
                    <a:pt x="65" y="64"/>
                  </a:cubicBezTo>
                  <a:cubicBezTo>
                    <a:pt x="67" y="66"/>
                    <a:pt x="71" y="68"/>
                    <a:pt x="75" y="70"/>
                  </a:cubicBezTo>
                  <a:cubicBezTo>
                    <a:pt x="78" y="71"/>
                    <a:pt x="82" y="76"/>
                    <a:pt x="84" y="75"/>
                  </a:cubicBezTo>
                  <a:cubicBezTo>
                    <a:pt x="86" y="75"/>
                    <a:pt x="91" y="78"/>
                    <a:pt x="91" y="78"/>
                  </a:cubicBezTo>
                  <a:cubicBezTo>
                    <a:pt x="92" y="83"/>
                    <a:pt x="92" y="83"/>
                    <a:pt x="92" y="83"/>
                  </a:cubicBezTo>
                  <a:cubicBezTo>
                    <a:pt x="92" y="83"/>
                    <a:pt x="92" y="83"/>
                    <a:pt x="93" y="83"/>
                  </a:cubicBezTo>
                  <a:cubicBezTo>
                    <a:pt x="96" y="82"/>
                    <a:pt x="97" y="86"/>
                    <a:pt x="99" y="86"/>
                  </a:cubicBezTo>
                  <a:cubicBezTo>
                    <a:pt x="100" y="86"/>
                    <a:pt x="102" y="86"/>
                    <a:pt x="103" y="87"/>
                  </a:cubicBezTo>
                  <a:cubicBezTo>
                    <a:pt x="103" y="82"/>
                    <a:pt x="104" y="80"/>
                    <a:pt x="106" y="78"/>
                  </a:cubicBezTo>
                  <a:cubicBezTo>
                    <a:pt x="109" y="77"/>
                    <a:pt x="105" y="74"/>
                    <a:pt x="105" y="71"/>
                  </a:cubicBezTo>
                  <a:cubicBezTo>
                    <a:pt x="106" y="68"/>
                    <a:pt x="100" y="67"/>
                    <a:pt x="100" y="64"/>
                  </a:cubicBezTo>
                  <a:cubicBezTo>
                    <a:pt x="101" y="62"/>
                    <a:pt x="106" y="62"/>
                    <a:pt x="108" y="61"/>
                  </a:cubicBezTo>
                  <a:cubicBezTo>
                    <a:pt x="110" y="60"/>
                    <a:pt x="109" y="57"/>
                    <a:pt x="111" y="57"/>
                  </a:cubicBezTo>
                  <a:cubicBezTo>
                    <a:pt x="113" y="57"/>
                    <a:pt x="114" y="54"/>
                    <a:pt x="115" y="52"/>
                  </a:cubicBezTo>
                  <a:cubicBezTo>
                    <a:pt x="116" y="50"/>
                    <a:pt x="119" y="52"/>
                    <a:pt x="121" y="51"/>
                  </a:cubicBezTo>
                  <a:cubicBezTo>
                    <a:pt x="123" y="49"/>
                    <a:pt x="126" y="48"/>
                    <a:pt x="127" y="49"/>
                  </a:cubicBezTo>
                  <a:cubicBezTo>
                    <a:pt x="128" y="50"/>
                    <a:pt x="125" y="55"/>
                    <a:pt x="124" y="56"/>
                  </a:cubicBezTo>
                  <a:cubicBezTo>
                    <a:pt x="128" y="56"/>
                    <a:pt x="133" y="56"/>
                    <a:pt x="134" y="55"/>
                  </a:cubicBezTo>
                  <a:cubicBezTo>
                    <a:pt x="135" y="53"/>
                    <a:pt x="140" y="57"/>
                    <a:pt x="142" y="53"/>
                  </a:cubicBezTo>
                  <a:cubicBezTo>
                    <a:pt x="143" y="50"/>
                    <a:pt x="149" y="52"/>
                    <a:pt x="145" y="4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3" name="Freeform 285">
              <a:extLst>
                <a:ext uri="{FF2B5EF4-FFF2-40B4-BE49-F238E27FC236}">
                  <a16:creationId xmlns:a16="http://schemas.microsoft.com/office/drawing/2014/main" id="{63267F02-7F6D-09DA-1AA3-877262759AC7}"/>
                </a:ext>
              </a:extLst>
            </p:cNvPr>
            <p:cNvSpPr>
              <a:spLocks noEditPoints="1"/>
            </p:cNvSpPr>
            <p:nvPr/>
          </p:nvSpPr>
          <p:spPr bwMode="auto">
            <a:xfrm>
              <a:off x="4808538" y="1878013"/>
              <a:ext cx="612775" cy="971550"/>
            </a:xfrm>
            <a:custGeom>
              <a:avLst/>
              <a:gdLst>
                <a:gd name="T0" fmla="*/ 206 w 218"/>
                <a:gd name="T1" fmla="*/ 180 h 345"/>
                <a:gd name="T2" fmla="*/ 207 w 218"/>
                <a:gd name="T3" fmla="*/ 170 h 345"/>
                <a:gd name="T4" fmla="*/ 195 w 218"/>
                <a:gd name="T5" fmla="*/ 168 h 345"/>
                <a:gd name="T6" fmla="*/ 181 w 218"/>
                <a:gd name="T7" fmla="*/ 167 h 345"/>
                <a:gd name="T8" fmla="*/ 175 w 218"/>
                <a:gd name="T9" fmla="*/ 166 h 345"/>
                <a:gd name="T10" fmla="*/ 162 w 218"/>
                <a:gd name="T11" fmla="*/ 169 h 345"/>
                <a:gd name="T12" fmla="*/ 151 w 218"/>
                <a:gd name="T13" fmla="*/ 181 h 345"/>
                <a:gd name="T14" fmla="*/ 151 w 218"/>
                <a:gd name="T15" fmla="*/ 168 h 345"/>
                <a:gd name="T16" fmla="*/ 136 w 218"/>
                <a:gd name="T17" fmla="*/ 177 h 345"/>
                <a:gd name="T18" fmla="*/ 130 w 218"/>
                <a:gd name="T19" fmla="*/ 180 h 345"/>
                <a:gd name="T20" fmla="*/ 123 w 218"/>
                <a:gd name="T21" fmla="*/ 178 h 345"/>
                <a:gd name="T22" fmla="*/ 112 w 218"/>
                <a:gd name="T23" fmla="*/ 187 h 345"/>
                <a:gd name="T24" fmla="*/ 104 w 218"/>
                <a:gd name="T25" fmla="*/ 194 h 345"/>
                <a:gd name="T26" fmla="*/ 96 w 218"/>
                <a:gd name="T27" fmla="*/ 197 h 345"/>
                <a:gd name="T28" fmla="*/ 83 w 218"/>
                <a:gd name="T29" fmla="*/ 200 h 345"/>
                <a:gd name="T30" fmla="*/ 78 w 218"/>
                <a:gd name="T31" fmla="*/ 208 h 345"/>
                <a:gd name="T32" fmla="*/ 96 w 218"/>
                <a:gd name="T33" fmla="*/ 208 h 345"/>
                <a:gd name="T34" fmla="*/ 83 w 218"/>
                <a:gd name="T35" fmla="*/ 218 h 345"/>
                <a:gd name="T36" fmla="*/ 64 w 218"/>
                <a:gd name="T37" fmla="*/ 238 h 345"/>
                <a:gd name="T38" fmla="*/ 52 w 218"/>
                <a:gd name="T39" fmla="*/ 254 h 345"/>
                <a:gd name="T40" fmla="*/ 42 w 218"/>
                <a:gd name="T41" fmla="*/ 269 h 345"/>
                <a:gd name="T42" fmla="*/ 27 w 218"/>
                <a:gd name="T43" fmla="*/ 279 h 345"/>
                <a:gd name="T44" fmla="*/ 12 w 218"/>
                <a:gd name="T45" fmla="*/ 289 h 345"/>
                <a:gd name="T46" fmla="*/ 4 w 218"/>
                <a:gd name="T47" fmla="*/ 301 h 345"/>
                <a:gd name="T48" fmla="*/ 2 w 218"/>
                <a:gd name="T49" fmla="*/ 317 h 345"/>
                <a:gd name="T50" fmla="*/ 9 w 218"/>
                <a:gd name="T51" fmla="*/ 322 h 345"/>
                <a:gd name="T52" fmla="*/ 7 w 218"/>
                <a:gd name="T53" fmla="*/ 328 h 345"/>
                <a:gd name="T54" fmla="*/ 15 w 218"/>
                <a:gd name="T55" fmla="*/ 341 h 345"/>
                <a:gd name="T56" fmla="*/ 48 w 218"/>
                <a:gd name="T57" fmla="*/ 325 h 345"/>
                <a:gd name="T58" fmla="*/ 58 w 218"/>
                <a:gd name="T59" fmla="*/ 328 h 345"/>
                <a:gd name="T60" fmla="*/ 64 w 218"/>
                <a:gd name="T61" fmla="*/ 307 h 345"/>
                <a:gd name="T62" fmla="*/ 62 w 218"/>
                <a:gd name="T63" fmla="*/ 281 h 345"/>
                <a:gd name="T64" fmla="*/ 77 w 218"/>
                <a:gd name="T65" fmla="*/ 261 h 345"/>
                <a:gd name="T66" fmla="*/ 88 w 218"/>
                <a:gd name="T67" fmla="*/ 237 h 345"/>
                <a:gd name="T68" fmla="*/ 98 w 218"/>
                <a:gd name="T69" fmla="*/ 215 h 345"/>
                <a:gd name="T70" fmla="*/ 122 w 218"/>
                <a:gd name="T71" fmla="*/ 204 h 345"/>
                <a:gd name="T72" fmla="*/ 138 w 218"/>
                <a:gd name="T73" fmla="*/ 192 h 345"/>
                <a:gd name="T74" fmla="*/ 168 w 218"/>
                <a:gd name="T75" fmla="*/ 201 h 345"/>
                <a:gd name="T76" fmla="*/ 187 w 218"/>
                <a:gd name="T77" fmla="*/ 181 h 345"/>
                <a:gd name="T78" fmla="*/ 206 w 218"/>
                <a:gd name="T79" fmla="*/ 190 h 345"/>
                <a:gd name="T80" fmla="*/ 61 w 218"/>
                <a:gd name="T81" fmla="*/ 25 h 345"/>
                <a:gd name="T82" fmla="*/ 81 w 218"/>
                <a:gd name="T83" fmla="*/ 36 h 345"/>
                <a:gd name="T84" fmla="*/ 96 w 218"/>
                <a:gd name="T85" fmla="*/ 40 h 345"/>
                <a:gd name="T86" fmla="*/ 98 w 218"/>
                <a:gd name="T87" fmla="*/ 51 h 345"/>
                <a:gd name="T88" fmla="*/ 83 w 218"/>
                <a:gd name="T89" fmla="*/ 65 h 345"/>
                <a:gd name="T90" fmla="*/ 99 w 218"/>
                <a:gd name="T91" fmla="*/ 71 h 345"/>
                <a:gd name="T92" fmla="*/ 119 w 218"/>
                <a:gd name="T93" fmla="*/ 39 h 345"/>
                <a:gd name="T94" fmla="*/ 135 w 218"/>
                <a:gd name="T95" fmla="*/ 47 h 345"/>
                <a:gd name="T96" fmla="*/ 157 w 218"/>
                <a:gd name="T97" fmla="*/ 56 h 345"/>
                <a:gd name="T98" fmla="*/ 150 w 218"/>
                <a:gd name="T99" fmla="*/ 44 h 345"/>
                <a:gd name="T100" fmla="*/ 131 w 218"/>
                <a:gd name="T101" fmla="*/ 29 h 345"/>
                <a:gd name="T102" fmla="*/ 112 w 218"/>
                <a:gd name="T103" fmla="*/ 19 h 345"/>
                <a:gd name="T104" fmla="*/ 94 w 218"/>
                <a:gd name="T105" fmla="*/ 9 h 345"/>
                <a:gd name="T106" fmla="*/ 87 w 218"/>
                <a:gd name="T107" fmla="*/ 19 h 345"/>
                <a:gd name="T108" fmla="*/ 69 w 218"/>
                <a:gd name="T109" fmla="*/ 18 h 345"/>
                <a:gd name="T110" fmla="*/ 59 w 218"/>
                <a:gd name="T111" fmla="*/ 14 h 345"/>
                <a:gd name="T112" fmla="*/ 53 w 218"/>
                <a:gd name="T113" fmla="*/ 40 h 345"/>
                <a:gd name="T114" fmla="*/ 53 w 218"/>
                <a:gd name="T115" fmla="*/ 40 h 345"/>
                <a:gd name="T116" fmla="*/ 124 w 218"/>
                <a:gd name="T117" fmla="*/ 20 h 345"/>
                <a:gd name="T118" fmla="*/ 175 w 218"/>
                <a:gd name="T119" fmla="*/ 18 h 345"/>
                <a:gd name="T120" fmla="*/ 152 w 218"/>
                <a:gd name="T121" fmla="*/ 7 h 345"/>
                <a:gd name="T122" fmla="*/ 133 w 218"/>
                <a:gd name="T123" fmla="*/ 6 h 345"/>
                <a:gd name="T124" fmla="*/ 118 w 218"/>
                <a:gd name="T125" fmla="*/ 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345">
                  <a:moveTo>
                    <a:pt x="211" y="184"/>
                  </a:moveTo>
                  <a:cubicBezTo>
                    <a:pt x="211" y="186"/>
                    <a:pt x="207" y="186"/>
                    <a:pt x="207" y="184"/>
                  </a:cubicBezTo>
                  <a:cubicBezTo>
                    <a:pt x="208" y="182"/>
                    <a:pt x="202" y="180"/>
                    <a:pt x="202" y="180"/>
                  </a:cubicBezTo>
                  <a:cubicBezTo>
                    <a:pt x="202" y="179"/>
                    <a:pt x="204" y="179"/>
                    <a:pt x="206" y="180"/>
                  </a:cubicBezTo>
                  <a:cubicBezTo>
                    <a:pt x="208" y="181"/>
                    <a:pt x="210" y="180"/>
                    <a:pt x="212" y="178"/>
                  </a:cubicBezTo>
                  <a:cubicBezTo>
                    <a:pt x="214" y="176"/>
                    <a:pt x="217" y="178"/>
                    <a:pt x="218" y="176"/>
                  </a:cubicBezTo>
                  <a:cubicBezTo>
                    <a:pt x="218" y="174"/>
                    <a:pt x="214" y="173"/>
                    <a:pt x="213" y="172"/>
                  </a:cubicBezTo>
                  <a:cubicBezTo>
                    <a:pt x="212" y="171"/>
                    <a:pt x="210" y="169"/>
                    <a:pt x="207" y="170"/>
                  </a:cubicBezTo>
                  <a:cubicBezTo>
                    <a:pt x="204" y="170"/>
                    <a:pt x="204" y="169"/>
                    <a:pt x="202" y="167"/>
                  </a:cubicBezTo>
                  <a:cubicBezTo>
                    <a:pt x="201" y="166"/>
                    <a:pt x="196" y="168"/>
                    <a:pt x="196" y="172"/>
                  </a:cubicBezTo>
                  <a:cubicBezTo>
                    <a:pt x="196" y="175"/>
                    <a:pt x="193" y="175"/>
                    <a:pt x="194" y="173"/>
                  </a:cubicBezTo>
                  <a:cubicBezTo>
                    <a:pt x="195" y="171"/>
                    <a:pt x="192" y="169"/>
                    <a:pt x="195" y="168"/>
                  </a:cubicBezTo>
                  <a:cubicBezTo>
                    <a:pt x="197" y="167"/>
                    <a:pt x="196" y="164"/>
                    <a:pt x="191" y="163"/>
                  </a:cubicBezTo>
                  <a:cubicBezTo>
                    <a:pt x="187" y="163"/>
                    <a:pt x="185" y="167"/>
                    <a:pt x="186" y="168"/>
                  </a:cubicBezTo>
                  <a:cubicBezTo>
                    <a:pt x="187" y="169"/>
                    <a:pt x="183" y="175"/>
                    <a:pt x="181" y="175"/>
                  </a:cubicBezTo>
                  <a:cubicBezTo>
                    <a:pt x="179" y="175"/>
                    <a:pt x="181" y="170"/>
                    <a:pt x="181" y="167"/>
                  </a:cubicBezTo>
                  <a:cubicBezTo>
                    <a:pt x="181" y="165"/>
                    <a:pt x="179" y="166"/>
                    <a:pt x="176" y="170"/>
                  </a:cubicBezTo>
                  <a:cubicBezTo>
                    <a:pt x="172" y="174"/>
                    <a:pt x="170" y="178"/>
                    <a:pt x="168" y="178"/>
                  </a:cubicBezTo>
                  <a:cubicBezTo>
                    <a:pt x="166" y="179"/>
                    <a:pt x="166" y="175"/>
                    <a:pt x="169" y="173"/>
                  </a:cubicBezTo>
                  <a:cubicBezTo>
                    <a:pt x="172" y="171"/>
                    <a:pt x="173" y="166"/>
                    <a:pt x="175" y="166"/>
                  </a:cubicBezTo>
                  <a:cubicBezTo>
                    <a:pt x="177" y="166"/>
                    <a:pt x="177" y="164"/>
                    <a:pt x="174" y="163"/>
                  </a:cubicBezTo>
                  <a:cubicBezTo>
                    <a:pt x="171" y="162"/>
                    <a:pt x="170" y="166"/>
                    <a:pt x="169" y="167"/>
                  </a:cubicBezTo>
                  <a:cubicBezTo>
                    <a:pt x="168" y="168"/>
                    <a:pt x="163" y="165"/>
                    <a:pt x="163" y="166"/>
                  </a:cubicBezTo>
                  <a:cubicBezTo>
                    <a:pt x="163" y="167"/>
                    <a:pt x="160" y="168"/>
                    <a:pt x="162" y="169"/>
                  </a:cubicBezTo>
                  <a:cubicBezTo>
                    <a:pt x="163" y="171"/>
                    <a:pt x="161" y="173"/>
                    <a:pt x="160" y="171"/>
                  </a:cubicBezTo>
                  <a:cubicBezTo>
                    <a:pt x="159" y="168"/>
                    <a:pt x="155" y="170"/>
                    <a:pt x="154" y="173"/>
                  </a:cubicBezTo>
                  <a:cubicBezTo>
                    <a:pt x="152" y="175"/>
                    <a:pt x="150" y="175"/>
                    <a:pt x="152" y="176"/>
                  </a:cubicBezTo>
                  <a:cubicBezTo>
                    <a:pt x="153" y="177"/>
                    <a:pt x="153" y="180"/>
                    <a:pt x="151" y="181"/>
                  </a:cubicBezTo>
                  <a:cubicBezTo>
                    <a:pt x="149" y="181"/>
                    <a:pt x="150" y="175"/>
                    <a:pt x="148" y="175"/>
                  </a:cubicBezTo>
                  <a:cubicBezTo>
                    <a:pt x="146" y="176"/>
                    <a:pt x="147" y="172"/>
                    <a:pt x="150" y="172"/>
                  </a:cubicBezTo>
                  <a:cubicBezTo>
                    <a:pt x="152" y="172"/>
                    <a:pt x="154" y="169"/>
                    <a:pt x="154" y="168"/>
                  </a:cubicBezTo>
                  <a:cubicBezTo>
                    <a:pt x="154" y="166"/>
                    <a:pt x="151" y="167"/>
                    <a:pt x="151" y="168"/>
                  </a:cubicBezTo>
                  <a:cubicBezTo>
                    <a:pt x="151" y="170"/>
                    <a:pt x="147" y="170"/>
                    <a:pt x="144" y="170"/>
                  </a:cubicBezTo>
                  <a:cubicBezTo>
                    <a:pt x="141" y="170"/>
                    <a:pt x="141" y="173"/>
                    <a:pt x="145" y="175"/>
                  </a:cubicBezTo>
                  <a:cubicBezTo>
                    <a:pt x="148" y="177"/>
                    <a:pt x="144" y="179"/>
                    <a:pt x="142" y="177"/>
                  </a:cubicBezTo>
                  <a:cubicBezTo>
                    <a:pt x="141" y="176"/>
                    <a:pt x="138" y="176"/>
                    <a:pt x="136" y="177"/>
                  </a:cubicBezTo>
                  <a:cubicBezTo>
                    <a:pt x="134" y="178"/>
                    <a:pt x="141" y="180"/>
                    <a:pt x="141" y="182"/>
                  </a:cubicBezTo>
                  <a:cubicBezTo>
                    <a:pt x="141" y="183"/>
                    <a:pt x="138" y="180"/>
                    <a:pt x="137" y="181"/>
                  </a:cubicBezTo>
                  <a:cubicBezTo>
                    <a:pt x="136" y="182"/>
                    <a:pt x="133" y="180"/>
                    <a:pt x="132" y="178"/>
                  </a:cubicBezTo>
                  <a:cubicBezTo>
                    <a:pt x="132" y="176"/>
                    <a:pt x="127" y="179"/>
                    <a:pt x="130" y="180"/>
                  </a:cubicBezTo>
                  <a:cubicBezTo>
                    <a:pt x="133" y="181"/>
                    <a:pt x="132" y="183"/>
                    <a:pt x="132" y="185"/>
                  </a:cubicBezTo>
                  <a:cubicBezTo>
                    <a:pt x="132" y="188"/>
                    <a:pt x="128" y="186"/>
                    <a:pt x="129" y="184"/>
                  </a:cubicBezTo>
                  <a:cubicBezTo>
                    <a:pt x="130" y="181"/>
                    <a:pt x="127" y="182"/>
                    <a:pt x="124" y="183"/>
                  </a:cubicBezTo>
                  <a:cubicBezTo>
                    <a:pt x="122" y="185"/>
                    <a:pt x="124" y="181"/>
                    <a:pt x="123" y="178"/>
                  </a:cubicBezTo>
                  <a:cubicBezTo>
                    <a:pt x="122" y="176"/>
                    <a:pt x="120" y="178"/>
                    <a:pt x="118" y="179"/>
                  </a:cubicBezTo>
                  <a:cubicBezTo>
                    <a:pt x="115" y="179"/>
                    <a:pt x="114" y="180"/>
                    <a:pt x="115" y="181"/>
                  </a:cubicBezTo>
                  <a:cubicBezTo>
                    <a:pt x="117" y="183"/>
                    <a:pt x="117" y="186"/>
                    <a:pt x="114" y="185"/>
                  </a:cubicBezTo>
                  <a:cubicBezTo>
                    <a:pt x="112" y="185"/>
                    <a:pt x="111" y="185"/>
                    <a:pt x="112" y="187"/>
                  </a:cubicBezTo>
                  <a:cubicBezTo>
                    <a:pt x="112" y="189"/>
                    <a:pt x="109" y="189"/>
                    <a:pt x="109" y="188"/>
                  </a:cubicBezTo>
                  <a:cubicBezTo>
                    <a:pt x="108" y="186"/>
                    <a:pt x="104" y="186"/>
                    <a:pt x="103" y="188"/>
                  </a:cubicBezTo>
                  <a:cubicBezTo>
                    <a:pt x="102" y="190"/>
                    <a:pt x="98" y="192"/>
                    <a:pt x="99" y="194"/>
                  </a:cubicBezTo>
                  <a:cubicBezTo>
                    <a:pt x="99" y="196"/>
                    <a:pt x="102" y="193"/>
                    <a:pt x="104" y="194"/>
                  </a:cubicBezTo>
                  <a:cubicBezTo>
                    <a:pt x="106" y="194"/>
                    <a:pt x="104" y="195"/>
                    <a:pt x="105" y="197"/>
                  </a:cubicBezTo>
                  <a:cubicBezTo>
                    <a:pt x="106" y="198"/>
                    <a:pt x="106" y="200"/>
                    <a:pt x="104" y="199"/>
                  </a:cubicBezTo>
                  <a:cubicBezTo>
                    <a:pt x="103" y="197"/>
                    <a:pt x="100" y="197"/>
                    <a:pt x="100" y="199"/>
                  </a:cubicBezTo>
                  <a:cubicBezTo>
                    <a:pt x="100" y="202"/>
                    <a:pt x="98" y="199"/>
                    <a:pt x="96" y="197"/>
                  </a:cubicBezTo>
                  <a:cubicBezTo>
                    <a:pt x="95" y="195"/>
                    <a:pt x="93" y="201"/>
                    <a:pt x="92" y="199"/>
                  </a:cubicBezTo>
                  <a:cubicBezTo>
                    <a:pt x="90" y="198"/>
                    <a:pt x="95" y="194"/>
                    <a:pt x="94" y="192"/>
                  </a:cubicBezTo>
                  <a:cubicBezTo>
                    <a:pt x="92" y="191"/>
                    <a:pt x="92" y="193"/>
                    <a:pt x="89" y="196"/>
                  </a:cubicBezTo>
                  <a:cubicBezTo>
                    <a:pt x="86" y="199"/>
                    <a:pt x="82" y="199"/>
                    <a:pt x="83" y="200"/>
                  </a:cubicBezTo>
                  <a:cubicBezTo>
                    <a:pt x="85" y="202"/>
                    <a:pt x="80" y="203"/>
                    <a:pt x="80" y="205"/>
                  </a:cubicBezTo>
                  <a:cubicBezTo>
                    <a:pt x="79" y="207"/>
                    <a:pt x="73" y="208"/>
                    <a:pt x="69" y="211"/>
                  </a:cubicBezTo>
                  <a:cubicBezTo>
                    <a:pt x="66" y="213"/>
                    <a:pt x="70" y="213"/>
                    <a:pt x="72" y="211"/>
                  </a:cubicBezTo>
                  <a:cubicBezTo>
                    <a:pt x="74" y="209"/>
                    <a:pt x="75" y="210"/>
                    <a:pt x="78" y="208"/>
                  </a:cubicBezTo>
                  <a:cubicBezTo>
                    <a:pt x="82" y="206"/>
                    <a:pt x="85" y="204"/>
                    <a:pt x="87" y="205"/>
                  </a:cubicBezTo>
                  <a:cubicBezTo>
                    <a:pt x="88" y="206"/>
                    <a:pt x="90" y="206"/>
                    <a:pt x="92" y="204"/>
                  </a:cubicBezTo>
                  <a:cubicBezTo>
                    <a:pt x="93" y="202"/>
                    <a:pt x="95" y="202"/>
                    <a:pt x="97" y="204"/>
                  </a:cubicBezTo>
                  <a:cubicBezTo>
                    <a:pt x="99" y="205"/>
                    <a:pt x="94" y="206"/>
                    <a:pt x="96" y="208"/>
                  </a:cubicBezTo>
                  <a:cubicBezTo>
                    <a:pt x="98" y="210"/>
                    <a:pt x="94" y="211"/>
                    <a:pt x="94" y="210"/>
                  </a:cubicBezTo>
                  <a:cubicBezTo>
                    <a:pt x="94" y="208"/>
                    <a:pt x="91" y="206"/>
                    <a:pt x="90" y="208"/>
                  </a:cubicBezTo>
                  <a:cubicBezTo>
                    <a:pt x="90" y="210"/>
                    <a:pt x="88" y="211"/>
                    <a:pt x="86" y="211"/>
                  </a:cubicBezTo>
                  <a:cubicBezTo>
                    <a:pt x="85" y="212"/>
                    <a:pt x="83" y="215"/>
                    <a:pt x="83" y="218"/>
                  </a:cubicBezTo>
                  <a:cubicBezTo>
                    <a:pt x="83" y="220"/>
                    <a:pt x="80" y="218"/>
                    <a:pt x="80" y="220"/>
                  </a:cubicBezTo>
                  <a:cubicBezTo>
                    <a:pt x="80" y="223"/>
                    <a:pt x="76" y="227"/>
                    <a:pt x="72" y="231"/>
                  </a:cubicBezTo>
                  <a:cubicBezTo>
                    <a:pt x="69" y="234"/>
                    <a:pt x="72" y="235"/>
                    <a:pt x="71" y="237"/>
                  </a:cubicBezTo>
                  <a:cubicBezTo>
                    <a:pt x="70" y="239"/>
                    <a:pt x="66" y="237"/>
                    <a:pt x="64" y="238"/>
                  </a:cubicBezTo>
                  <a:cubicBezTo>
                    <a:pt x="63" y="239"/>
                    <a:pt x="65" y="244"/>
                    <a:pt x="63" y="246"/>
                  </a:cubicBezTo>
                  <a:cubicBezTo>
                    <a:pt x="61" y="247"/>
                    <a:pt x="63" y="250"/>
                    <a:pt x="63" y="251"/>
                  </a:cubicBezTo>
                  <a:cubicBezTo>
                    <a:pt x="63" y="253"/>
                    <a:pt x="58" y="250"/>
                    <a:pt x="58" y="252"/>
                  </a:cubicBezTo>
                  <a:cubicBezTo>
                    <a:pt x="58" y="254"/>
                    <a:pt x="53" y="254"/>
                    <a:pt x="52" y="254"/>
                  </a:cubicBezTo>
                  <a:cubicBezTo>
                    <a:pt x="51" y="255"/>
                    <a:pt x="55" y="258"/>
                    <a:pt x="57" y="259"/>
                  </a:cubicBezTo>
                  <a:cubicBezTo>
                    <a:pt x="59" y="261"/>
                    <a:pt x="55" y="262"/>
                    <a:pt x="54" y="260"/>
                  </a:cubicBezTo>
                  <a:cubicBezTo>
                    <a:pt x="54" y="258"/>
                    <a:pt x="51" y="262"/>
                    <a:pt x="47" y="263"/>
                  </a:cubicBezTo>
                  <a:cubicBezTo>
                    <a:pt x="43" y="265"/>
                    <a:pt x="45" y="269"/>
                    <a:pt x="42" y="269"/>
                  </a:cubicBezTo>
                  <a:cubicBezTo>
                    <a:pt x="39" y="269"/>
                    <a:pt x="39" y="274"/>
                    <a:pt x="37" y="275"/>
                  </a:cubicBezTo>
                  <a:cubicBezTo>
                    <a:pt x="35" y="277"/>
                    <a:pt x="36" y="272"/>
                    <a:pt x="33" y="272"/>
                  </a:cubicBezTo>
                  <a:cubicBezTo>
                    <a:pt x="30" y="271"/>
                    <a:pt x="30" y="274"/>
                    <a:pt x="32" y="276"/>
                  </a:cubicBezTo>
                  <a:cubicBezTo>
                    <a:pt x="34" y="279"/>
                    <a:pt x="29" y="277"/>
                    <a:pt x="27" y="279"/>
                  </a:cubicBezTo>
                  <a:cubicBezTo>
                    <a:pt x="25" y="281"/>
                    <a:pt x="20" y="280"/>
                    <a:pt x="19" y="282"/>
                  </a:cubicBezTo>
                  <a:cubicBezTo>
                    <a:pt x="18" y="284"/>
                    <a:pt x="23" y="284"/>
                    <a:pt x="24" y="285"/>
                  </a:cubicBezTo>
                  <a:cubicBezTo>
                    <a:pt x="24" y="287"/>
                    <a:pt x="19" y="286"/>
                    <a:pt x="16" y="286"/>
                  </a:cubicBezTo>
                  <a:cubicBezTo>
                    <a:pt x="14" y="285"/>
                    <a:pt x="14" y="289"/>
                    <a:pt x="12" y="289"/>
                  </a:cubicBezTo>
                  <a:cubicBezTo>
                    <a:pt x="9" y="288"/>
                    <a:pt x="6" y="291"/>
                    <a:pt x="8" y="292"/>
                  </a:cubicBezTo>
                  <a:cubicBezTo>
                    <a:pt x="10" y="294"/>
                    <a:pt x="7" y="294"/>
                    <a:pt x="5" y="293"/>
                  </a:cubicBezTo>
                  <a:cubicBezTo>
                    <a:pt x="3" y="292"/>
                    <a:pt x="2" y="295"/>
                    <a:pt x="1" y="297"/>
                  </a:cubicBezTo>
                  <a:cubicBezTo>
                    <a:pt x="0" y="299"/>
                    <a:pt x="4" y="300"/>
                    <a:pt x="4" y="301"/>
                  </a:cubicBezTo>
                  <a:cubicBezTo>
                    <a:pt x="4" y="302"/>
                    <a:pt x="1" y="304"/>
                    <a:pt x="3" y="304"/>
                  </a:cubicBezTo>
                  <a:cubicBezTo>
                    <a:pt x="6" y="305"/>
                    <a:pt x="4" y="307"/>
                    <a:pt x="2" y="308"/>
                  </a:cubicBezTo>
                  <a:cubicBezTo>
                    <a:pt x="1" y="308"/>
                    <a:pt x="1" y="310"/>
                    <a:pt x="2" y="311"/>
                  </a:cubicBezTo>
                  <a:cubicBezTo>
                    <a:pt x="4" y="313"/>
                    <a:pt x="0" y="314"/>
                    <a:pt x="2" y="317"/>
                  </a:cubicBezTo>
                  <a:cubicBezTo>
                    <a:pt x="4" y="319"/>
                    <a:pt x="5" y="316"/>
                    <a:pt x="6" y="318"/>
                  </a:cubicBezTo>
                  <a:cubicBezTo>
                    <a:pt x="7" y="320"/>
                    <a:pt x="9" y="318"/>
                    <a:pt x="12" y="316"/>
                  </a:cubicBezTo>
                  <a:cubicBezTo>
                    <a:pt x="15" y="313"/>
                    <a:pt x="16" y="318"/>
                    <a:pt x="14" y="318"/>
                  </a:cubicBezTo>
                  <a:cubicBezTo>
                    <a:pt x="11" y="318"/>
                    <a:pt x="9" y="320"/>
                    <a:pt x="9" y="322"/>
                  </a:cubicBezTo>
                  <a:cubicBezTo>
                    <a:pt x="10" y="324"/>
                    <a:pt x="6" y="324"/>
                    <a:pt x="6" y="321"/>
                  </a:cubicBezTo>
                  <a:cubicBezTo>
                    <a:pt x="6" y="318"/>
                    <a:pt x="1" y="321"/>
                    <a:pt x="3" y="323"/>
                  </a:cubicBezTo>
                  <a:cubicBezTo>
                    <a:pt x="5" y="325"/>
                    <a:pt x="2" y="327"/>
                    <a:pt x="2" y="328"/>
                  </a:cubicBezTo>
                  <a:cubicBezTo>
                    <a:pt x="2" y="330"/>
                    <a:pt x="6" y="330"/>
                    <a:pt x="7" y="328"/>
                  </a:cubicBezTo>
                  <a:cubicBezTo>
                    <a:pt x="9" y="326"/>
                    <a:pt x="11" y="326"/>
                    <a:pt x="12" y="328"/>
                  </a:cubicBezTo>
                  <a:cubicBezTo>
                    <a:pt x="13" y="330"/>
                    <a:pt x="10" y="329"/>
                    <a:pt x="10" y="332"/>
                  </a:cubicBezTo>
                  <a:cubicBezTo>
                    <a:pt x="10" y="335"/>
                    <a:pt x="8" y="332"/>
                    <a:pt x="6" y="334"/>
                  </a:cubicBezTo>
                  <a:cubicBezTo>
                    <a:pt x="4" y="337"/>
                    <a:pt x="12" y="341"/>
                    <a:pt x="15" y="341"/>
                  </a:cubicBezTo>
                  <a:cubicBezTo>
                    <a:pt x="17" y="342"/>
                    <a:pt x="20" y="345"/>
                    <a:pt x="25" y="344"/>
                  </a:cubicBezTo>
                  <a:cubicBezTo>
                    <a:pt x="30" y="343"/>
                    <a:pt x="39" y="334"/>
                    <a:pt x="40" y="332"/>
                  </a:cubicBezTo>
                  <a:cubicBezTo>
                    <a:pt x="42" y="331"/>
                    <a:pt x="44" y="333"/>
                    <a:pt x="46" y="331"/>
                  </a:cubicBezTo>
                  <a:cubicBezTo>
                    <a:pt x="48" y="330"/>
                    <a:pt x="47" y="326"/>
                    <a:pt x="48" y="325"/>
                  </a:cubicBezTo>
                  <a:cubicBezTo>
                    <a:pt x="50" y="324"/>
                    <a:pt x="50" y="329"/>
                    <a:pt x="52" y="330"/>
                  </a:cubicBezTo>
                  <a:cubicBezTo>
                    <a:pt x="53" y="330"/>
                    <a:pt x="54" y="331"/>
                    <a:pt x="54" y="333"/>
                  </a:cubicBezTo>
                  <a:cubicBezTo>
                    <a:pt x="55" y="333"/>
                    <a:pt x="56" y="333"/>
                    <a:pt x="56" y="334"/>
                  </a:cubicBezTo>
                  <a:cubicBezTo>
                    <a:pt x="58" y="335"/>
                    <a:pt x="58" y="330"/>
                    <a:pt x="58" y="328"/>
                  </a:cubicBezTo>
                  <a:cubicBezTo>
                    <a:pt x="58" y="327"/>
                    <a:pt x="60" y="323"/>
                    <a:pt x="60" y="321"/>
                  </a:cubicBezTo>
                  <a:cubicBezTo>
                    <a:pt x="59" y="319"/>
                    <a:pt x="64" y="321"/>
                    <a:pt x="65" y="319"/>
                  </a:cubicBezTo>
                  <a:cubicBezTo>
                    <a:pt x="66" y="318"/>
                    <a:pt x="66" y="312"/>
                    <a:pt x="65" y="311"/>
                  </a:cubicBezTo>
                  <a:cubicBezTo>
                    <a:pt x="63" y="311"/>
                    <a:pt x="63" y="307"/>
                    <a:pt x="64" y="307"/>
                  </a:cubicBezTo>
                  <a:cubicBezTo>
                    <a:pt x="66" y="307"/>
                    <a:pt x="68" y="306"/>
                    <a:pt x="68" y="303"/>
                  </a:cubicBezTo>
                  <a:cubicBezTo>
                    <a:pt x="67" y="300"/>
                    <a:pt x="62" y="300"/>
                    <a:pt x="62" y="297"/>
                  </a:cubicBezTo>
                  <a:cubicBezTo>
                    <a:pt x="62" y="294"/>
                    <a:pt x="64" y="293"/>
                    <a:pt x="62" y="289"/>
                  </a:cubicBezTo>
                  <a:cubicBezTo>
                    <a:pt x="60" y="285"/>
                    <a:pt x="63" y="283"/>
                    <a:pt x="62" y="281"/>
                  </a:cubicBezTo>
                  <a:cubicBezTo>
                    <a:pt x="62" y="279"/>
                    <a:pt x="61" y="276"/>
                    <a:pt x="63" y="272"/>
                  </a:cubicBezTo>
                  <a:cubicBezTo>
                    <a:pt x="66" y="268"/>
                    <a:pt x="70" y="266"/>
                    <a:pt x="72" y="267"/>
                  </a:cubicBezTo>
                  <a:cubicBezTo>
                    <a:pt x="73" y="267"/>
                    <a:pt x="76" y="269"/>
                    <a:pt x="77" y="266"/>
                  </a:cubicBezTo>
                  <a:cubicBezTo>
                    <a:pt x="78" y="264"/>
                    <a:pt x="78" y="262"/>
                    <a:pt x="77" y="261"/>
                  </a:cubicBezTo>
                  <a:cubicBezTo>
                    <a:pt x="76" y="261"/>
                    <a:pt x="73" y="260"/>
                    <a:pt x="75" y="257"/>
                  </a:cubicBezTo>
                  <a:cubicBezTo>
                    <a:pt x="78" y="254"/>
                    <a:pt x="80" y="250"/>
                    <a:pt x="81" y="246"/>
                  </a:cubicBezTo>
                  <a:cubicBezTo>
                    <a:pt x="81" y="243"/>
                    <a:pt x="80" y="240"/>
                    <a:pt x="81" y="239"/>
                  </a:cubicBezTo>
                  <a:cubicBezTo>
                    <a:pt x="82" y="237"/>
                    <a:pt x="85" y="239"/>
                    <a:pt x="88" y="237"/>
                  </a:cubicBezTo>
                  <a:cubicBezTo>
                    <a:pt x="90" y="235"/>
                    <a:pt x="88" y="233"/>
                    <a:pt x="89" y="232"/>
                  </a:cubicBezTo>
                  <a:cubicBezTo>
                    <a:pt x="90" y="231"/>
                    <a:pt x="92" y="227"/>
                    <a:pt x="94" y="226"/>
                  </a:cubicBezTo>
                  <a:cubicBezTo>
                    <a:pt x="95" y="225"/>
                    <a:pt x="97" y="223"/>
                    <a:pt x="96" y="221"/>
                  </a:cubicBezTo>
                  <a:cubicBezTo>
                    <a:pt x="94" y="220"/>
                    <a:pt x="98" y="218"/>
                    <a:pt x="98" y="215"/>
                  </a:cubicBezTo>
                  <a:cubicBezTo>
                    <a:pt x="98" y="213"/>
                    <a:pt x="102" y="211"/>
                    <a:pt x="104" y="211"/>
                  </a:cubicBezTo>
                  <a:cubicBezTo>
                    <a:pt x="107" y="211"/>
                    <a:pt x="111" y="211"/>
                    <a:pt x="111" y="208"/>
                  </a:cubicBezTo>
                  <a:cubicBezTo>
                    <a:pt x="111" y="206"/>
                    <a:pt x="109" y="201"/>
                    <a:pt x="113" y="202"/>
                  </a:cubicBezTo>
                  <a:cubicBezTo>
                    <a:pt x="116" y="204"/>
                    <a:pt x="119" y="202"/>
                    <a:pt x="122" y="204"/>
                  </a:cubicBezTo>
                  <a:cubicBezTo>
                    <a:pt x="124" y="206"/>
                    <a:pt x="127" y="205"/>
                    <a:pt x="127" y="202"/>
                  </a:cubicBezTo>
                  <a:cubicBezTo>
                    <a:pt x="127" y="199"/>
                    <a:pt x="128" y="194"/>
                    <a:pt x="132" y="196"/>
                  </a:cubicBezTo>
                  <a:cubicBezTo>
                    <a:pt x="132" y="196"/>
                    <a:pt x="132" y="196"/>
                    <a:pt x="133" y="196"/>
                  </a:cubicBezTo>
                  <a:cubicBezTo>
                    <a:pt x="134" y="194"/>
                    <a:pt x="136" y="192"/>
                    <a:pt x="138" y="192"/>
                  </a:cubicBezTo>
                  <a:cubicBezTo>
                    <a:pt x="142" y="193"/>
                    <a:pt x="144" y="198"/>
                    <a:pt x="148" y="199"/>
                  </a:cubicBezTo>
                  <a:cubicBezTo>
                    <a:pt x="152" y="200"/>
                    <a:pt x="156" y="201"/>
                    <a:pt x="157" y="199"/>
                  </a:cubicBezTo>
                  <a:cubicBezTo>
                    <a:pt x="158" y="197"/>
                    <a:pt x="161" y="201"/>
                    <a:pt x="163" y="200"/>
                  </a:cubicBezTo>
                  <a:cubicBezTo>
                    <a:pt x="166" y="199"/>
                    <a:pt x="166" y="204"/>
                    <a:pt x="168" y="201"/>
                  </a:cubicBezTo>
                  <a:cubicBezTo>
                    <a:pt x="170" y="198"/>
                    <a:pt x="168" y="196"/>
                    <a:pt x="172" y="196"/>
                  </a:cubicBezTo>
                  <a:cubicBezTo>
                    <a:pt x="176" y="197"/>
                    <a:pt x="173" y="192"/>
                    <a:pt x="173" y="189"/>
                  </a:cubicBezTo>
                  <a:cubicBezTo>
                    <a:pt x="173" y="186"/>
                    <a:pt x="178" y="186"/>
                    <a:pt x="178" y="183"/>
                  </a:cubicBezTo>
                  <a:cubicBezTo>
                    <a:pt x="178" y="181"/>
                    <a:pt x="186" y="183"/>
                    <a:pt x="187" y="181"/>
                  </a:cubicBezTo>
                  <a:cubicBezTo>
                    <a:pt x="188" y="180"/>
                    <a:pt x="192" y="179"/>
                    <a:pt x="194" y="181"/>
                  </a:cubicBezTo>
                  <a:cubicBezTo>
                    <a:pt x="195" y="184"/>
                    <a:pt x="202" y="185"/>
                    <a:pt x="202" y="187"/>
                  </a:cubicBezTo>
                  <a:cubicBezTo>
                    <a:pt x="203" y="189"/>
                    <a:pt x="202" y="190"/>
                    <a:pt x="202" y="192"/>
                  </a:cubicBezTo>
                  <a:cubicBezTo>
                    <a:pt x="203" y="191"/>
                    <a:pt x="205" y="190"/>
                    <a:pt x="206" y="190"/>
                  </a:cubicBezTo>
                  <a:cubicBezTo>
                    <a:pt x="209" y="190"/>
                    <a:pt x="211" y="186"/>
                    <a:pt x="213" y="187"/>
                  </a:cubicBezTo>
                  <a:cubicBezTo>
                    <a:pt x="215" y="187"/>
                    <a:pt x="217" y="187"/>
                    <a:pt x="217" y="184"/>
                  </a:cubicBezTo>
                  <a:cubicBezTo>
                    <a:pt x="215" y="183"/>
                    <a:pt x="212" y="182"/>
                    <a:pt x="211" y="184"/>
                  </a:cubicBezTo>
                  <a:moveTo>
                    <a:pt x="61" y="25"/>
                  </a:moveTo>
                  <a:cubicBezTo>
                    <a:pt x="64" y="25"/>
                    <a:pt x="57" y="29"/>
                    <a:pt x="56" y="33"/>
                  </a:cubicBezTo>
                  <a:cubicBezTo>
                    <a:pt x="55" y="36"/>
                    <a:pt x="61" y="40"/>
                    <a:pt x="64" y="42"/>
                  </a:cubicBezTo>
                  <a:cubicBezTo>
                    <a:pt x="67" y="45"/>
                    <a:pt x="74" y="44"/>
                    <a:pt x="76" y="43"/>
                  </a:cubicBezTo>
                  <a:cubicBezTo>
                    <a:pt x="79" y="41"/>
                    <a:pt x="78" y="36"/>
                    <a:pt x="81" y="36"/>
                  </a:cubicBezTo>
                  <a:cubicBezTo>
                    <a:pt x="84" y="37"/>
                    <a:pt x="82" y="34"/>
                    <a:pt x="85" y="33"/>
                  </a:cubicBezTo>
                  <a:cubicBezTo>
                    <a:pt x="88" y="32"/>
                    <a:pt x="88" y="35"/>
                    <a:pt x="86" y="38"/>
                  </a:cubicBezTo>
                  <a:cubicBezTo>
                    <a:pt x="84" y="40"/>
                    <a:pt x="90" y="40"/>
                    <a:pt x="93" y="37"/>
                  </a:cubicBezTo>
                  <a:cubicBezTo>
                    <a:pt x="96" y="34"/>
                    <a:pt x="97" y="37"/>
                    <a:pt x="96" y="40"/>
                  </a:cubicBezTo>
                  <a:cubicBezTo>
                    <a:pt x="96" y="43"/>
                    <a:pt x="89" y="41"/>
                    <a:pt x="86" y="44"/>
                  </a:cubicBezTo>
                  <a:cubicBezTo>
                    <a:pt x="84" y="48"/>
                    <a:pt x="77" y="45"/>
                    <a:pt x="73" y="49"/>
                  </a:cubicBezTo>
                  <a:cubicBezTo>
                    <a:pt x="70" y="53"/>
                    <a:pt x="76" y="53"/>
                    <a:pt x="81" y="52"/>
                  </a:cubicBezTo>
                  <a:cubicBezTo>
                    <a:pt x="85" y="51"/>
                    <a:pt x="94" y="50"/>
                    <a:pt x="98" y="51"/>
                  </a:cubicBezTo>
                  <a:cubicBezTo>
                    <a:pt x="101" y="52"/>
                    <a:pt x="96" y="53"/>
                    <a:pt x="90" y="53"/>
                  </a:cubicBezTo>
                  <a:cubicBezTo>
                    <a:pt x="84" y="53"/>
                    <a:pt x="82" y="55"/>
                    <a:pt x="83" y="56"/>
                  </a:cubicBezTo>
                  <a:cubicBezTo>
                    <a:pt x="83" y="58"/>
                    <a:pt x="75" y="54"/>
                    <a:pt x="74" y="58"/>
                  </a:cubicBezTo>
                  <a:cubicBezTo>
                    <a:pt x="74" y="61"/>
                    <a:pt x="82" y="62"/>
                    <a:pt x="83" y="65"/>
                  </a:cubicBezTo>
                  <a:cubicBezTo>
                    <a:pt x="84" y="67"/>
                    <a:pt x="89" y="65"/>
                    <a:pt x="91" y="65"/>
                  </a:cubicBezTo>
                  <a:cubicBezTo>
                    <a:pt x="93" y="66"/>
                    <a:pt x="88" y="68"/>
                    <a:pt x="87" y="69"/>
                  </a:cubicBezTo>
                  <a:cubicBezTo>
                    <a:pt x="86" y="70"/>
                    <a:pt x="93" y="71"/>
                    <a:pt x="94" y="73"/>
                  </a:cubicBezTo>
                  <a:cubicBezTo>
                    <a:pt x="95" y="75"/>
                    <a:pt x="100" y="74"/>
                    <a:pt x="99" y="71"/>
                  </a:cubicBezTo>
                  <a:cubicBezTo>
                    <a:pt x="99" y="68"/>
                    <a:pt x="104" y="58"/>
                    <a:pt x="109" y="56"/>
                  </a:cubicBezTo>
                  <a:cubicBezTo>
                    <a:pt x="115" y="54"/>
                    <a:pt x="112" y="52"/>
                    <a:pt x="112" y="49"/>
                  </a:cubicBezTo>
                  <a:cubicBezTo>
                    <a:pt x="113" y="46"/>
                    <a:pt x="118" y="48"/>
                    <a:pt x="116" y="46"/>
                  </a:cubicBezTo>
                  <a:cubicBezTo>
                    <a:pt x="115" y="43"/>
                    <a:pt x="116" y="42"/>
                    <a:pt x="119" y="39"/>
                  </a:cubicBezTo>
                  <a:cubicBezTo>
                    <a:pt x="123" y="35"/>
                    <a:pt x="125" y="38"/>
                    <a:pt x="129" y="36"/>
                  </a:cubicBezTo>
                  <a:cubicBezTo>
                    <a:pt x="134" y="34"/>
                    <a:pt x="136" y="37"/>
                    <a:pt x="131" y="37"/>
                  </a:cubicBezTo>
                  <a:cubicBezTo>
                    <a:pt x="127" y="38"/>
                    <a:pt x="129" y="42"/>
                    <a:pt x="132" y="44"/>
                  </a:cubicBezTo>
                  <a:cubicBezTo>
                    <a:pt x="136" y="45"/>
                    <a:pt x="133" y="46"/>
                    <a:pt x="135" y="47"/>
                  </a:cubicBezTo>
                  <a:cubicBezTo>
                    <a:pt x="138" y="47"/>
                    <a:pt x="137" y="51"/>
                    <a:pt x="134" y="55"/>
                  </a:cubicBezTo>
                  <a:cubicBezTo>
                    <a:pt x="130" y="58"/>
                    <a:pt x="135" y="59"/>
                    <a:pt x="142" y="56"/>
                  </a:cubicBezTo>
                  <a:cubicBezTo>
                    <a:pt x="149" y="54"/>
                    <a:pt x="144" y="59"/>
                    <a:pt x="147" y="61"/>
                  </a:cubicBezTo>
                  <a:cubicBezTo>
                    <a:pt x="149" y="63"/>
                    <a:pt x="154" y="59"/>
                    <a:pt x="157" y="56"/>
                  </a:cubicBezTo>
                  <a:cubicBezTo>
                    <a:pt x="160" y="52"/>
                    <a:pt x="165" y="53"/>
                    <a:pt x="164" y="51"/>
                  </a:cubicBezTo>
                  <a:cubicBezTo>
                    <a:pt x="164" y="49"/>
                    <a:pt x="161" y="48"/>
                    <a:pt x="158" y="49"/>
                  </a:cubicBezTo>
                  <a:cubicBezTo>
                    <a:pt x="156" y="51"/>
                    <a:pt x="149" y="50"/>
                    <a:pt x="152" y="48"/>
                  </a:cubicBezTo>
                  <a:cubicBezTo>
                    <a:pt x="154" y="46"/>
                    <a:pt x="153" y="44"/>
                    <a:pt x="150" y="44"/>
                  </a:cubicBezTo>
                  <a:cubicBezTo>
                    <a:pt x="147" y="45"/>
                    <a:pt x="141" y="43"/>
                    <a:pt x="144" y="42"/>
                  </a:cubicBezTo>
                  <a:cubicBezTo>
                    <a:pt x="146" y="41"/>
                    <a:pt x="141" y="37"/>
                    <a:pt x="139" y="37"/>
                  </a:cubicBezTo>
                  <a:cubicBezTo>
                    <a:pt x="136" y="37"/>
                    <a:pt x="137" y="34"/>
                    <a:pt x="137" y="32"/>
                  </a:cubicBezTo>
                  <a:cubicBezTo>
                    <a:pt x="137" y="30"/>
                    <a:pt x="130" y="29"/>
                    <a:pt x="131" y="29"/>
                  </a:cubicBezTo>
                  <a:cubicBezTo>
                    <a:pt x="133" y="28"/>
                    <a:pt x="128" y="26"/>
                    <a:pt x="127" y="28"/>
                  </a:cubicBezTo>
                  <a:cubicBezTo>
                    <a:pt x="126" y="29"/>
                    <a:pt x="124" y="29"/>
                    <a:pt x="124" y="27"/>
                  </a:cubicBezTo>
                  <a:cubicBezTo>
                    <a:pt x="124" y="24"/>
                    <a:pt x="118" y="25"/>
                    <a:pt x="116" y="25"/>
                  </a:cubicBezTo>
                  <a:cubicBezTo>
                    <a:pt x="113" y="25"/>
                    <a:pt x="115" y="20"/>
                    <a:pt x="112" y="19"/>
                  </a:cubicBezTo>
                  <a:cubicBezTo>
                    <a:pt x="110" y="17"/>
                    <a:pt x="107" y="22"/>
                    <a:pt x="105" y="22"/>
                  </a:cubicBezTo>
                  <a:cubicBezTo>
                    <a:pt x="104" y="21"/>
                    <a:pt x="107" y="18"/>
                    <a:pt x="108" y="16"/>
                  </a:cubicBezTo>
                  <a:cubicBezTo>
                    <a:pt x="109" y="13"/>
                    <a:pt x="100" y="10"/>
                    <a:pt x="99" y="13"/>
                  </a:cubicBezTo>
                  <a:cubicBezTo>
                    <a:pt x="98" y="15"/>
                    <a:pt x="96" y="9"/>
                    <a:pt x="94" y="9"/>
                  </a:cubicBezTo>
                  <a:cubicBezTo>
                    <a:pt x="93" y="8"/>
                    <a:pt x="94" y="12"/>
                    <a:pt x="92" y="13"/>
                  </a:cubicBezTo>
                  <a:cubicBezTo>
                    <a:pt x="91" y="13"/>
                    <a:pt x="88" y="15"/>
                    <a:pt x="91" y="17"/>
                  </a:cubicBezTo>
                  <a:cubicBezTo>
                    <a:pt x="94" y="19"/>
                    <a:pt x="97" y="28"/>
                    <a:pt x="96" y="29"/>
                  </a:cubicBezTo>
                  <a:cubicBezTo>
                    <a:pt x="96" y="31"/>
                    <a:pt x="88" y="23"/>
                    <a:pt x="87" y="19"/>
                  </a:cubicBezTo>
                  <a:cubicBezTo>
                    <a:pt x="87" y="15"/>
                    <a:pt x="82" y="12"/>
                    <a:pt x="81" y="14"/>
                  </a:cubicBezTo>
                  <a:cubicBezTo>
                    <a:pt x="80" y="17"/>
                    <a:pt x="77" y="18"/>
                    <a:pt x="78" y="21"/>
                  </a:cubicBezTo>
                  <a:cubicBezTo>
                    <a:pt x="79" y="24"/>
                    <a:pt x="76" y="25"/>
                    <a:pt x="76" y="23"/>
                  </a:cubicBezTo>
                  <a:cubicBezTo>
                    <a:pt x="76" y="20"/>
                    <a:pt x="71" y="18"/>
                    <a:pt x="69" y="18"/>
                  </a:cubicBezTo>
                  <a:cubicBezTo>
                    <a:pt x="68" y="17"/>
                    <a:pt x="74" y="16"/>
                    <a:pt x="77" y="15"/>
                  </a:cubicBezTo>
                  <a:cubicBezTo>
                    <a:pt x="79" y="14"/>
                    <a:pt x="74" y="12"/>
                    <a:pt x="72" y="13"/>
                  </a:cubicBezTo>
                  <a:cubicBezTo>
                    <a:pt x="69" y="15"/>
                    <a:pt x="66" y="12"/>
                    <a:pt x="65" y="14"/>
                  </a:cubicBezTo>
                  <a:cubicBezTo>
                    <a:pt x="63" y="17"/>
                    <a:pt x="61" y="14"/>
                    <a:pt x="59" y="14"/>
                  </a:cubicBezTo>
                  <a:cubicBezTo>
                    <a:pt x="56" y="13"/>
                    <a:pt x="54" y="18"/>
                    <a:pt x="52" y="17"/>
                  </a:cubicBezTo>
                  <a:cubicBezTo>
                    <a:pt x="50" y="16"/>
                    <a:pt x="49" y="21"/>
                    <a:pt x="52" y="25"/>
                  </a:cubicBezTo>
                  <a:cubicBezTo>
                    <a:pt x="55" y="30"/>
                    <a:pt x="57" y="24"/>
                    <a:pt x="61" y="25"/>
                  </a:cubicBezTo>
                  <a:moveTo>
                    <a:pt x="53" y="40"/>
                  </a:moveTo>
                  <a:cubicBezTo>
                    <a:pt x="55" y="40"/>
                    <a:pt x="57" y="44"/>
                    <a:pt x="59" y="44"/>
                  </a:cubicBezTo>
                  <a:cubicBezTo>
                    <a:pt x="60" y="44"/>
                    <a:pt x="56" y="39"/>
                    <a:pt x="53" y="37"/>
                  </a:cubicBezTo>
                  <a:cubicBezTo>
                    <a:pt x="51" y="34"/>
                    <a:pt x="51" y="31"/>
                    <a:pt x="48" y="32"/>
                  </a:cubicBezTo>
                  <a:cubicBezTo>
                    <a:pt x="44" y="33"/>
                    <a:pt x="51" y="39"/>
                    <a:pt x="53" y="40"/>
                  </a:cubicBezTo>
                  <a:moveTo>
                    <a:pt x="112" y="9"/>
                  </a:moveTo>
                  <a:cubicBezTo>
                    <a:pt x="114" y="11"/>
                    <a:pt x="110" y="11"/>
                    <a:pt x="111" y="13"/>
                  </a:cubicBezTo>
                  <a:cubicBezTo>
                    <a:pt x="117" y="18"/>
                    <a:pt x="139" y="12"/>
                    <a:pt x="142" y="14"/>
                  </a:cubicBezTo>
                  <a:cubicBezTo>
                    <a:pt x="145" y="15"/>
                    <a:pt x="124" y="17"/>
                    <a:pt x="124" y="20"/>
                  </a:cubicBezTo>
                  <a:cubicBezTo>
                    <a:pt x="125" y="22"/>
                    <a:pt x="143" y="24"/>
                    <a:pt x="144" y="22"/>
                  </a:cubicBezTo>
                  <a:cubicBezTo>
                    <a:pt x="146" y="21"/>
                    <a:pt x="149" y="25"/>
                    <a:pt x="154" y="26"/>
                  </a:cubicBezTo>
                  <a:cubicBezTo>
                    <a:pt x="160" y="26"/>
                    <a:pt x="160" y="23"/>
                    <a:pt x="164" y="23"/>
                  </a:cubicBezTo>
                  <a:cubicBezTo>
                    <a:pt x="168" y="23"/>
                    <a:pt x="175" y="21"/>
                    <a:pt x="175" y="18"/>
                  </a:cubicBezTo>
                  <a:cubicBezTo>
                    <a:pt x="175" y="16"/>
                    <a:pt x="187" y="13"/>
                    <a:pt x="186" y="9"/>
                  </a:cubicBezTo>
                  <a:cubicBezTo>
                    <a:pt x="185" y="5"/>
                    <a:pt x="173" y="8"/>
                    <a:pt x="170" y="6"/>
                  </a:cubicBezTo>
                  <a:cubicBezTo>
                    <a:pt x="166" y="4"/>
                    <a:pt x="158" y="2"/>
                    <a:pt x="157" y="5"/>
                  </a:cubicBezTo>
                  <a:cubicBezTo>
                    <a:pt x="156" y="7"/>
                    <a:pt x="154" y="8"/>
                    <a:pt x="152" y="7"/>
                  </a:cubicBezTo>
                  <a:cubicBezTo>
                    <a:pt x="151" y="6"/>
                    <a:pt x="153" y="0"/>
                    <a:pt x="148" y="1"/>
                  </a:cubicBezTo>
                  <a:cubicBezTo>
                    <a:pt x="142" y="3"/>
                    <a:pt x="147" y="9"/>
                    <a:pt x="146" y="10"/>
                  </a:cubicBezTo>
                  <a:cubicBezTo>
                    <a:pt x="145" y="10"/>
                    <a:pt x="140" y="9"/>
                    <a:pt x="139" y="6"/>
                  </a:cubicBezTo>
                  <a:cubicBezTo>
                    <a:pt x="139" y="3"/>
                    <a:pt x="133" y="9"/>
                    <a:pt x="133" y="6"/>
                  </a:cubicBezTo>
                  <a:cubicBezTo>
                    <a:pt x="132" y="2"/>
                    <a:pt x="125" y="0"/>
                    <a:pt x="123" y="0"/>
                  </a:cubicBezTo>
                  <a:cubicBezTo>
                    <a:pt x="122" y="0"/>
                    <a:pt x="125" y="3"/>
                    <a:pt x="124" y="4"/>
                  </a:cubicBezTo>
                  <a:cubicBezTo>
                    <a:pt x="123" y="6"/>
                    <a:pt x="119" y="3"/>
                    <a:pt x="118" y="2"/>
                  </a:cubicBezTo>
                  <a:cubicBezTo>
                    <a:pt x="116" y="2"/>
                    <a:pt x="119" y="6"/>
                    <a:pt x="118" y="7"/>
                  </a:cubicBezTo>
                  <a:cubicBezTo>
                    <a:pt x="117" y="9"/>
                    <a:pt x="114" y="3"/>
                    <a:pt x="112" y="3"/>
                  </a:cubicBezTo>
                  <a:cubicBezTo>
                    <a:pt x="109" y="3"/>
                    <a:pt x="110" y="6"/>
                    <a:pt x="108" y="6"/>
                  </a:cubicBezTo>
                  <a:cubicBezTo>
                    <a:pt x="106" y="6"/>
                    <a:pt x="111" y="8"/>
                    <a:pt x="112"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4" name="Freeform 286">
              <a:extLst>
                <a:ext uri="{FF2B5EF4-FFF2-40B4-BE49-F238E27FC236}">
                  <a16:creationId xmlns:a16="http://schemas.microsoft.com/office/drawing/2014/main" id="{A60E1785-034E-838D-09D0-D71D09503CA8}"/>
                </a:ext>
              </a:extLst>
            </p:cNvPr>
            <p:cNvSpPr>
              <a:spLocks noEditPoints="1"/>
            </p:cNvSpPr>
            <p:nvPr/>
          </p:nvSpPr>
          <p:spPr bwMode="auto">
            <a:xfrm>
              <a:off x="4808538" y="1878013"/>
              <a:ext cx="612775" cy="971550"/>
            </a:xfrm>
            <a:custGeom>
              <a:avLst/>
              <a:gdLst>
                <a:gd name="T0" fmla="*/ 206 w 218"/>
                <a:gd name="T1" fmla="*/ 180 h 345"/>
                <a:gd name="T2" fmla="*/ 207 w 218"/>
                <a:gd name="T3" fmla="*/ 170 h 345"/>
                <a:gd name="T4" fmla="*/ 195 w 218"/>
                <a:gd name="T5" fmla="*/ 168 h 345"/>
                <a:gd name="T6" fmla="*/ 181 w 218"/>
                <a:gd name="T7" fmla="*/ 167 h 345"/>
                <a:gd name="T8" fmla="*/ 175 w 218"/>
                <a:gd name="T9" fmla="*/ 166 h 345"/>
                <a:gd name="T10" fmla="*/ 162 w 218"/>
                <a:gd name="T11" fmla="*/ 169 h 345"/>
                <a:gd name="T12" fmla="*/ 151 w 218"/>
                <a:gd name="T13" fmla="*/ 181 h 345"/>
                <a:gd name="T14" fmla="*/ 151 w 218"/>
                <a:gd name="T15" fmla="*/ 168 h 345"/>
                <a:gd name="T16" fmla="*/ 136 w 218"/>
                <a:gd name="T17" fmla="*/ 177 h 345"/>
                <a:gd name="T18" fmla="*/ 130 w 218"/>
                <a:gd name="T19" fmla="*/ 180 h 345"/>
                <a:gd name="T20" fmla="*/ 123 w 218"/>
                <a:gd name="T21" fmla="*/ 178 h 345"/>
                <a:gd name="T22" fmla="*/ 112 w 218"/>
                <a:gd name="T23" fmla="*/ 187 h 345"/>
                <a:gd name="T24" fmla="*/ 104 w 218"/>
                <a:gd name="T25" fmla="*/ 194 h 345"/>
                <a:gd name="T26" fmla="*/ 96 w 218"/>
                <a:gd name="T27" fmla="*/ 197 h 345"/>
                <a:gd name="T28" fmla="*/ 83 w 218"/>
                <a:gd name="T29" fmla="*/ 200 h 345"/>
                <a:gd name="T30" fmla="*/ 78 w 218"/>
                <a:gd name="T31" fmla="*/ 208 h 345"/>
                <a:gd name="T32" fmla="*/ 96 w 218"/>
                <a:gd name="T33" fmla="*/ 208 h 345"/>
                <a:gd name="T34" fmla="*/ 83 w 218"/>
                <a:gd name="T35" fmla="*/ 218 h 345"/>
                <a:gd name="T36" fmla="*/ 64 w 218"/>
                <a:gd name="T37" fmla="*/ 238 h 345"/>
                <a:gd name="T38" fmla="*/ 52 w 218"/>
                <a:gd name="T39" fmla="*/ 254 h 345"/>
                <a:gd name="T40" fmla="*/ 42 w 218"/>
                <a:gd name="T41" fmla="*/ 269 h 345"/>
                <a:gd name="T42" fmla="*/ 27 w 218"/>
                <a:gd name="T43" fmla="*/ 279 h 345"/>
                <a:gd name="T44" fmla="*/ 12 w 218"/>
                <a:gd name="T45" fmla="*/ 289 h 345"/>
                <a:gd name="T46" fmla="*/ 4 w 218"/>
                <a:gd name="T47" fmla="*/ 301 h 345"/>
                <a:gd name="T48" fmla="*/ 2 w 218"/>
                <a:gd name="T49" fmla="*/ 317 h 345"/>
                <a:gd name="T50" fmla="*/ 9 w 218"/>
                <a:gd name="T51" fmla="*/ 322 h 345"/>
                <a:gd name="T52" fmla="*/ 7 w 218"/>
                <a:gd name="T53" fmla="*/ 328 h 345"/>
                <a:gd name="T54" fmla="*/ 15 w 218"/>
                <a:gd name="T55" fmla="*/ 341 h 345"/>
                <a:gd name="T56" fmla="*/ 48 w 218"/>
                <a:gd name="T57" fmla="*/ 325 h 345"/>
                <a:gd name="T58" fmla="*/ 58 w 218"/>
                <a:gd name="T59" fmla="*/ 328 h 345"/>
                <a:gd name="T60" fmla="*/ 64 w 218"/>
                <a:gd name="T61" fmla="*/ 307 h 345"/>
                <a:gd name="T62" fmla="*/ 62 w 218"/>
                <a:gd name="T63" fmla="*/ 281 h 345"/>
                <a:gd name="T64" fmla="*/ 77 w 218"/>
                <a:gd name="T65" fmla="*/ 261 h 345"/>
                <a:gd name="T66" fmla="*/ 88 w 218"/>
                <a:gd name="T67" fmla="*/ 237 h 345"/>
                <a:gd name="T68" fmla="*/ 98 w 218"/>
                <a:gd name="T69" fmla="*/ 215 h 345"/>
                <a:gd name="T70" fmla="*/ 122 w 218"/>
                <a:gd name="T71" fmla="*/ 204 h 345"/>
                <a:gd name="T72" fmla="*/ 138 w 218"/>
                <a:gd name="T73" fmla="*/ 192 h 345"/>
                <a:gd name="T74" fmla="*/ 168 w 218"/>
                <a:gd name="T75" fmla="*/ 201 h 345"/>
                <a:gd name="T76" fmla="*/ 187 w 218"/>
                <a:gd name="T77" fmla="*/ 181 h 345"/>
                <a:gd name="T78" fmla="*/ 206 w 218"/>
                <a:gd name="T79" fmla="*/ 190 h 345"/>
                <a:gd name="T80" fmla="*/ 61 w 218"/>
                <a:gd name="T81" fmla="*/ 25 h 345"/>
                <a:gd name="T82" fmla="*/ 81 w 218"/>
                <a:gd name="T83" fmla="*/ 36 h 345"/>
                <a:gd name="T84" fmla="*/ 96 w 218"/>
                <a:gd name="T85" fmla="*/ 40 h 345"/>
                <a:gd name="T86" fmla="*/ 98 w 218"/>
                <a:gd name="T87" fmla="*/ 51 h 345"/>
                <a:gd name="T88" fmla="*/ 83 w 218"/>
                <a:gd name="T89" fmla="*/ 65 h 345"/>
                <a:gd name="T90" fmla="*/ 99 w 218"/>
                <a:gd name="T91" fmla="*/ 71 h 345"/>
                <a:gd name="T92" fmla="*/ 119 w 218"/>
                <a:gd name="T93" fmla="*/ 39 h 345"/>
                <a:gd name="T94" fmla="*/ 135 w 218"/>
                <a:gd name="T95" fmla="*/ 47 h 345"/>
                <a:gd name="T96" fmla="*/ 157 w 218"/>
                <a:gd name="T97" fmla="*/ 56 h 345"/>
                <a:gd name="T98" fmla="*/ 150 w 218"/>
                <a:gd name="T99" fmla="*/ 44 h 345"/>
                <a:gd name="T100" fmla="*/ 131 w 218"/>
                <a:gd name="T101" fmla="*/ 29 h 345"/>
                <a:gd name="T102" fmla="*/ 112 w 218"/>
                <a:gd name="T103" fmla="*/ 19 h 345"/>
                <a:gd name="T104" fmla="*/ 94 w 218"/>
                <a:gd name="T105" fmla="*/ 9 h 345"/>
                <a:gd name="T106" fmla="*/ 87 w 218"/>
                <a:gd name="T107" fmla="*/ 19 h 345"/>
                <a:gd name="T108" fmla="*/ 69 w 218"/>
                <a:gd name="T109" fmla="*/ 18 h 345"/>
                <a:gd name="T110" fmla="*/ 59 w 218"/>
                <a:gd name="T111" fmla="*/ 14 h 345"/>
                <a:gd name="T112" fmla="*/ 53 w 218"/>
                <a:gd name="T113" fmla="*/ 40 h 345"/>
                <a:gd name="T114" fmla="*/ 53 w 218"/>
                <a:gd name="T115" fmla="*/ 40 h 345"/>
                <a:gd name="T116" fmla="*/ 124 w 218"/>
                <a:gd name="T117" fmla="*/ 20 h 345"/>
                <a:gd name="T118" fmla="*/ 175 w 218"/>
                <a:gd name="T119" fmla="*/ 18 h 345"/>
                <a:gd name="T120" fmla="*/ 152 w 218"/>
                <a:gd name="T121" fmla="*/ 7 h 345"/>
                <a:gd name="T122" fmla="*/ 133 w 218"/>
                <a:gd name="T123" fmla="*/ 6 h 345"/>
                <a:gd name="T124" fmla="*/ 118 w 218"/>
                <a:gd name="T125" fmla="*/ 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345">
                  <a:moveTo>
                    <a:pt x="211" y="184"/>
                  </a:moveTo>
                  <a:cubicBezTo>
                    <a:pt x="211" y="186"/>
                    <a:pt x="207" y="186"/>
                    <a:pt x="207" y="184"/>
                  </a:cubicBezTo>
                  <a:cubicBezTo>
                    <a:pt x="208" y="182"/>
                    <a:pt x="202" y="180"/>
                    <a:pt x="202" y="180"/>
                  </a:cubicBezTo>
                  <a:cubicBezTo>
                    <a:pt x="202" y="179"/>
                    <a:pt x="204" y="179"/>
                    <a:pt x="206" y="180"/>
                  </a:cubicBezTo>
                  <a:cubicBezTo>
                    <a:pt x="208" y="181"/>
                    <a:pt x="210" y="180"/>
                    <a:pt x="212" y="178"/>
                  </a:cubicBezTo>
                  <a:cubicBezTo>
                    <a:pt x="214" y="176"/>
                    <a:pt x="217" y="178"/>
                    <a:pt x="218" y="176"/>
                  </a:cubicBezTo>
                  <a:cubicBezTo>
                    <a:pt x="218" y="174"/>
                    <a:pt x="214" y="173"/>
                    <a:pt x="213" y="172"/>
                  </a:cubicBezTo>
                  <a:cubicBezTo>
                    <a:pt x="212" y="171"/>
                    <a:pt x="210" y="169"/>
                    <a:pt x="207" y="170"/>
                  </a:cubicBezTo>
                  <a:cubicBezTo>
                    <a:pt x="204" y="170"/>
                    <a:pt x="204" y="169"/>
                    <a:pt x="202" y="167"/>
                  </a:cubicBezTo>
                  <a:cubicBezTo>
                    <a:pt x="201" y="166"/>
                    <a:pt x="196" y="168"/>
                    <a:pt x="196" y="172"/>
                  </a:cubicBezTo>
                  <a:cubicBezTo>
                    <a:pt x="196" y="175"/>
                    <a:pt x="193" y="175"/>
                    <a:pt x="194" y="173"/>
                  </a:cubicBezTo>
                  <a:cubicBezTo>
                    <a:pt x="195" y="171"/>
                    <a:pt x="192" y="169"/>
                    <a:pt x="195" y="168"/>
                  </a:cubicBezTo>
                  <a:cubicBezTo>
                    <a:pt x="197" y="167"/>
                    <a:pt x="196" y="164"/>
                    <a:pt x="191" y="163"/>
                  </a:cubicBezTo>
                  <a:cubicBezTo>
                    <a:pt x="187" y="163"/>
                    <a:pt x="185" y="167"/>
                    <a:pt x="186" y="168"/>
                  </a:cubicBezTo>
                  <a:cubicBezTo>
                    <a:pt x="187" y="169"/>
                    <a:pt x="183" y="175"/>
                    <a:pt x="181" y="175"/>
                  </a:cubicBezTo>
                  <a:cubicBezTo>
                    <a:pt x="179" y="175"/>
                    <a:pt x="181" y="170"/>
                    <a:pt x="181" y="167"/>
                  </a:cubicBezTo>
                  <a:cubicBezTo>
                    <a:pt x="181" y="165"/>
                    <a:pt x="179" y="166"/>
                    <a:pt x="176" y="170"/>
                  </a:cubicBezTo>
                  <a:cubicBezTo>
                    <a:pt x="172" y="174"/>
                    <a:pt x="170" y="178"/>
                    <a:pt x="168" y="178"/>
                  </a:cubicBezTo>
                  <a:cubicBezTo>
                    <a:pt x="166" y="179"/>
                    <a:pt x="166" y="175"/>
                    <a:pt x="169" y="173"/>
                  </a:cubicBezTo>
                  <a:cubicBezTo>
                    <a:pt x="172" y="171"/>
                    <a:pt x="173" y="166"/>
                    <a:pt x="175" y="166"/>
                  </a:cubicBezTo>
                  <a:cubicBezTo>
                    <a:pt x="177" y="166"/>
                    <a:pt x="177" y="164"/>
                    <a:pt x="174" y="163"/>
                  </a:cubicBezTo>
                  <a:cubicBezTo>
                    <a:pt x="171" y="162"/>
                    <a:pt x="170" y="166"/>
                    <a:pt x="169" y="167"/>
                  </a:cubicBezTo>
                  <a:cubicBezTo>
                    <a:pt x="168" y="168"/>
                    <a:pt x="163" y="165"/>
                    <a:pt x="163" y="166"/>
                  </a:cubicBezTo>
                  <a:cubicBezTo>
                    <a:pt x="163" y="167"/>
                    <a:pt x="160" y="168"/>
                    <a:pt x="162" y="169"/>
                  </a:cubicBezTo>
                  <a:cubicBezTo>
                    <a:pt x="163" y="171"/>
                    <a:pt x="161" y="173"/>
                    <a:pt x="160" y="171"/>
                  </a:cubicBezTo>
                  <a:cubicBezTo>
                    <a:pt x="159" y="168"/>
                    <a:pt x="155" y="170"/>
                    <a:pt x="154" y="173"/>
                  </a:cubicBezTo>
                  <a:cubicBezTo>
                    <a:pt x="152" y="175"/>
                    <a:pt x="150" y="175"/>
                    <a:pt x="152" y="176"/>
                  </a:cubicBezTo>
                  <a:cubicBezTo>
                    <a:pt x="153" y="177"/>
                    <a:pt x="153" y="180"/>
                    <a:pt x="151" y="181"/>
                  </a:cubicBezTo>
                  <a:cubicBezTo>
                    <a:pt x="149" y="181"/>
                    <a:pt x="150" y="175"/>
                    <a:pt x="148" y="175"/>
                  </a:cubicBezTo>
                  <a:cubicBezTo>
                    <a:pt x="146" y="176"/>
                    <a:pt x="147" y="172"/>
                    <a:pt x="150" y="172"/>
                  </a:cubicBezTo>
                  <a:cubicBezTo>
                    <a:pt x="152" y="172"/>
                    <a:pt x="154" y="169"/>
                    <a:pt x="154" y="168"/>
                  </a:cubicBezTo>
                  <a:cubicBezTo>
                    <a:pt x="154" y="166"/>
                    <a:pt x="151" y="167"/>
                    <a:pt x="151" y="168"/>
                  </a:cubicBezTo>
                  <a:cubicBezTo>
                    <a:pt x="151" y="170"/>
                    <a:pt x="147" y="170"/>
                    <a:pt x="144" y="170"/>
                  </a:cubicBezTo>
                  <a:cubicBezTo>
                    <a:pt x="141" y="170"/>
                    <a:pt x="141" y="173"/>
                    <a:pt x="145" y="175"/>
                  </a:cubicBezTo>
                  <a:cubicBezTo>
                    <a:pt x="148" y="177"/>
                    <a:pt x="144" y="179"/>
                    <a:pt x="142" y="177"/>
                  </a:cubicBezTo>
                  <a:cubicBezTo>
                    <a:pt x="141" y="176"/>
                    <a:pt x="138" y="176"/>
                    <a:pt x="136" y="177"/>
                  </a:cubicBezTo>
                  <a:cubicBezTo>
                    <a:pt x="134" y="178"/>
                    <a:pt x="141" y="180"/>
                    <a:pt x="141" y="182"/>
                  </a:cubicBezTo>
                  <a:cubicBezTo>
                    <a:pt x="141" y="183"/>
                    <a:pt x="138" y="180"/>
                    <a:pt x="137" y="181"/>
                  </a:cubicBezTo>
                  <a:cubicBezTo>
                    <a:pt x="136" y="182"/>
                    <a:pt x="133" y="180"/>
                    <a:pt x="132" y="178"/>
                  </a:cubicBezTo>
                  <a:cubicBezTo>
                    <a:pt x="132" y="176"/>
                    <a:pt x="127" y="179"/>
                    <a:pt x="130" y="180"/>
                  </a:cubicBezTo>
                  <a:cubicBezTo>
                    <a:pt x="133" y="181"/>
                    <a:pt x="132" y="183"/>
                    <a:pt x="132" y="185"/>
                  </a:cubicBezTo>
                  <a:cubicBezTo>
                    <a:pt x="132" y="188"/>
                    <a:pt x="128" y="186"/>
                    <a:pt x="129" y="184"/>
                  </a:cubicBezTo>
                  <a:cubicBezTo>
                    <a:pt x="130" y="181"/>
                    <a:pt x="127" y="182"/>
                    <a:pt x="124" y="183"/>
                  </a:cubicBezTo>
                  <a:cubicBezTo>
                    <a:pt x="122" y="185"/>
                    <a:pt x="124" y="181"/>
                    <a:pt x="123" y="178"/>
                  </a:cubicBezTo>
                  <a:cubicBezTo>
                    <a:pt x="122" y="176"/>
                    <a:pt x="120" y="178"/>
                    <a:pt x="118" y="179"/>
                  </a:cubicBezTo>
                  <a:cubicBezTo>
                    <a:pt x="115" y="179"/>
                    <a:pt x="114" y="180"/>
                    <a:pt x="115" y="181"/>
                  </a:cubicBezTo>
                  <a:cubicBezTo>
                    <a:pt x="117" y="183"/>
                    <a:pt x="117" y="186"/>
                    <a:pt x="114" y="185"/>
                  </a:cubicBezTo>
                  <a:cubicBezTo>
                    <a:pt x="112" y="185"/>
                    <a:pt x="111" y="185"/>
                    <a:pt x="112" y="187"/>
                  </a:cubicBezTo>
                  <a:cubicBezTo>
                    <a:pt x="112" y="189"/>
                    <a:pt x="109" y="189"/>
                    <a:pt x="109" y="188"/>
                  </a:cubicBezTo>
                  <a:cubicBezTo>
                    <a:pt x="108" y="186"/>
                    <a:pt x="104" y="186"/>
                    <a:pt x="103" y="188"/>
                  </a:cubicBezTo>
                  <a:cubicBezTo>
                    <a:pt x="102" y="190"/>
                    <a:pt x="98" y="192"/>
                    <a:pt x="99" y="194"/>
                  </a:cubicBezTo>
                  <a:cubicBezTo>
                    <a:pt x="99" y="196"/>
                    <a:pt x="102" y="193"/>
                    <a:pt x="104" y="194"/>
                  </a:cubicBezTo>
                  <a:cubicBezTo>
                    <a:pt x="106" y="194"/>
                    <a:pt x="104" y="195"/>
                    <a:pt x="105" y="197"/>
                  </a:cubicBezTo>
                  <a:cubicBezTo>
                    <a:pt x="106" y="198"/>
                    <a:pt x="106" y="200"/>
                    <a:pt x="104" y="199"/>
                  </a:cubicBezTo>
                  <a:cubicBezTo>
                    <a:pt x="103" y="197"/>
                    <a:pt x="100" y="197"/>
                    <a:pt x="100" y="199"/>
                  </a:cubicBezTo>
                  <a:cubicBezTo>
                    <a:pt x="100" y="202"/>
                    <a:pt x="98" y="199"/>
                    <a:pt x="96" y="197"/>
                  </a:cubicBezTo>
                  <a:cubicBezTo>
                    <a:pt x="95" y="195"/>
                    <a:pt x="93" y="201"/>
                    <a:pt x="92" y="199"/>
                  </a:cubicBezTo>
                  <a:cubicBezTo>
                    <a:pt x="90" y="198"/>
                    <a:pt x="95" y="194"/>
                    <a:pt x="94" y="192"/>
                  </a:cubicBezTo>
                  <a:cubicBezTo>
                    <a:pt x="92" y="191"/>
                    <a:pt x="92" y="193"/>
                    <a:pt x="89" y="196"/>
                  </a:cubicBezTo>
                  <a:cubicBezTo>
                    <a:pt x="86" y="199"/>
                    <a:pt x="82" y="199"/>
                    <a:pt x="83" y="200"/>
                  </a:cubicBezTo>
                  <a:cubicBezTo>
                    <a:pt x="85" y="202"/>
                    <a:pt x="80" y="203"/>
                    <a:pt x="80" y="205"/>
                  </a:cubicBezTo>
                  <a:cubicBezTo>
                    <a:pt x="79" y="207"/>
                    <a:pt x="73" y="208"/>
                    <a:pt x="69" y="211"/>
                  </a:cubicBezTo>
                  <a:cubicBezTo>
                    <a:pt x="66" y="213"/>
                    <a:pt x="70" y="213"/>
                    <a:pt x="72" y="211"/>
                  </a:cubicBezTo>
                  <a:cubicBezTo>
                    <a:pt x="74" y="209"/>
                    <a:pt x="75" y="210"/>
                    <a:pt x="78" y="208"/>
                  </a:cubicBezTo>
                  <a:cubicBezTo>
                    <a:pt x="82" y="206"/>
                    <a:pt x="85" y="204"/>
                    <a:pt x="87" y="205"/>
                  </a:cubicBezTo>
                  <a:cubicBezTo>
                    <a:pt x="88" y="206"/>
                    <a:pt x="90" y="206"/>
                    <a:pt x="92" y="204"/>
                  </a:cubicBezTo>
                  <a:cubicBezTo>
                    <a:pt x="93" y="202"/>
                    <a:pt x="95" y="202"/>
                    <a:pt x="97" y="204"/>
                  </a:cubicBezTo>
                  <a:cubicBezTo>
                    <a:pt x="99" y="205"/>
                    <a:pt x="94" y="206"/>
                    <a:pt x="96" y="208"/>
                  </a:cubicBezTo>
                  <a:cubicBezTo>
                    <a:pt x="98" y="210"/>
                    <a:pt x="94" y="211"/>
                    <a:pt x="94" y="210"/>
                  </a:cubicBezTo>
                  <a:cubicBezTo>
                    <a:pt x="94" y="208"/>
                    <a:pt x="91" y="206"/>
                    <a:pt x="90" y="208"/>
                  </a:cubicBezTo>
                  <a:cubicBezTo>
                    <a:pt x="90" y="210"/>
                    <a:pt x="88" y="211"/>
                    <a:pt x="86" y="211"/>
                  </a:cubicBezTo>
                  <a:cubicBezTo>
                    <a:pt x="85" y="212"/>
                    <a:pt x="83" y="215"/>
                    <a:pt x="83" y="218"/>
                  </a:cubicBezTo>
                  <a:cubicBezTo>
                    <a:pt x="83" y="220"/>
                    <a:pt x="80" y="218"/>
                    <a:pt x="80" y="220"/>
                  </a:cubicBezTo>
                  <a:cubicBezTo>
                    <a:pt x="80" y="223"/>
                    <a:pt x="76" y="227"/>
                    <a:pt x="72" y="231"/>
                  </a:cubicBezTo>
                  <a:cubicBezTo>
                    <a:pt x="69" y="234"/>
                    <a:pt x="72" y="235"/>
                    <a:pt x="71" y="237"/>
                  </a:cubicBezTo>
                  <a:cubicBezTo>
                    <a:pt x="70" y="239"/>
                    <a:pt x="66" y="237"/>
                    <a:pt x="64" y="238"/>
                  </a:cubicBezTo>
                  <a:cubicBezTo>
                    <a:pt x="63" y="239"/>
                    <a:pt x="65" y="244"/>
                    <a:pt x="63" y="246"/>
                  </a:cubicBezTo>
                  <a:cubicBezTo>
                    <a:pt x="61" y="247"/>
                    <a:pt x="63" y="250"/>
                    <a:pt x="63" y="251"/>
                  </a:cubicBezTo>
                  <a:cubicBezTo>
                    <a:pt x="63" y="253"/>
                    <a:pt x="58" y="250"/>
                    <a:pt x="58" y="252"/>
                  </a:cubicBezTo>
                  <a:cubicBezTo>
                    <a:pt x="58" y="254"/>
                    <a:pt x="53" y="254"/>
                    <a:pt x="52" y="254"/>
                  </a:cubicBezTo>
                  <a:cubicBezTo>
                    <a:pt x="51" y="255"/>
                    <a:pt x="55" y="258"/>
                    <a:pt x="57" y="259"/>
                  </a:cubicBezTo>
                  <a:cubicBezTo>
                    <a:pt x="59" y="261"/>
                    <a:pt x="55" y="262"/>
                    <a:pt x="54" y="260"/>
                  </a:cubicBezTo>
                  <a:cubicBezTo>
                    <a:pt x="54" y="258"/>
                    <a:pt x="51" y="262"/>
                    <a:pt x="47" y="263"/>
                  </a:cubicBezTo>
                  <a:cubicBezTo>
                    <a:pt x="43" y="265"/>
                    <a:pt x="45" y="269"/>
                    <a:pt x="42" y="269"/>
                  </a:cubicBezTo>
                  <a:cubicBezTo>
                    <a:pt x="39" y="269"/>
                    <a:pt x="39" y="274"/>
                    <a:pt x="37" y="275"/>
                  </a:cubicBezTo>
                  <a:cubicBezTo>
                    <a:pt x="35" y="277"/>
                    <a:pt x="36" y="272"/>
                    <a:pt x="33" y="272"/>
                  </a:cubicBezTo>
                  <a:cubicBezTo>
                    <a:pt x="30" y="271"/>
                    <a:pt x="30" y="274"/>
                    <a:pt x="32" y="276"/>
                  </a:cubicBezTo>
                  <a:cubicBezTo>
                    <a:pt x="34" y="279"/>
                    <a:pt x="29" y="277"/>
                    <a:pt x="27" y="279"/>
                  </a:cubicBezTo>
                  <a:cubicBezTo>
                    <a:pt x="25" y="281"/>
                    <a:pt x="20" y="280"/>
                    <a:pt x="19" y="282"/>
                  </a:cubicBezTo>
                  <a:cubicBezTo>
                    <a:pt x="18" y="284"/>
                    <a:pt x="23" y="284"/>
                    <a:pt x="24" y="285"/>
                  </a:cubicBezTo>
                  <a:cubicBezTo>
                    <a:pt x="24" y="287"/>
                    <a:pt x="19" y="286"/>
                    <a:pt x="16" y="286"/>
                  </a:cubicBezTo>
                  <a:cubicBezTo>
                    <a:pt x="14" y="285"/>
                    <a:pt x="14" y="289"/>
                    <a:pt x="12" y="289"/>
                  </a:cubicBezTo>
                  <a:cubicBezTo>
                    <a:pt x="9" y="288"/>
                    <a:pt x="6" y="291"/>
                    <a:pt x="8" y="292"/>
                  </a:cubicBezTo>
                  <a:cubicBezTo>
                    <a:pt x="10" y="294"/>
                    <a:pt x="7" y="294"/>
                    <a:pt x="5" y="293"/>
                  </a:cubicBezTo>
                  <a:cubicBezTo>
                    <a:pt x="3" y="292"/>
                    <a:pt x="2" y="295"/>
                    <a:pt x="1" y="297"/>
                  </a:cubicBezTo>
                  <a:cubicBezTo>
                    <a:pt x="0" y="299"/>
                    <a:pt x="4" y="300"/>
                    <a:pt x="4" y="301"/>
                  </a:cubicBezTo>
                  <a:cubicBezTo>
                    <a:pt x="4" y="302"/>
                    <a:pt x="1" y="304"/>
                    <a:pt x="3" y="304"/>
                  </a:cubicBezTo>
                  <a:cubicBezTo>
                    <a:pt x="6" y="305"/>
                    <a:pt x="4" y="307"/>
                    <a:pt x="2" y="308"/>
                  </a:cubicBezTo>
                  <a:cubicBezTo>
                    <a:pt x="1" y="308"/>
                    <a:pt x="1" y="310"/>
                    <a:pt x="2" y="311"/>
                  </a:cubicBezTo>
                  <a:cubicBezTo>
                    <a:pt x="4" y="313"/>
                    <a:pt x="0" y="314"/>
                    <a:pt x="2" y="317"/>
                  </a:cubicBezTo>
                  <a:cubicBezTo>
                    <a:pt x="4" y="319"/>
                    <a:pt x="5" y="316"/>
                    <a:pt x="6" y="318"/>
                  </a:cubicBezTo>
                  <a:cubicBezTo>
                    <a:pt x="7" y="320"/>
                    <a:pt x="9" y="318"/>
                    <a:pt x="12" y="316"/>
                  </a:cubicBezTo>
                  <a:cubicBezTo>
                    <a:pt x="15" y="313"/>
                    <a:pt x="16" y="318"/>
                    <a:pt x="14" y="318"/>
                  </a:cubicBezTo>
                  <a:cubicBezTo>
                    <a:pt x="11" y="318"/>
                    <a:pt x="9" y="320"/>
                    <a:pt x="9" y="322"/>
                  </a:cubicBezTo>
                  <a:cubicBezTo>
                    <a:pt x="10" y="324"/>
                    <a:pt x="6" y="324"/>
                    <a:pt x="6" y="321"/>
                  </a:cubicBezTo>
                  <a:cubicBezTo>
                    <a:pt x="6" y="318"/>
                    <a:pt x="1" y="321"/>
                    <a:pt x="3" y="323"/>
                  </a:cubicBezTo>
                  <a:cubicBezTo>
                    <a:pt x="5" y="325"/>
                    <a:pt x="2" y="327"/>
                    <a:pt x="2" y="328"/>
                  </a:cubicBezTo>
                  <a:cubicBezTo>
                    <a:pt x="2" y="330"/>
                    <a:pt x="6" y="330"/>
                    <a:pt x="7" y="328"/>
                  </a:cubicBezTo>
                  <a:cubicBezTo>
                    <a:pt x="9" y="326"/>
                    <a:pt x="11" y="326"/>
                    <a:pt x="12" y="328"/>
                  </a:cubicBezTo>
                  <a:cubicBezTo>
                    <a:pt x="13" y="330"/>
                    <a:pt x="10" y="329"/>
                    <a:pt x="10" y="332"/>
                  </a:cubicBezTo>
                  <a:cubicBezTo>
                    <a:pt x="10" y="335"/>
                    <a:pt x="8" y="332"/>
                    <a:pt x="6" y="334"/>
                  </a:cubicBezTo>
                  <a:cubicBezTo>
                    <a:pt x="4" y="337"/>
                    <a:pt x="12" y="341"/>
                    <a:pt x="15" y="341"/>
                  </a:cubicBezTo>
                  <a:cubicBezTo>
                    <a:pt x="17" y="342"/>
                    <a:pt x="20" y="345"/>
                    <a:pt x="25" y="344"/>
                  </a:cubicBezTo>
                  <a:cubicBezTo>
                    <a:pt x="30" y="343"/>
                    <a:pt x="39" y="334"/>
                    <a:pt x="40" y="332"/>
                  </a:cubicBezTo>
                  <a:cubicBezTo>
                    <a:pt x="42" y="331"/>
                    <a:pt x="44" y="333"/>
                    <a:pt x="46" y="331"/>
                  </a:cubicBezTo>
                  <a:cubicBezTo>
                    <a:pt x="48" y="330"/>
                    <a:pt x="47" y="326"/>
                    <a:pt x="48" y="325"/>
                  </a:cubicBezTo>
                  <a:cubicBezTo>
                    <a:pt x="50" y="324"/>
                    <a:pt x="50" y="329"/>
                    <a:pt x="52" y="330"/>
                  </a:cubicBezTo>
                  <a:cubicBezTo>
                    <a:pt x="53" y="330"/>
                    <a:pt x="54" y="331"/>
                    <a:pt x="54" y="333"/>
                  </a:cubicBezTo>
                  <a:cubicBezTo>
                    <a:pt x="55" y="333"/>
                    <a:pt x="56" y="333"/>
                    <a:pt x="56" y="334"/>
                  </a:cubicBezTo>
                  <a:cubicBezTo>
                    <a:pt x="58" y="335"/>
                    <a:pt x="58" y="330"/>
                    <a:pt x="58" y="328"/>
                  </a:cubicBezTo>
                  <a:cubicBezTo>
                    <a:pt x="58" y="327"/>
                    <a:pt x="60" y="323"/>
                    <a:pt x="60" y="321"/>
                  </a:cubicBezTo>
                  <a:cubicBezTo>
                    <a:pt x="59" y="319"/>
                    <a:pt x="64" y="321"/>
                    <a:pt x="65" y="319"/>
                  </a:cubicBezTo>
                  <a:cubicBezTo>
                    <a:pt x="66" y="318"/>
                    <a:pt x="66" y="312"/>
                    <a:pt x="65" y="311"/>
                  </a:cubicBezTo>
                  <a:cubicBezTo>
                    <a:pt x="63" y="311"/>
                    <a:pt x="63" y="307"/>
                    <a:pt x="64" y="307"/>
                  </a:cubicBezTo>
                  <a:cubicBezTo>
                    <a:pt x="66" y="307"/>
                    <a:pt x="68" y="306"/>
                    <a:pt x="68" y="303"/>
                  </a:cubicBezTo>
                  <a:cubicBezTo>
                    <a:pt x="67" y="300"/>
                    <a:pt x="62" y="300"/>
                    <a:pt x="62" y="297"/>
                  </a:cubicBezTo>
                  <a:cubicBezTo>
                    <a:pt x="62" y="294"/>
                    <a:pt x="64" y="293"/>
                    <a:pt x="62" y="289"/>
                  </a:cubicBezTo>
                  <a:cubicBezTo>
                    <a:pt x="60" y="285"/>
                    <a:pt x="63" y="283"/>
                    <a:pt x="62" y="281"/>
                  </a:cubicBezTo>
                  <a:cubicBezTo>
                    <a:pt x="62" y="279"/>
                    <a:pt x="61" y="276"/>
                    <a:pt x="63" y="272"/>
                  </a:cubicBezTo>
                  <a:cubicBezTo>
                    <a:pt x="66" y="268"/>
                    <a:pt x="70" y="266"/>
                    <a:pt x="72" y="267"/>
                  </a:cubicBezTo>
                  <a:cubicBezTo>
                    <a:pt x="73" y="267"/>
                    <a:pt x="76" y="269"/>
                    <a:pt x="77" y="266"/>
                  </a:cubicBezTo>
                  <a:cubicBezTo>
                    <a:pt x="78" y="264"/>
                    <a:pt x="78" y="262"/>
                    <a:pt x="77" y="261"/>
                  </a:cubicBezTo>
                  <a:cubicBezTo>
                    <a:pt x="76" y="261"/>
                    <a:pt x="73" y="260"/>
                    <a:pt x="75" y="257"/>
                  </a:cubicBezTo>
                  <a:cubicBezTo>
                    <a:pt x="78" y="254"/>
                    <a:pt x="80" y="250"/>
                    <a:pt x="81" y="246"/>
                  </a:cubicBezTo>
                  <a:cubicBezTo>
                    <a:pt x="81" y="243"/>
                    <a:pt x="80" y="240"/>
                    <a:pt x="81" y="239"/>
                  </a:cubicBezTo>
                  <a:cubicBezTo>
                    <a:pt x="82" y="237"/>
                    <a:pt x="85" y="239"/>
                    <a:pt x="88" y="237"/>
                  </a:cubicBezTo>
                  <a:cubicBezTo>
                    <a:pt x="90" y="235"/>
                    <a:pt x="88" y="233"/>
                    <a:pt x="89" y="232"/>
                  </a:cubicBezTo>
                  <a:cubicBezTo>
                    <a:pt x="90" y="231"/>
                    <a:pt x="92" y="227"/>
                    <a:pt x="94" y="226"/>
                  </a:cubicBezTo>
                  <a:cubicBezTo>
                    <a:pt x="95" y="225"/>
                    <a:pt x="97" y="223"/>
                    <a:pt x="96" y="221"/>
                  </a:cubicBezTo>
                  <a:cubicBezTo>
                    <a:pt x="94" y="220"/>
                    <a:pt x="98" y="218"/>
                    <a:pt x="98" y="215"/>
                  </a:cubicBezTo>
                  <a:cubicBezTo>
                    <a:pt x="98" y="213"/>
                    <a:pt x="102" y="211"/>
                    <a:pt x="104" y="211"/>
                  </a:cubicBezTo>
                  <a:cubicBezTo>
                    <a:pt x="107" y="211"/>
                    <a:pt x="111" y="211"/>
                    <a:pt x="111" y="208"/>
                  </a:cubicBezTo>
                  <a:cubicBezTo>
                    <a:pt x="111" y="206"/>
                    <a:pt x="109" y="201"/>
                    <a:pt x="113" y="202"/>
                  </a:cubicBezTo>
                  <a:cubicBezTo>
                    <a:pt x="116" y="204"/>
                    <a:pt x="119" y="202"/>
                    <a:pt x="122" y="204"/>
                  </a:cubicBezTo>
                  <a:cubicBezTo>
                    <a:pt x="124" y="206"/>
                    <a:pt x="127" y="205"/>
                    <a:pt x="127" y="202"/>
                  </a:cubicBezTo>
                  <a:cubicBezTo>
                    <a:pt x="127" y="199"/>
                    <a:pt x="128" y="194"/>
                    <a:pt x="132" y="196"/>
                  </a:cubicBezTo>
                  <a:cubicBezTo>
                    <a:pt x="132" y="196"/>
                    <a:pt x="132" y="196"/>
                    <a:pt x="133" y="196"/>
                  </a:cubicBezTo>
                  <a:cubicBezTo>
                    <a:pt x="134" y="194"/>
                    <a:pt x="136" y="192"/>
                    <a:pt x="138" y="192"/>
                  </a:cubicBezTo>
                  <a:cubicBezTo>
                    <a:pt x="142" y="193"/>
                    <a:pt x="144" y="198"/>
                    <a:pt x="148" y="199"/>
                  </a:cubicBezTo>
                  <a:cubicBezTo>
                    <a:pt x="152" y="200"/>
                    <a:pt x="156" y="201"/>
                    <a:pt x="157" y="199"/>
                  </a:cubicBezTo>
                  <a:cubicBezTo>
                    <a:pt x="158" y="197"/>
                    <a:pt x="161" y="201"/>
                    <a:pt x="163" y="200"/>
                  </a:cubicBezTo>
                  <a:cubicBezTo>
                    <a:pt x="166" y="199"/>
                    <a:pt x="166" y="204"/>
                    <a:pt x="168" y="201"/>
                  </a:cubicBezTo>
                  <a:cubicBezTo>
                    <a:pt x="170" y="198"/>
                    <a:pt x="168" y="196"/>
                    <a:pt x="172" y="196"/>
                  </a:cubicBezTo>
                  <a:cubicBezTo>
                    <a:pt x="176" y="197"/>
                    <a:pt x="173" y="192"/>
                    <a:pt x="173" y="189"/>
                  </a:cubicBezTo>
                  <a:cubicBezTo>
                    <a:pt x="173" y="186"/>
                    <a:pt x="178" y="186"/>
                    <a:pt x="178" y="183"/>
                  </a:cubicBezTo>
                  <a:cubicBezTo>
                    <a:pt x="178" y="181"/>
                    <a:pt x="186" y="183"/>
                    <a:pt x="187" y="181"/>
                  </a:cubicBezTo>
                  <a:cubicBezTo>
                    <a:pt x="188" y="180"/>
                    <a:pt x="192" y="179"/>
                    <a:pt x="194" y="181"/>
                  </a:cubicBezTo>
                  <a:cubicBezTo>
                    <a:pt x="195" y="184"/>
                    <a:pt x="202" y="185"/>
                    <a:pt x="202" y="187"/>
                  </a:cubicBezTo>
                  <a:cubicBezTo>
                    <a:pt x="203" y="189"/>
                    <a:pt x="202" y="190"/>
                    <a:pt x="202" y="192"/>
                  </a:cubicBezTo>
                  <a:cubicBezTo>
                    <a:pt x="203" y="191"/>
                    <a:pt x="205" y="190"/>
                    <a:pt x="206" y="190"/>
                  </a:cubicBezTo>
                  <a:cubicBezTo>
                    <a:pt x="209" y="190"/>
                    <a:pt x="211" y="186"/>
                    <a:pt x="213" y="187"/>
                  </a:cubicBezTo>
                  <a:cubicBezTo>
                    <a:pt x="215" y="187"/>
                    <a:pt x="217" y="187"/>
                    <a:pt x="217" y="184"/>
                  </a:cubicBezTo>
                  <a:cubicBezTo>
                    <a:pt x="215" y="183"/>
                    <a:pt x="212" y="182"/>
                    <a:pt x="211" y="184"/>
                  </a:cubicBezTo>
                  <a:close/>
                  <a:moveTo>
                    <a:pt x="61" y="25"/>
                  </a:moveTo>
                  <a:cubicBezTo>
                    <a:pt x="64" y="25"/>
                    <a:pt x="57" y="29"/>
                    <a:pt x="56" y="33"/>
                  </a:cubicBezTo>
                  <a:cubicBezTo>
                    <a:pt x="55" y="36"/>
                    <a:pt x="61" y="40"/>
                    <a:pt x="64" y="42"/>
                  </a:cubicBezTo>
                  <a:cubicBezTo>
                    <a:pt x="67" y="45"/>
                    <a:pt x="74" y="44"/>
                    <a:pt x="76" y="43"/>
                  </a:cubicBezTo>
                  <a:cubicBezTo>
                    <a:pt x="79" y="41"/>
                    <a:pt x="78" y="36"/>
                    <a:pt x="81" y="36"/>
                  </a:cubicBezTo>
                  <a:cubicBezTo>
                    <a:pt x="84" y="37"/>
                    <a:pt x="82" y="34"/>
                    <a:pt x="85" y="33"/>
                  </a:cubicBezTo>
                  <a:cubicBezTo>
                    <a:pt x="88" y="32"/>
                    <a:pt x="88" y="35"/>
                    <a:pt x="86" y="38"/>
                  </a:cubicBezTo>
                  <a:cubicBezTo>
                    <a:pt x="84" y="40"/>
                    <a:pt x="90" y="40"/>
                    <a:pt x="93" y="37"/>
                  </a:cubicBezTo>
                  <a:cubicBezTo>
                    <a:pt x="96" y="34"/>
                    <a:pt x="97" y="37"/>
                    <a:pt x="96" y="40"/>
                  </a:cubicBezTo>
                  <a:cubicBezTo>
                    <a:pt x="96" y="43"/>
                    <a:pt x="89" y="41"/>
                    <a:pt x="86" y="44"/>
                  </a:cubicBezTo>
                  <a:cubicBezTo>
                    <a:pt x="84" y="48"/>
                    <a:pt x="77" y="45"/>
                    <a:pt x="73" y="49"/>
                  </a:cubicBezTo>
                  <a:cubicBezTo>
                    <a:pt x="70" y="53"/>
                    <a:pt x="76" y="53"/>
                    <a:pt x="81" y="52"/>
                  </a:cubicBezTo>
                  <a:cubicBezTo>
                    <a:pt x="85" y="51"/>
                    <a:pt x="94" y="50"/>
                    <a:pt x="98" y="51"/>
                  </a:cubicBezTo>
                  <a:cubicBezTo>
                    <a:pt x="101" y="52"/>
                    <a:pt x="96" y="53"/>
                    <a:pt x="90" y="53"/>
                  </a:cubicBezTo>
                  <a:cubicBezTo>
                    <a:pt x="84" y="53"/>
                    <a:pt x="82" y="55"/>
                    <a:pt x="83" y="56"/>
                  </a:cubicBezTo>
                  <a:cubicBezTo>
                    <a:pt x="83" y="58"/>
                    <a:pt x="75" y="54"/>
                    <a:pt x="74" y="58"/>
                  </a:cubicBezTo>
                  <a:cubicBezTo>
                    <a:pt x="74" y="61"/>
                    <a:pt x="82" y="62"/>
                    <a:pt x="83" y="65"/>
                  </a:cubicBezTo>
                  <a:cubicBezTo>
                    <a:pt x="84" y="67"/>
                    <a:pt x="89" y="65"/>
                    <a:pt x="91" y="65"/>
                  </a:cubicBezTo>
                  <a:cubicBezTo>
                    <a:pt x="93" y="66"/>
                    <a:pt x="88" y="68"/>
                    <a:pt x="87" y="69"/>
                  </a:cubicBezTo>
                  <a:cubicBezTo>
                    <a:pt x="86" y="70"/>
                    <a:pt x="93" y="71"/>
                    <a:pt x="94" y="73"/>
                  </a:cubicBezTo>
                  <a:cubicBezTo>
                    <a:pt x="95" y="75"/>
                    <a:pt x="100" y="74"/>
                    <a:pt x="99" y="71"/>
                  </a:cubicBezTo>
                  <a:cubicBezTo>
                    <a:pt x="99" y="68"/>
                    <a:pt x="104" y="58"/>
                    <a:pt x="109" y="56"/>
                  </a:cubicBezTo>
                  <a:cubicBezTo>
                    <a:pt x="115" y="54"/>
                    <a:pt x="112" y="52"/>
                    <a:pt x="112" y="49"/>
                  </a:cubicBezTo>
                  <a:cubicBezTo>
                    <a:pt x="113" y="46"/>
                    <a:pt x="118" y="48"/>
                    <a:pt x="116" y="46"/>
                  </a:cubicBezTo>
                  <a:cubicBezTo>
                    <a:pt x="115" y="43"/>
                    <a:pt x="116" y="42"/>
                    <a:pt x="119" y="39"/>
                  </a:cubicBezTo>
                  <a:cubicBezTo>
                    <a:pt x="123" y="35"/>
                    <a:pt x="125" y="38"/>
                    <a:pt x="129" y="36"/>
                  </a:cubicBezTo>
                  <a:cubicBezTo>
                    <a:pt x="134" y="34"/>
                    <a:pt x="136" y="37"/>
                    <a:pt x="131" y="37"/>
                  </a:cubicBezTo>
                  <a:cubicBezTo>
                    <a:pt x="127" y="38"/>
                    <a:pt x="129" y="42"/>
                    <a:pt x="132" y="44"/>
                  </a:cubicBezTo>
                  <a:cubicBezTo>
                    <a:pt x="136" y="45"/>
                    <a:pt x="133" y="46"/>
                    <a:pt x="135" y="47"/>
                  </a:cubicBezTo>
                  <a:cubicBezTo>
                    <a:pt x="138" y="47"/>
                    <a:pt x="137" y="51"/>
                    <a:pt x="134" y="55"/>
                  </a:cubicBezTo>
                  <a:cubicBezTo>
                    <a:pt x="130" y="58"/>
                    <a:pt x="135" y="59"/>
                    <a:pt x="142" y="56"/>
                  </a:cubicBezTo>
                  <a:cubicBezTo>
                    <a:pt x="149" y="54"/>
                    <a:pt x="144" y="59"/>
                    <a:pt x="147" y="61"/>
                  </a:cubicBezTo>
                  <a:cubicBezTo>
                    <a:pt x="149" y="63"/>
                    <a:pt x="154" y="59"/>
                    <a:pt x="157" y="56"/>
                  </a:cubicBezTo>
                  <a:cubicBezTo>
                    <a:pt x="160" y="52"/>
                    <a:pt x="165" y="53"/>
                    <a:pt x="164" y="51"/>
                  </a:cubicBezTo>
                  <a:cubicBezTo>
                    <a:pt x="164" y="49"/>
                    <a:pt x="161" y="48"/>
                    <a:pt x="158" y="49"/>
                  </a:cubicBezTo>
                  <a:cubicBezTo>
                    <a:pt x="156" y="51"/>
                    <a:pt x="149" y="50"/>
                    <a:pt x="152" y="48"/>
                  </a:cubicBezTo>
                  <a:cubicBezTo>
                    <a:pt x="154" y="46"/>
                    <a:pt x="153" y="44"/>
                    <a:pt x="150" y="44"/>
                  </a:cubicBezTo>
                  <a:cubicBezTo>
                    <a:pt x="147" y="45"/>
                    <a:pt x="141" y="43"/>
                    <a:pt x="144" y="42"/>
                  </a:cubicBezTo>
                  <a:cubicBezTo>
                    <a:pt x="146" y="41"/>
                    <a:pt x="141" y="37"/>
                    <a:pt x="139" y="37"/>
                  </a:cubicBezTo>
                  <a:cubicBezTo>
                    <a:pt x="136" y="37"/>
                    <a:pt x="137" y="34"/>
                    <a:pt x="137" y="32"/>
                  </a:cubicBezTo>
                  <a:cubicBezTo>
                    <a:pt x="137" y="30"/>
                    <a:pt x="130" y="29"/>
                    <a:pt x="131" y="29"/>
                  </a:cubicBezTo>
                  <a:cubicBezTo>
                    <a:pt x="133" y="28"/>
                    <a:pt x="128" y="26"/>
                    <a:pt x="127" y="28"/>
                  </a:cubicBezTo>
                  <a:cubicBezTo>
                    <a:pt x="126" y="29"/>
                    <a:pt x="124" y="29"/>
                    <a:pt x="124" y="27"/>
                  </a:cubicBezTo>
                  <a:cubicBezTo>
                    <a:pt x="124" y="24"/>
                    <a:pt x="118" y="25"/>
                    <a:pt x="116" y="25"/>
                  </a:cubicBezTo>
                  <a:cubicBezTo>
                    <a:pt x="113" y="25"/>
                    <a:pt x="115" y="20"/>
                    <a:pt x="112" y="19"/>
                  </a:cubicBezTo>
                  <a:cubicBezTo>
                    <a:pt x="110" y="17"/>
                    <a:pt x="107" y="22"/>
                    <a:pt x="105" y="22"/>
                  </a:cubicBezTo>
                  <a:cubicBezTo>
                    <a:pt x="104" y="21"/>
                    <a:pt x="107" y="18"/>
                    <a:pt x="108" y="16"/>
                  </a:cubicBezTo>
                  <a:cubicBezTo>
                    <a:pt x="109" y="13"/>
                    <a:pt x="100" y="10"/>
                    <a:pt x="99" y="13"/>
                  </a:cubicBezTo>
                  <a:cubicBezTo>
                    <a:pt x="98" y="15"/>
                    <a:pt x="96" y="9"/>
                    <a:pt x="94" y="9"/>
                  </a:cubicBezTo>
                  <a:cubicBezTo>
                    <a:pt x="93" y="8"/>
                    <a:pt x="94" y="12"/>
                    <a:pt x="92" y="13"/>
                  </a:cubicBezTo>
                  <a:cubicBezTo>
                    <a:pt x="91" y="13"/>
                    <a:pt x="88" y="15"/>
                    <a:pt x="91" y="17"/>
                  </a:cubicBezTo>
                  <a:cubicBezTo>
                    <a:pt x="94" y="19"/>
                    <a:pt x="97" y="28"/>
                    <a:pt x="96" y="29"/>
                  </a:cubicBezTo>
                  <a:cubicBezTo>
                    <a:pt x="96" y="31"/>
                    <a:pt x="88" y="23"/>
                    <a:pt x="87" y="19"/>
                  </a:cubicBezTo>
                  <a:cubicBezTo>
                    <a:pt x="87" y="15"/>
                    <a:pt x="82" y="12"/>
                    <a:pt x="81" y="14"/>
                  </a:cubicBezTo>
                  <a:cubicBezTo>
                    <a:pt x="80" y="17"/>
                    <a:pt x="77" y="18"/>
                    <a:pt x="78" y="21"/>
                  </a:cubicBezTo>
                  <a:cubicBezTo>
                    <a:pt x="79" y="24"/>
                    <a:pt x="76" y="25"/>
                    <a:pt x="76" y="23"/>
                  </a:cubicBezTo>
                  <a:cubicBezTo>
                    <a:pt x="76" y="20"/>
                    <a:pt x="71" y="18"/>
                    <a:pt x="69" y="18"/>
                  </a:cubicBezTo>
                  <a:cubicBezTo>
                    <a:pt x="68" y="17"/>
                    <a:pt x="74" y="16"/>
                    <a:pt x="77" y="15"/>
                  </a:cubicBezTo>
                  <a:cubicBezTo>
                    <a:pt x="79" y="14"/>
                    <a:pt x="74" y="12"/>
                    <a:pt x="72" y="13"/>
                  </a:cubicBezTo>
                  <a:cubicBezTo>
                    <a:pt x="69" y="15"/>
                    <a:pt x="66" y="12"/>
                    <a:pt x="65" y="14"/>
                  </a:cubicBezTo>
                  <a:cubicBezTo>
                    <a:pt x="63" y="17"/>
                    <a:pt x="61" y="14"/>
                    <a:pt x="59" y="14"/>
                  </a:cubicBezTo>
                  <a:cubicBezTo>
                    <a:pt x="56" y="13"/>
                    <a:pt x="54" y="18"/>
                    <a:pt x="52" y="17"/>
                  </a:cubicBezTo>
                  <a:cubicBezTo>
                    <a:pt x="50" y="16"/>
                    <a:pt x="49" y="21"/>
                    <a:pt x="52" y="25"/>
                  </a:cubicBezTo>
                  <a:cubicBezTo>
                    <a:pt x="55" y="30"/>
                    <a:pt x="57" y="24"/>
                    <a:pt x="61" y="25"/>
                  </a:cubicBezTo>
                  <a:close/>
                  <a:moveTo>
                    <a:pt x="53" y="40"/>
                  </a:moveTo>
                  <a:cubicBezTo>
                    <a:pt x="55" y="40"/>
                    <a:pt x="57" y="44"/>
                    <a:pt x="59" y="44"/>
                  </a:cubicBezTo>
                  <a:cubicBezTo>
                    <a:pt x="60" y="44"/>
                    <a:pt x="56" y="39"/>
                    <a:pt x="53" y="37"/>
                  </a:cubicBezTo>
                  <a:cubicBezTo>
                    <a:pt x="51" y="34"/>
                    <a:pt x="51" y="31"/>
                    <a:pt x="48" y="32"/>
                  </a:cubicBezTo>
                  <a:cubicBezTo>
                    <a:pt x="44" y="33"/>
                    <a:pt x="51" y="39"/>
                    <a:pt x="53" y="40"/>
                  </a:cubicBezTo>
                  <a:close/>
                  <a:moveTo>
                    <a:pt x="112" y="9"/>
                  </a:moveTo>
                  <a:cubicBezTo>
                    <a:pt x="114" y="11"/>
                    <a:pt x="110" y="11"/>
                    <a:pt x="111" y="13"/>
                  </a:cubicBezTo>
                  <a:cubicBezTo>
                    <a:pt x="117" y="18"/>
                    <a:pt x="139" y="12"/>
                    <a:pt x="142" y="14"/>
                  </a:cubicBezTo>
                  <a:cubicBezTo>
                    <a:pt x="145" y="15"/>
                    <a:pt x="124" y="17"/>
                    <a:pt x="124" y="20"/>
                  </a:cubicBezTo>
                  <a:cubicBezTo>
                    <a:pt x="125" y="22"/>
                    <a:pt x="143" y="24"/>
                    <a:pt x="144" y="22"/>
                  </a:cubicBezTo>
                  <a:cubicBezTo>
                    <a:pt x="146" y="21"/>
                    <a:pt x="149" y="25"/>
                    <a:pt x="154" y="26"/>
                  </a:cubicBezTo>
                  <a:cubicBezTo>
                    <a:pt x="160" y="26"/>
                    <a:pt x="160" y="23"/>
                    <a:pt x="164" y="23"/>
                  </a:cubicBezTo>
                  <a:cubicBezTo>
                    <a:pt x="168" y="23"/>
                    <a:pt x="175" y="21"/>
                    <a:pt x="175" y="18"/>
                  </a:cubicBezTo>
                  <a:cubicBezTo>
                    <a:pt x="175" y="16"/>
                    <a:pt x="187" y="13"/>
                    <a:pt x="186" y="9"/>
                  </a:cubicBezTo>
                  <a:cubicBezTo>
                    <a:pt x="185" y="5"/>
                    <a:pt x="173" y="8"/>
                    <a:pt x="170" y="6"/>
                  </a:cubicBezTo>
                  <a:cubicBezTo>
                    <a:pt x="166" y="4"/>
                    <a:pt x="158" y="2"/>
                    <a:pt x="157" y="5"/>
                  </a:cubicBezTo>
                  <a:cubicBezTo>
                    <a:pt x="156" y="7"/>
                    <a:pt x="154" y="8"/>
                    <a:pt x="152" y="7"/>
                  </a:cubicBezTo>
                  <a:cubicBezTo>
                    <a:pt x="151" y="6"/>
                    <a:pt x="153" y="0"/>
                    <a:pt x="148" y="1"/>
                  </a:cubicBezTo>
                  <a:cubicBezTo>
                    <a:pt x="142" y="3"/>
                    <a:pt x="147" y="9"/>
                    <a:pt x="146" y="10"/>
                  </a:cubicBezTo>
                  <a:cubicBezTo>
                    <a:pt x="145" y="10"/>
                    <a:pt x="140" y="9"/>
                    <a:pt x="139" y="6"/>
                  </a:cubicBezTo>
                  <a:cubicBezTo>
                    <a:pt x="139" y="3"/>
                    <a:pt x="133" y="9"/>
                    <a:pt x="133" y="6"/>
                  </a:cubicBezTo>
                  <a:cubicBezTo>
                    <a:pt x="132" y="2"/>
                    <a:pt x="125" y="0"/>
                    <a:pt x="123" y="0"/>
                  </a:cubicBezTo>
                  <a:cubicBezTo>
                    <a:pt x="122" y="0"/>
                    <a:pt x="125" y="3"/>
                    <a:pt x="124" y="4"/>
                  </a:cubicBezTo>
                  <a:cubicBezTo>
                    <a:pt x="123" y="6"/>
                    <a:pt x="119" y="3"/>
                    <a:pt x="118" y="2"/>
                  </a:cubicBezTo>
                  <a:cubicBezTo>
                    <a:pt x="116" y="2"/>
                    <a:pt x="119" y="6"/>
                    <a:pt x="118" y="7"/>
                  </a:cubicBezTo>
                  <a:cubicBezTo>
                    <a:pt x="117" y="9"/>
                    <a:pt x="114" y="3"/>
                    <a:pt x="112" y="3"/>
                  </a:cubicBezTo>
                  <a:cubicBezTo>
                    <a:pt x="109" y="3"/>
                    <a:pt x="110" y="6"/>
                    <a:pt x="108" y="6"/>
                  </a:cubicBezTo>
                  <a:cubicBezTo>
                    <a:pt x="106" y="6"/>
                    <a:pt x="111" y="8"/>
                    <a:pt x="112"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5" name="Freeform 287">
              <a:extLst>
                <a:ext uri="{FF2B5EF4-FFF2-40B4-BE49-F238E27FC236}">
                  <a16:creationId xmlns:a16="http://schemas.microsoft.com/office/drawing/2014/main" id="{39FFC5B9-FFA1-BD58-0BF3-DEF80FFBAE53}"/>
                </a:ext>
              </a:extLst>
            </p:cNvPr>
            <p:cNvSpPr>
              <a:spLocks/>
            </p:cNvSpPr>
            <p:nvPr/>
          </p:nvSpPr>
          <p:spPr bwMode="auto">
            <a:xfrm>
              <a:off x="9140826" y="2652713"/>
              <a:ext cx="80963" cy="28575"/>
            </a:xfrm>
            <a:custGeom>
              <a:avLst/>
              <a:gdLst>
                <a:gd name="T0" fmla="*/ 13 w 29"/>
                <a:gd name="T1" fmla="*/ 1 h 10"/>
                <a:gd name="T2" fmla="*/ 3 w 29"/>
                <a:gd name="T3" fmla="*/ 5 h 10"/>
                <a:gd name="T4" fmla="*/ 18 w 29"/>
                <a:gd name="T5" fmla="*/ 8 h 10"/>
                <a:gd name="T6" fmla="*/ 29 w 29"/>
                <a:gd name="T7" fmla="*/ 6 h 10"/>
                <a:gd name="T8" fmla="*/ 13 w 29"/>
                <a:gd name="T9" fmla="*/ 1 h 10"/>
              </a:gdLst>
              <a:ahLst/>
              <a:cxnLst>
                <a:cxn ang="0">
                  <a:pos x="T0" y="T1"/>
                </a:cxn>
                <a:cxn ang="0">
                  <a:pos x="T2" y="T3"/>
                </a:cxn>
                <a:cxn ang="0">
                  <a:pos x="T4" y="T5"/>
                </a:cxn>
                <a:cxn ang="0">
                  <a:pos x="T6" y="T7"/>
                </a:cxn>
                <a:cxn ang="0">
                  <a:pos x="T8" y="T9"/>
                </a:cxn>
              </a:cxnLst>
              <a:rect l="0" t="0" r="r" b="b"/>
              <a:pathLst>
                <a:path w="29" h="10">
                  <a:moveTo>
                    <a:pt x="13" y="1"/>
                  </a:moveTo>
                  <a:cubicBezTo>
                    <a:pt x="11" y="3"/>
                    <a:pt x="0" y="2"/>
                    <a:pt x="3" y="5"/>
                  </a:cubicBezTo>
                  <a:cubicBezTo>
                    <a:pt x="5" y="7"/>
                    <a:pt x="14" y="6"/>
                    <a:pt x="18" y="8"/>
                  </a:cubicBezTo>
                  <a:cubicBezTo>
                    <a:pt x="23" y="10"/>
                    <a:pt x="29" y="8"/>
                    <a:pt x="29" y="6"/>
                  </a:cubicBezTo>
                  <a:cubicBezTo>
                    <a:pt x="29" y="5"/>
                    <a:pt x="15" y="0"/>
                    <a:pt x="13" y="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6" name="Freeform 288">
              <a:extLst>
                <a:ext uri="{FF2B5EF4-FFF2-40B4-BE49-F238E27FC236}">
                  <a16:creationId xmlns:a16="http://schemas.microsoft.com/office/drawing/2014/main" id="{F56062FC-44ED-645A-AE68-4B32E7D72124}"/>
                </a:ext>
              </a:extLst>
            </p:cNvPr>
            <p:cNvSpPr>
              <a:spLocks/>
            </p:cNvSpPr>
            <p:nvPr/>
          </p:nvSpPr>
          <p:spPr bwMode="auto">
            <a:xfrm>
              <a:off x="9140826" y="2652713"/>
              <a:ext cx="80963" cy="28575"/>
            </a:xfrm>
            <a:custGeom>
              <a:avLst/>
              <a:gdLst>
                <a:gd name="T0" fmla="*/ 13 w 29"/>
                <a:gd name="T1" fmla="*/ 1 h 10"/>
                <a:gd name="T2" fmla="*/ 3 w 29"/>
                <a:gd name="T3" fmla="*/ 5 h 10"/>
                <a:gd name="T4" fmla="*/ 18 w 29"/>
                <a:gd name="T5" fmla="*/ 8 h 10"/>
                <a:gd name="T6" fmla="*/ 29 w 29"/>
                <a:gd name="T7" fmla="*/ 6 h 10"/>
                <a:gd name="T8" fmla="*/ 13 w 29"/>
                <a:gd name="T9" fmla="*/ 1 h 10"/>
              </a:gdLst>
              <a:ahLst/>
              <a:cxnLst>
                <a:cxn ang="0">
                  <a:pos x="T0" y="T1"/>
                </a:cxn>
                <a:cxn ang="0">
                  <a:pos x="T2" y="T3"/>
                </a:cxn>
                <a:cxn ang="0">
                  <a:pos x="T4" y="T5"/>
                </a:cxn>
                <a:cxn ang="0">
                  <a:pos x="T6" y="T7"/>
                </a:cxn>
                <a:cxn ang="0">
                  <a:pos x="T8" y="T9"/>
                </a:cxn>
              </a:cxnLst>
              <a:rect l="0" t="0" r="r" b="b"/>
              <a:pathLst>
                <a:path w="29" h="10">
                  <a:moveTo>
                    <a:pt x="13" y="1"/>
                  </a:moveTo>
                  <a:cubicBezTo>
                    <a:pt x="11" y="3"/>
                    <a:pt x="0" y="2"/>
                    <a:pt x="3" y="5"/>
                  </a:cubicBezTo>
                  <a:cubicBezTo>
                    <a:pt x="5" y="7"/>
                    <a:pt x="14" y="6"/>
                    <a:pt x="18" y="8"/>
                  </a:cubicBezTo>
                  <a:cubicBezTo>
                    <a:pt x="23" y="10"/>
                    <a:pt x="29" y="8"/>
                    <a:pt x="29" y="6"/>
                  </a:cubicBezTo>
                  <a:cubicBezTo>
                    <a:pt x="29" y="5"/>
                    <a:pt x="15" y="0"/>
                    <a:pt x="13" y="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7" name="Freeform 289">
              <a:extLst>
                <a:ext uri="{FF2B5EF4-FFF2-40B4-BE49-F238E27FC236}">
                  <a16:creationId xmlns:a16="http://schemas.microsoft.com/office/drawing/2014/main" id="{8CB9E7C9-FB5B-A305-A559-468E8A3F40E5}"/>
                </a:ext>
              </a:extLst>
            </p:cNvPr>
            <p:cNvSpPr>
              <a:spLocks noEditPoints="1"/>
            </p:cNvSpPr>
            <p:nvPr/>
          </p:nvSpPr>
          <p:spPr bwMode="auto">
            <a:xfrm>
              <a:off x="7735888" y="3252788"/>
              <a:ext cx="407988" cy="406400"/>
            </a:xfrm>
            <a:custGeom>
              <a:avLst/>
              <a:gdLst>
                <a:gd name="T0" fmla="*/ 128 w 145"/>
                <a:gd name="T1" fmla="*/ 18 h 144"/>
                <a:gd name="T2" fmla="*/ 104 w 145"/>
                <a:gd name="T3" fmla="*/ 7 h 144"/>
                <a:gd name="T4" fmla="*/ 101 w 145"/>
                <a:gd name="T5" fmla="*/ 23 h 144"/>
                <a:gd name="T6" fmla="*/ 91 w 145"/>
                <a:gd name="T7" fmla="*/ 31 h 144"/>
                <a:gd name="T8" fmla="*/ 90 w 145"/>
                <a:gd name="T9" fmla="*/ 42 h 144"/>
                <a:gd name="T10" fmla="*/ 98 w 145"/>
                <a:gd name="T11" fmla="*/ 39 h 144"/>
                <a:gd name="T12" fmla="*/ 100 w 145"/>
                <a:gd name="T13" fmla="*/ 32 h 144"/>
                <a:gd name="T14" fmla="*/ 118 w 145"/>
                <a:gd name="T15" fmla="*/ 33 h 144"/>
                <a:gd name="T16" fmla="*/ 135 w 145"/>
                <a:gd name="T17" fmla="*/ 24 h 144"/>
                <a:gd name="T18" fmla="*/ 137 w 145"/>
                <a:gd name="T19" fmla="*/ 16 h 144"/>
                <a:gd name="T20" fmla="*/ 89 w 145"/>
                <a:gd name="T21" fmla="*/ 61 h 144"/>
                <a:gd name="T22" fmla="*/ 80 w 145"/>
                <a:gd name="T23" fmla="*/ 80 h 144"/>
                <a:gd name="T24" fmla="*/ 67 w 145"/>
                <a:gd name="T25" fmla="*/ 84 h 144"/>
                <a:gd name="T26" fmla="*/ 55 w 145"/>
                <a:gd name="T27" fmla="*/ 99 h 144"/>
                <a:gd name="T28" fmla="*/ 40 w 145"/>
                <a:gd name="T29" fmla="*/ 102 h 144"/>
                <a:gd name="T30" fmla="*/ 14 w 145"/>
                <a:gd name="T31" fmla="*/ 112 h 144"/>
                <a:gd name="T32" fmla="*/ 24 w 145"/>
                <a:gd name="T33" fmla="*/ 115 h 144"/>
                <a:gd name="T34" fmla="*/ 48 w 145"/>
                <a:gd name="T35" fmla="*/ 117 h 144"/>
                <a:gd name="T36" fmla="*/ 61 w 145"/>
                <a:gd name="T37" fmla="*/ 111 h 144"/>
                <a:gd name="T38" fmla="*/ 74 w 145"/>
                <a:gd name="T39" fmla="*/ 109 h 144"/>
                <a:gd name="T40" fmla="*/ 86 w 145"/>
                <a:gd name="T41" fmla="*/ 104 h 144"/>
                <a:gd name="T42" fmla="*/ 96 w 145"/>
                <a:gd name="T43" fmla="*/ 91 h 144"/>
                <a:gd name="T44" fmla="*/ 106 w 145"/>
                <a:gd name="T45" fmla="*/ 69 h 144"/>
                <a:gd name="T46" fmla="*/ 91 w 145"/>
                <a:gd name="T47" fmla="*/ 50 h 144"/>
                <a:gd name="T48" fmla="*/ 28 w 145"/>
                <a:gd name="T49" fmla="*/ 117 h 144"/>
                <a:gd name="T50" fmla="*/ 32 w 145"/>
                <a:gd name="T51" fmla="*/ 126 h 144"/>
                <a:gd name="T52" fmla="*/ 45 w 145"/>
                <a:gd name="T53" fmla="*/ 115 h 144"/>
                <a:gd name="T54" fmla="*/ 19 w 145"/>
                <a:gd name="T55" fmla="*/ 124 h 144"/>
                <a:gd name="T56" fmla="*/ 5 w 145"/>
                <a:gd name="T57" fmla="*/ 122 h 144"/>
                <a:gd name="T58" fmla="*/ 7 w 145"/>
                <a:gd name="T59" fmla="*/ 125 h 144"/>
                <a:gd name="T60" fmla="*/ 11 w 145"/>
                <a:gd name="T61" fmla="*/ 144 h 144"/>
                <a:gd name="T62" fmla="*/ 19 w 145"/>
                <a:gd name="T6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4">
                  <a:moveTo>
                    <a:pt x="137" y="16"/>
                  </a:moveTo>
                  <a:cubicBezTo>
                    <a:pt x="135" y="13"/>
                    <a:pt x="132" y="17"/>
                    <a:pt x="128" y="18"/>
                  </a:cubicBezTo>
                  <a:cubicBezTo>
                    <a:pt x="124" y="18"/>
                    <a:pt x="113" y="9"/>
                    <a:pt x="110" y="4"/>
                  </a:cubicBezTo>
                  <a:cubicBezTo>
                    <a:pt x="107" y="0"/>
                    <a:pt x="102" y="3"/>
                    <a:pt x="104" y="7"/>
                  </a:cubicBezTo>
                  <a:cubicBezTo>
                    <a:pt x="107" y="10"/>
                    <a:pt x="104" y="11"/>
                    <a:pt x="104" y="15"/>
                  </a:cubicBezTo>
                  <a:cubicBezTo>
                    <a:pt x="104" y="20"/>
                    <a:pt x="101" y="20"/>
                    <a:pt x="101" y="23"/>
                  </a:cubicBezTo>
                  <a:cubicBezTo>
                    <a:pt x="102" y="26"/>
                    <a:pt x="97" y="25"/>
                    <a:pt x="94" y="26"/>
                  </a:cubicBezTo>
                  <a:cubicBezTo>
                    <a:pt x="91" y="26"/>
                    <a:pt x="95" y="29"/>
                    <a:pt x="91" y="31"/>
                  </a:cubicBezTo>
                  <a:cubicBezTo>
                    <a:pt x="88" y="32"/>
                    <a:pt x="88" y="35"/>
                    <a:pt x="90" y="36"/>
                  </a:cubicBezTo>
                  <a:cubicBezTo>
                    <a:pt x="91" y="37"/>
                    <a:pt x="90" y="40"/>
                    <a:pt x="90" y="42"/>
                  </a:cubicBezTo>
                  <a:cubicBezTo>
                    <a:pt x="89" y="44"/>
                    <a:pt x="92" y="43"/>
                    <a:pt x="94" y="40"/>
                  </a:cubicBezTo>
                  <a:cubicBezTo>
                    <a:pt x="96" y="38"/>
                    <a:pt x="98" y="42"/>
                    <a:pt x="98" y="39"/>
                  </a:cubicBezTo>
                  <a:cubicBezTo>
                    <a:pt x="99" y="37"/>
                    <a:pt x="93" y="36"/>
                    <a:pt x="93" y="33"/>
                  </a:cubicBezTo>
                  <a:cubicBezTo>
                    <a:pt x="94" y="31"/>
                    <a:pt x="97" y="34"/>
                    <a:pt x="100" y="32"/>
                  </a:cubicBezTo>
                  <a:cubicBezTo>
                    <a:pt x="103" y="31"/>
                    <a:pt x="109" y="32"/>
                    <a:pt x="113" y="35"/>
                  </a:cubicBezTo>
                  <a:cubicBezTo>
                    <a:pt x="117" y="39"/>
                    <a:pt x="118" y="37"/>
                    <a:pt x="118" y="33"/>
                  </a:cubicBezTo>
                  <a:cubicBezTo>
                    <a:pt x="119" y="30"/>
                    <a:pt x="125" y="28"/>
                    <a:pt x="131" y="28"/>
                  </a:cubicBezTo>
                  <a:cubicBezTo>
                    <a:pt x="136" y="28"/>
                    <a:pt x="137" y="25"/>
                    <a:pt x="135" y="24"/>
                  </a:cubicBezTo>
                  <a:cubicBezTo>
                    <a:pt x="133" y="23"/>
                    <a:pt x="145" y="15"/>
                    <a:pt x="144" y="13"/>
                  </a:cubicBezTo>
                  <a:cubicBezTo>
                    <a:pt x="144" y="11"/>
                    <a:pt x="138" y="18"/>
                    <a:pt x="137" y="16"/>
                  </a:cubicBezTo>
                  <a:moveTo>
                    <a:pt x="91" y="50"/>
                  </a:moveTo>
                  <a:cubicBezTo>
                    <a:pt x="88" y="51"/>
                    <a:pt x="87" y="59"/>
                    <a:pt x="89" y="61"/>
                  </a:cubicBezTo>
                  <a:cubicBezTo>
                    <a:pt x="92" y="63"/>
                    <a:pt x="85" y="67"/>
                    <a:pt x="85" y="72"/>
                  </a:cubicBezTo>
                  <a:cubicBezTo>
                    <a:pt x="85" y="77"/>
                    <a:pt x="81" y="77"/>
                    <a:pt x="80" y="80"/>
                  </a:cubicBezTo>
                  <a:cubicBezTo>
                    <a:pt x="79" y="84"/>
                    <a:pt x="76" y="83"/>
                    <a:pt x="72" y="86"/>
                  </a:cubicBezTo>
                  <a:cubicBezTo>
                    <a:pt x="68" y="89"/>
                    <a:pt x="66" y="86"/>
                    <a:pt x="67" y="84"/>
                  </a:cubicBezTo>
                  <a:cubicBezTo>
                    <a:pt x="68" y="81"/>
                    <a:pt x="60" y="85"/>
                    <a:pt x="60" y="90"/>
                  </a:cubicBezTo>
                  <a:cubicBezTo>
                    <a:pt x="61" y="96"/>
                    <a:pt x="53" y="96"/>
                    <a:pt x="55" y="99"/>
                  </a:cubicBezTo>
                  <a:cubicBezTo>
                    <a:pt x="57" y="101"/>
                    <a:pt x="50" y="103"/>
                    <a:pt x="50" y="100"/>
                  </a:cubicBezTo>
                  <a:cubicBezTo>
                    <a:pt x="50" y="98"/>
                    <a:pt x="46" y="99"/>
                    <a:pt x="40" y="102"/>
                  </a:cubicBezTo>
                  <a:cubicBezTo>
                    <a:pt x="34" y="104"/>
                    <a:pt x="31" y="99"/>
                    <a:pt x="27" y="102"/>
                  </a:cubicBezTo>
                  <a:cubicBezTo>
                    <a:pt x="24" y="106"/>
                    <a:pt x="19" y="111"/>
                    <a:pt x="14" y="112"/>
                  </a:cubicBezTo>
                  <a:cubicBezTo>
                    <a:pt x="10" y="113"/>
                    <a:pt x="13" y="118"/>
                    <a:pt x="14" y="117"/>
                  </a:cubicBezTo>
                  <a:cubicBezTo>
                    <a:pt x="17" y="116"/>
                    <a:pt x="22" y="117"/>
                    <a:pt x="24" y="115"/>
                  </a:cubicBezTo>
                  <a:cubicBezTo>
                    <a:pt x="25" y="113"/>
                    <a:pt x="37" y="110"/>
                    <a:pt x="45" y="110"/>
                  </a:cubicBezTo>
                  <a:cubicBezTo>
                    <a:pt x="52" y="109"/>
                    <a:pt x="48" y="113"/>
                    <a:pt x="48" y="117"/>
                  </a:cubicBezTo>
                  <a:cubicBezTo>
                    <a:pt x="49" y="121"/>
                    <a:pt x="55" y="120"/>
                    <a:pt x="58" y="117"/>
                  </a:cubicBezTo>
                  <a:cubicBezTo>
                    <a:pt x="61" y="113"/>
                    <a:pt x="64" y="113"/>
                    <a:pt x="61" y="111"/>
                  </a:cubicBezTo>
                  <a:cubicBezTo>
                    <a:pt x="58" y="109"/>
                    <a:pt x="62" y="107"/>
                    <a:pt x="64" y="110"/>
                  </a:cubicBezTo>
                  <a:cubicBezTo>
                    <a:pt x="66" y="113"/>
                    <a:pt x="72" y="113"/>
                    <a:pt x="74" y="109"/>
                  </a:cubicBezTo>
                  <a:cubicBezTo>
                    <a:pt x="77" y="105"/>
                    <a:pt x="78" y="110"/>
                    <a:pt x="81" y="109"/>
                  </a:cubicBezTo>
                  <a:cubicBezTo>
                    <a:pt x="84" y="109"/>
                    <a:pt x="85" y="102"/>
                    <a:pt x="86" y="104"/>
                  </a:cubicBezTo>
                  <a:cubicBezTo>
                    <a:pt x="86" y="107"/>
                    <a:pt x="91" y="106"/>
                    <a:pt x="94" y="103"/>
                  </a:cubicBezTo>
                  <a:cubicBezTo>
                    <a:pt x="97" y="100"/>
                    <a:pt x="94" y="94"/>
                    <a:pt x="96" y="91"/>
                  </a:cubicBezTo>
                  <a:cubicBezTo>
                    <a:pt x="98" y="88"/>
                    <a:pt x="100" y="82"/>
                    <a:pt x="98" y="78"/>
                  </a:cubicBezTo>
                  <a:cubicBezTo>
                    <a:pt x="96" y="75"/>
                    <a:pt x="102" y="72"/>
                    <a:pt x="106" y="69"/>
                  </a:cubicBezTo>
                  <a:cubicBezTo>
                    <a:pt x="109" y="66"/>
                    <a:pt x="102" y="51"/>
                    <a:pt x="102" y="47"/>
                  </a:cubicBezTo>
                  <a:cubicBezTo>
                    <a:pt x="101" y="42"/>
                    <a:pt x="93" y="48"/>
                    <a:pt x="91" y="50"/>
                  </a:cubicBezTo>
                  <a:moveTo>
                    <a:pt x="36" y="114"/>
                  </a:moveTo>
                  <a:cubicBezTo>
                    <a:pt x="35" y="117"/>
                    <a:pt x="32" y="116"/>
                    <a:pt x="28" y="117"/>
                  </a:cubicBezTo>
                  <a:cubicBezTo>
                    <a:pt x="24" y="117"/>
                    <a:pt x="24" y="127"/>
                    <a:pt x="27" y="128"/>
                  </a:cubicBezTo>
                  <a:cubicBezTo>
                    <a:pt x="29" y="129"/>
                    <a:pt x="31" y="129"/>
                    <a:pt x="32" y="126"/>
                  </a:cubicBezTo>
                  <a:cubicBezTo>
                    <a:pt x="32" y="123"/>
                    <a:pt x="36" y="122"/>
                    <a:pt x="39" y="123"/>
                  </a:cubicBezTo>
                  <a:cubicBezTo>
                    <a:pt x="41" y="124"/>
                    <a:pt x="45" y="119"/>
                    <a:pt x="45" y="115"/>
                  </a:cubicBezTo>
                  <a:cubicBezTo>
                    <a:pt x="45" y="112"/>
                    <a:pt x="37" y="112"/>
                    <a:pt x="36" y="114"/>
                  </a:cubicBezTo>
                  <a:moveTo>
                    <a:pt x="19" y="124"/>
                  </a:moveTo>
                  <a:cubicBezTo>
                    <a:pt x="19" y="122"/>
                    <a:pt x="13" y="122"/>
                    <a:pt x="13" y="120"/>
                  </a:cubicBezTo>
                  <a:cubicBezTo>
                    <a:pt x="13" y="118"/>
                    <a:pt x="9" y="119"/>
                    <a:pt x="5" y="122"/>
                  </a:cubicBezTo>
                  <a:cubicBezTo>
                    <a:pt x="2" y="124"/>
                    <a:pt x="0" y="125"/>
                    <a:pt x="2" y="128"/>
                  </a:cubicBezTo>
                  <a:cubicBezTo>
                    <a:pt x="3" y="130"/>
                    <a:pt x="6" y="128"/>
                    <a:pt x="7" y="125"/>
                  </a:cubicBezTo>
                  <a:cubicBezTo>
                    <a:pt x="8" y="122"/>
                    <a:pt x="10" y="129"/>
                    <a:pt x="8" y="134"/>
                  </a:cubicBezTo>
                  <a:cubicBezTo>
                    <a:pt x="6" y="138"/>
                    <a:pt x="8" y="144"/>
                    <a:pt x="11" y="144"/>
                  </a:cubicBezTo>
                  <a:cubicBezTo>
                    <a:pt x="14" y="143"/>
                    <a:pt x="17" y="134"/>
                    <a:pt x="21" y="130"/>
                  </a:cubicBezTo>
                  <a:cubicBezTo>
                    <a:pt x="24" y="125"/>
                    <a:pt x="19" y="127"/>
                    <a:pt x="19" y="12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8" name="Freeform 290">
              <a:extLst>
                <a:ext uri="{FF2B5EF4-FFF2-40B4-BE49-F238E27FC236}">
                  <a16:creationId xmlns:a16="http://schemas.microsoft.com/office/drawing/2014/main" id="{1E5487C9-3802-EF3F-3388-70C37FD62A3E}"/>
                </a:ext>
              </a:extLst>
            </p:cNvPr>
            <p:cNvSpPr>
              <a:spLocks noEditPoints="1"/>
            </p:cNvSpPr>
            <p:nvPr/>
          </p:nvSpPr>
          <p:spPr bwMode="auto">
            <a:xfrm>
              <a:off x="7735888" y="3252788"/>
              <a:ext cx="407988" cy="406400"/>
            </a:xfrm>
            <a:custGeom>
              <a:avLst/>
              <a:gdLst>
                <a:gd name="T0" fmla="*/ 128 w 145"/>
                <a:gd name="T1" fmla="*/ 18 h 144"/>
                <a:gd name="T2" fmla="*/ 104 w 145"/>
                <a:gd name="T3" fmla="*/ 7 h 144"/>
                <a:gd name="T4" fmla="*/ 101 w 145"/>
                <a:gd name="T5" fmla="*/ 23 h 144"/>
                <a:gd name="T6" fmla="*/ 91 w 145"/>
                <a:gd name="T7" fmla="*/ 31 h 144"/>
                <a:gd name="T8" fmla="*/ 90 w 145"/>
                <a:gd name="T9" fmla="*/ 42 h 144"/>
                <a:gd name="T10" fmla="*/ 98 w 145"/>
                <a:gd name="T11" fmla="*/ 39 h 144"/>
                <a:gd name="T12" fmla="*/ 100 w 145"/>
                <a:gd name="T13" fmla="*/ 32 h 144"/>
                <a:gd name="T14" fmla="*/ 118 w 145"/>
                <a:gd name="T15" fmla="*/ 33 h 144"/>
                <a:gd name="T16" fmla="*/ 135 w 145"/>
                <a:gd name="T17" fmla="*/ 24 h 144"/>
                <a:gd name="T18" fmla="*/ 137 w 145"/>
                <a:gd name="T19" fmla="*/ 16 h 144"/>
                <a:gd name="T20" fmla="*/ 89 w 145"/>
                <a:gd name="T21" fmla="*/ 61 h 144"/>
                <a:gd name="T22" fmla="*/ 80 w 145"/>
                <a:gd name="T23" fmla="*/ 80 h 144"/>
                <a:gd name="T24" fmla="*/ 67 w 145"/>
                <a:gd name="T25" fmla="*/ 84 h 144"/>
                <a:gd name="T26" fmla="*/ 55 w 145"/>
                <a:gd name="T27" fmla="*/ 99 h 144"/>
                <a:gd name="T28" fmla="*/ 40 w 145"/>
                <a:gd name="T29" fmla="*/ 102 h 144"/>
                <a:gd name="T30" fmla="*/ 14 w 145"/>
                <a:gd name="T31" fmla="*/ 112 h 144"/>
                <a:gd name="T32" fmla="*/ 24 w 145"/>
                <a:gd name="T33" fmla="*/ 115 h 144"/>
                <a:gd name="T34" fmla="*/ 48 w 145"/>
                <a:gd name="T35" fmla="*/ 117 h 144"/>
                <a:gd name="T36" fmla="*/ 61 w 145"/>
                <a:gd name="T37" fmla="*/ 111 h 144"/>
                <a:gd name="T38" fmla="*/ 74 w 145"/>
                <a:gd name="T39" fmla="*/ 109 h 144"/>
                <a:gd name="T40" fmla="*/ 86 w 145"/>
                <a:gd name="T41" fmla="*/ 104 h 144"/>
                <a:gd name="T42" fmla="*/ 96 w 145"/>
                <a:gd name="T43" fmla="*/ 91 h 144"/>
                <a:gd name="T44" fmla="*/ 106 w 145"/>
                <a:gd name="T45" fmla="*/ 69 h 144"/>
                <a:gd name="T46" fmla="*/ 91 w 145"/>
                <a:gd name="T47" fmla="*/ 50 h 144"/>
                <a:gd name="T48" fmla="*/ 28 w 145"/>
                <a:gd name="T49" fmla="*/ 117 h 144"/>
                <a:gd name="T50" fmla="*/ 32 w 145"/>
                <a:gd name="T51" fmla="*/ 126 h 144"/>
                <a:gd name="T52" fmla="*/ 45 w 145"/>
                <a:gd name="T53" fmla="*/ 115 h 144"/>
                <a:gd name="T54" fmla="*/ 19 w 145"/>
                <a:gd name="T55" fmla="*/ 124 h 144"/>
                <a:gd name="T56" fmla="*/ 5 w 145"/>
                <a:gd name="T57" fmla="*/ 122 h 144"/>
                <a:gd name="T58" fmla="*/ 7 w 145"/>
                <a:gd name="T59" fmla="*/ 125 h 144"/>
                <a:gd name="T60" fmla="*/ 11 w 145"/>
                <a:gd name="T61" fmla="*/ 144 h 144"/>
                <a:gd name="T62" fmla="*/ 19 w 145"/>
                <a:gd name="T6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4">
                  <a:moveTo>
                    <a:pt x="137" y="16"/>
                  </a:moveTo>
                  <a:cubicBezTo>
                    <a:pt x="135" y="13"/>
                    <a:pt x="132" y="17"/>
                    <a:pt x="128" y="18"/>
                  </a:cubicBezTo>
                  <a:cubicBezTo>
                    <a:pt x="124" y="18"/>
                    <a:pt x="113" y="9"/>
                    <a:pt x="110" y="4"/>
                  </a:cubicBezTo>
                  <a:cubicBezTo>
                    <a:pt x="107" y="0"/>
                    <a:pt x="102" y="3"/>
                    <a:pt x="104" y="7"/>
                  </a:cubicBezTo>
                  <a:cubicBezTo>
                    <a:pt x="107" y="10"/>
                    <a:pt x="104" y="11"/>
                    <a:pt x="104" y="15"/>
                  </a:cubicBezTo>
                  <a:cubicBezTo>
                    <a:pt x="104" y="20"/>
                    <a:pt x="101" y="20"/>
                    <a:pt x="101" y="23"/>
                  </a:cubicBezTo>
                  <a:cubicBezTo>
                    <a:pt x="102" y="26"/>
                    <a:pt x="97" y="25"/>
                    <a:pt x="94" y="26"/>
                  </a:cubicBezTo>
                  <a:cubicBezTo>
                    <a:pt x="91" y="26"/>
                    <a:pt x="95" y="29"/>
                    <a:pt x="91" y="31"/>
                  </a:cubicBezTo>
                  <a:cubicBezTo>
                    <a:pt x="88" y="32"/>
                    <a:pt x="88" y="35"/>
                    <a:pt x="90" y="36"/>
                  </a:cubicBezTo>
                  <a:cubicBezTo>
                    <a:pt x="91" y="37"/>
                    <a:pt x="90" y="40"/>
                    <a:pt x="90" y="42"/>
                  </a:cubicBezTo>
                  <a:cubicBezTo>
                    <a:pt x="89" y="44"/>
                    <a:pt x="92" y="43"/>
                    <a:pt x="94" y="40"/>
                  </a:cubicBezTo>
                  <a:cubicBezTo>
                    <a:pt x="96" y="38"/>
                    <a:pt x="98" y="42"/>
                    <a:pt x="98" y="39"/>
                  </a:cubicBezTo>
                  <a:cubicBezTo>
                    <a:pt x="99" y="37"/>
                    <a:pt x="93" y="36"/>
                    <a:pt x="93" y="33"/>
                  </a:cubicBezTo>
                  <a:cubicBezTo>
                    <a:pt x="94" y="31"/>
                    <a:pt x="97" y="34"/>
                    <a:pt x="100" y="32"/>
                  </a:cubicBezTo>
                  <a:cubicBezTo>
                    <a:pt x="103" y="31"/>
                    <a:pt x="109" y="32"/>
                    <a:pt x="113" y="35"/>
                  </a:cubicBezTo>
                  <a:cubicBezTo>
                    <a:pt x="117" y="39"/>
                    <a:pt x="118" y="37"/>
                    <a:pt x="118" y="33"/>
                  </a:cubicBezTo>
                  <a:cubicBezTo>
                    <a:pt x="119" y="30"/>
                    <a:pt x="125" y="28"/>
                    <a:pt x="131" y="28"/>
                  </a:cubicBezTo>
                  <a:cubicBezTo>
                    <a:pt x="136" y="28"/>
                    <a:pt x="137" y="25"/>
                    <a:pt x="135" y="24"/>
                  </a:cubicBezTo>
                  <a:cubicBezTo>
                    <a:pt x="133" y="23"/>
                    <a:pt x="145" y="15"/>
                    <a:pt x="144" y="13"/>
                  </a:cubicBezTo>
                  <a:cubicBezTo>
                    <a:pt x="144" y="11"/>
                    <a:pt x="138" y="18"/>
                    <a:pt x="137" y="16"/>
                  </a:cubicBezTo>
                  <a:close/>
                  <a:moveTo>
                    <a:pt x="91" y="50"/>
                  </a:moveTo>
                  <a:cubicBezTo>
                    <a:pt x="88" y="51"/>
                    <a:pt x="87" y="59"/>
                    <a:pt x="89" y="61"/>
                  </a:cubicBezTo>
                  <a:cubicBezTo>
                    <a:pt x="92" y="63"/>
                    <a:pt x="85" y="67"/>
                    <a:pt x="85" y="72"/>
                  </a:cubicBezTo>
                  <a:cubicBezTo>
                    <a:pt x="85" y="77"/>
                    <a:pt x="81" y="77"/>
                    <a:pt x="80" y="80"/>
                  </a:cubicBezTo>
                  <a:cubicBezTo>
                    <a:pt x="79" y="84"/>
                    <a:pt x="76" y="83"/>
                    <a:pt x="72" y="86"/>
                  </a:cubicBezTo>
                  <a:cubicBezTo>
                    <a:pt x="68" y="89"/>
                    <a:pt x="66" y="86"/>
                    <a:pt x="67" y="84"/>
                  </a:cubicBezTo>
                  <a:cubicBezTo>
                    <a:pt x="68" y="81"/>
                    <a:pt x="60" y="85"/>
                    <a:pt x="60" y="90"/>
                  </a:cubicBezTo>
                  <a:cubicBezTo>
                    <a:pt x="61" y="96"/>
                    <a:pt x="53" y="96"/>
                    <a:pt x="55" y="99"/>
                  </a:cubicBezTo>
                  <a:cubicBezTo>
                    <a:pt x="57" y="101"/>
                    <a:pt x="50" y="103"/>
                    <a:pt x="50" y="100"/>
                  </a:cubicBezTo>
                  <a:cubicBezTo>
                    <a:pt x="50" y="98"/>
                    <a:pt x="46" y="99"/>
                    <a:pt x="40" y="102"/>
                  </a:cubicBezTo>
                  <a:cubicBezTo>
                    <a:pt x="34" y="104"/>
                    <a:pt x="31" y="99"/>
                    <a:pt x="27" y="102"/>
                  </a:cubicBezTo>
                  <a:cubicBezTo>
                    <a:pt x="24" y="106"/>
                    <a:pt x="19" y="111"/>
                    <a:pt x="14" y="112"/>
                  </a:cubicBezTo>
                  <a:cubicBezTo>
                    <a:pt x="10" y="113"/>
                    <a:pt x="13" y="118"/>
                    <a:pt x="14" y="117"/>
                  </a:cubicBezTo>
                  <a:cubicBezTo>
                    <a:pt x="17" y="116"/>
                    <a:pt x="22" y="117"/>
                    <a:pt x="24" y="115"/>
                  </a:cubicBezTo>
                  <a:cubicBezTo>
                    <a:pt x="25" y="113"/>
                    <a:pt x="37" y="110"/>
                    <a:pt x="45" y="110"/>
                  </a:cubicBezTo>
                  <a:cubicBezTo>
                    <a:pt x="52" y="109"/>
                    <a:pt x="48" y="113"/>
                    <a:pt x="48" y="117"/>
                  </a:cubicBezTo>
                  <a:cubicBezTo>
                    <a:pt x="49" y="121"/>
                    <a:pt x="55" y="120"/>
                    <a:pt x="58" y="117"/>
                  </a:cubicBezTo>
                  <a:cubicBezTo>
                    <a:pt x="61" y="113"/>
                    <a:pt x="64" y="113"/>
                    <a:pt x="61" y="111"/>
                  </a:cubicBezTo>
                  <a:cubicBezTo>
                    <a:pt x="58" y="109"/>
                    <a:pt x="62" y="107"/>
                    <a:pt x="64" y="110"/>
                  </a:cubicBezTo>
                  <a:cubicBezTo>
                    <a:pt x="66" y="113"/>
                    <a:pt x="72" y="113"/>
                    <a:pt x="74" y="109"/>
                  </a:cubicBezTo>
                  <a:cubicBezTo>
                    <a:pt x="77" y="105"/>
                    <a:pt x="78" y="110"/>
                    <a:pt x="81" y="109"/>
                  </a:cubicBezTo>
                  <a:cubicBezTo>
                    <a:pt x="84" y="109"/>
                    <a:pt x="85" y="102"/>
                    <a:pt x="86" y="104"/>
                  </a:cubicBezTo>
                  <a:cubicBezTo>
                    <a:pt x="86" y="107"/>
                    <a:pt x="91" y="106"/>
                    <a:pt x="94" y="103"/>
                  </a:cubicBezTo>
                  <a:cubicBezTo>
                    <a:pt x="97" y="100"/>
                    <a:pt x="94" y="94"/>
                    <a:pt x="96" y="91"/>
                  </a:cubicBezTo>
                  <a:cubicBezTo>
                    <a:pt x="98" y="88"/>
                    <a:pt x="100" y="82"/>
                    <a:pt x="98" y="78"/>
                  </a:cubicBezTo>
                  <a:cubicBezTo>
                    <a:pt x="96" y="75"/>
                    <a:pt x="102" y="72"/>
                    <a:pt x="106" y="69"/>
                  </a:cubicBezTo>
                  <a:cubicBezTo>
                    <a:pt x="109" y="66"/>
                    <a:pt x="102" y="51"/>
                    <a:pt x="102" y="47"/>
                  </a:cubicBezTo>
                  <a:cubicBezTo>
                    <a:pt x="101" y="42"/>
                    <a:pt x="93" y="48"/>
                    <a:pt x="91" y="50"/>
                  </a:cubicBezTo>
                  <a:close/>
                  <a:moveTo>
                    <a:pt x="36" y="114"/>
                  </a:moveTo>
                  <a:cubicBezTo>
                    <a:pt x="35" y="117"/>
                    <a:pt x="32" y="116"/>
                    <a:pt x="28" y="117"/>
                  </a:cubicBezTo>
                  <a:cubicBezTo>
                    <a:pt x="24" y="117"/>
                    <a:pt x="24" y="127"/>
                    <a:pt x="27" y="128"/>
                  </a:cubicBezTo>
                  <a:cubicBezTo>
                    <a:pt x="29" y="129"/>
                    <a:pt x="31" y="129"/>
                    <a:pt x="32" y="126"/>
                  </a:cubicBezTo>
                  <a:cubicBezTo>
                    <a:pt x="32" y="123"/>
                    <a:pt x="36" y="122"/>
                    <a:pt x="39" y="123"/>
                  </a:cubicBezTo>
                  <a:cubicBezTo>
                    <a:pt x="41" y="124"/>
                    <a:pt x="45" y="119"/>
                    <a:pt x="45" y="115"/>
                  </a:cubicBezTo>
                  <a:cubicBezTo>
                    <a:pt x="45" y="112"/>
                    <a:pt x="37" y="112"/>
                    <a:pt x="36" y="114"/>
                  </a:cubicBezTo>
                  <a:close/>
                  <a:moveTo>
                    <a:pt x="19" y="124"/>
                  </a:moveTo>
                  <a:cubicBezTo>
                    <a:pt x="19" y="122"/>
                    <a:pt x="13" y="122"/>
                    <a:pt x="13" y="120"/>
                  </a:cubicBezTo>
                  <a:cubicBezTo>
                    <a:pt x="13" y="118"/>
                    <a:pt x="9" y="119"/>
                    <a:pt x="5" y="122"/>
                  </a:cubicBezTo>
                  <a:cubicBezTo>
                    <a:pt x="2" y="124"/>
                    <a:pt x="0" y="125"/>
                    <a:pt x="2" y="128"/>
                  </a:cubicBezTo>
                  <a:cubicBezTo>
                    <a:pt x="3" y="130"/>
                    <a:pt x="6" y="128"/>
                    <a:pt x="7" y="125"/>
                  </a:cubicBezTo>
                  <a:cubicBezTo>
                    <a:pt x="8" y="122"/>
                    <a:pt x="10" y="129"/>
                    <a:pt x="8" y="134"/>
                  </a:cubicBezTo>
                  <a:cubicBezTo>
                    <a:pt x="6" y="138"/>
                    <a:pt x="8" y="144"/>
                    <a:pt x="11" y="144"/>
                  </a:cubicBezTo>
                  <a:cubicBezTo>
                    <a:pt x="14" y="143"/>
                    <a:pt x="17" y="134"/>
                    <a:pt x="21" y="130"/>
                  </a:cubicBezTo>
                  <a:cubicBezTo>
                    <a:pt x="24" y="125"/>
                    <a:pt x="19" y="127"/>
                    <a:pt x="19" y="12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89" name="Freeform 291">
              <a:extLst>
                <a:ext uri="{FF2B5EF4-FFF2-40B4-BE49-F238E27FC236}">
                  <a16:creationId xmlns:a16="http://schemas.microsoft.com/office/drawing/2014/main" id="{4AAFF1F4-7602-A179-7541-1E7AE4954AF7}"/>
                </a:ext>
              </a:extLst>
            </p:cNvPr>
            <p:cNvSpPr>
              <a:spLocks noEditPoints="1"/>
            </p:cNvSpPr>
            <p:nvPr/>
          </p:nvSpPr>
          <p:spPr bwMode="auto">
            <a:xfrm>
              <a:off x="6440488" y="3005138"/>
              <a:ext cx="1423988" cy="989013"/>
            </a:xfrm>
            <a:custGeom>
              <a:avLst/>
              <a:gdLst>
                <a:gd name="T0" fmla="*/ 481 w 506"/>
                <a:gd name="T1" fmla="*/ 66 h 351"/>
                <a:gd name="T2" fmla="*/ 456 w 506"/>
                <a:gd name="T3" fmla="*/ 48 h 351"/>
                <a:gd name="T4" fmla="*/ 436 w 506"/>
                <a:gd name="T5" fmla="*/ 20 h 351"/>
                <a:gd name="T6" fmla="*/ 406 w 506"/>
                <a:gd name="T7" fmla="*/ 1 h 351"/>
                <a:gd name="T8" fmla="*/ 387 w 506"/>
                <a:gd name="T9" fmla="*/ 16 h 351"/>
                <a:gd name="T10" fmla="*/ 370 w 506"/>
                <a:gd name="T11" fmla="*/ 41 h 351"/>
                <a:gd name="T12" fmla="*/ 345 w 506"/>
                <a:gd name="T13" fmla="*/ 55 h 351"/>
                <a:gd name="T14" fmla="*/ 360 w 506"/>
                <a:gd name="T15" fmla="*/ 65 h 351"/>
                <a:gd name="T16" fmla="*/ 360 w 506"/>
                <a:gd name="T17" fmla="*/ 79 h 351"/>
                <a:gd name="T18" fmla="*/ 316 w 506"/>
                <a:gd name="T19" fmla="*/ 95 h 351"/>
                <a:gd name="T20" fmla="*/ 284 w 506"/>
                <a:gd name="T21" fmla="*/ 122 h 351"/>
                <a:gd name="T22" fmla="*/ 235 w 506"/>
                <a:gd name="T23" fmla="*/ 124 h 351"/>
                <a:gd name="T24" fmla="*/ 180 w 506"/>
                <a:gd name="T25" fmla="*/ 117 h 351"/>
                <a:gd name="T26" fmla="*/ 157 w 506"/>
                <a:gd name="T27" fmla="*/ 94 h 351"/>
                <a:gd name="T28" fmla="*/ 136 w 506"/>
                <a:gd name="T29" fmla="*/ 68 h 351"/>
                <a:gd name="T30" fmla="*/ 115 w 506"/>
                <a:gd name="T31" fmla="*/ 49 h 351"/>
                <a:gd name="T32" fmla="*/ 103 w 506"/>
                <a:gd name="T33" fmla="*/ 57 h 351"/>
                <a:gd name="T34" fmla="*/ 83 w 506"/>
                <a:gd name="T35" fmla="*/ 72 h 351"/>
                <a:gd name="T36" fmla="*/ 66 w 506"/>
                <a:gd name="T37" fmla="*/ 91 h 351"/>
                <a:gd name="T38" fmla="*/ 59 w 506"/>
                <a:gd name="T39" fmla="*/ 112 h 351"/>
                <a:gd name="T40" fmla="*/ 39 w 506"/>
                <a:gd name="T41" fmla="*/ 132 h 351"/>
                <a:gd name="T42" fmla="*/ 15 w 506"/>
                <a:gd name="T43" fmla="*/ 139 h 351"/>
                <a:gd name="T44" fmla="*/ 0 w 506"/>
                <a:gd name="T45" fmla="*/ 150 h 351"/>
                <a:gd name="T46" fmla="*/ 11 w 506"/>
                <a:gd name="T47" fmla="*/ 174 h 351"/>
                <a:gd name="T48" fmla="*/ 30 w 506"/>
                <a:gd name="T49" fmla="*/ 190 h 351"/>
                <a:gd name="T50" fmla="*/ 45 w 506"/>
                <a:gd name="T51" fmla="*/ 185 h 351"/>
                <a:gd name="T52" fmla="*/ 42 w 506"/>
                <a:gd name="T53" fmla="*/ 207 h 351"/>
                <a:gd name="T54" fmla="*/ 43 w 506"/>
                <a:gd name="T55" fmla="*/ 227 h 351"/>
                <a:gd name="T56" fmla="*/ 58 w 506"/>
                <a:gd name="T57" fmla="*/ 241 h 351"/>
                <a:gd name="T58" fmla="*/ 103 w 506"/>
                <a:gd name="T59" fmla="*/ 260 h 351"/>
                <a:gd name="T60" fmla="*/ 122 w 506"/>
                <a:gd name="T61" fmla="*/ 264 h 351"/>
                <a:gd name="T62" fmla="*/ 137 w 506"/>
                <a:gd name="T63" fmla="*/ 260 h 351"/>
                <a:gd name="T64" fmla="*/ 157 w 506"/>
                <a:gd name="T65" fmla="*/ 255 h 351"/>
                <a:gd name="T66" fmla="*/ 182 w 506"/>
                <a:gd name="T67" fmla="*/ 255 h 351"/>
                <a:gd name="T68" fmla="*/ 196 w 506"/>
                <a:gd name="T69" fmla="*/ 264 h 351"/>
                <a:gd name="T70" fmla="*/ 191 w 506"/>
                <a:gd name="T71" fmla="*/ 296 h 351"/>
                <a:gd name="T72" fmla="*/ 205 w 506"/>
                <a:gd name="T73" fmla="*/ 314 h 351"/>
                <a:gd name="T74" fmla="*/ 223 w 506"/>
                <a:gd name="T75" fmla="*/ 322 h 351"/>
                <a:gd name="T76" fmla="*/ 236 w 506"/>
                <a:gd name="T77" fmla="*/ 308 h 351"/>
                <a:gd name="T78" fmla="*/ 263 w 506"/>
                <a:gd name="T79" fmla="*/ 306 h 351"/>
                <a:gd name="T80" fmla="*/ 280 w 506"/>
                <a:gd name="T81" fmla="*/ 318 h 351"/>
                <a:gd name="T82" fmla="*/ 294 w 506"/>
                <a:gd name="T83" fmla="*/ 329 h 351"/>
                <a:gd name="T84" fmla="*/ 333 w 506"/>
                <a:gd name="T85" fmla="*/ 309 h 351"/>
                <a:gd name="T86" fmla="*/ 362 w 506"/>
                <a:gd name="T87" fmla="*/ 293 h 351"/>
                <a:gd name="T88" fmla="*/ 377 w 506"/>
                <a:gd name="T89" fmla="*/ 276 h 351"/>
                <a:gd name="T90" fmla="*/ 391 w 506"/>
                <a:gd name="T91" fmla="*/ 258 h 351"/>
                <a:gd name="T92" fmla="*/ 394 w 506"/>
                <a:gd name="T93" fmla="*/ 242 h 351"/>
                <a:gd name="T94" fmla="*/ 390 w 506"/>
                <a:gd name="T95" fmla="*/ 229 h 351"/>
                <a:gd name="T96" fmla="*/ 388 w 506"/>
                <a:gd name="T97" fmla="*/ 217 h 351"/>
                <a:gd name="T98" fmla="*/ 377 w 506"/>
                <a:gd name="T99" fmla="*/ 189 h 351"/>
                <a:gd name="T100" fmla="*/ 401 w 506"/>
                <a:gd name="T101" fmla="*/ 176 h 351"/>
                <a:gd name="T102" fmla="*/ 371 w 506"/>
                <a:gd name="T103" fmla="*/ 167 h 351"/>
                <a:gd name="T104" fmla="*/ 383 w 506"/>
                <a:gd name="T105" fmla="*/ 144 h 351"/>
                <a:gd name="T106" fmla="*/ 396 w 506"/>
                <a:gd name="T107" fmla="*/ 156 h 351"/>
                <a:gd name="T108" fmla="*/ 433 w 506"/>
                <a:gd name="T109" fmla="*/ 135 h 351"/>
                <a:gd name="T110" fmla="*/ 453 w 506"/>
                <a:gd name="T111" fmla="*/ 126 h 351"/>
                <a:gd name="T112" fmla="*/ 473 w 506"/>
                <a:gd name="T113" fmla="*/ 118 h 351"/>
                <a:gd name="T114" fmla="*/ 475 w 506"/>
                <a:gd name="T115" fmla="*/ 96 h 351"/>
                <a:gd name="T116" fmla="*/ 499 w 506"/>
                <a:gd name="T117" fmla="*/ 80 h 351"/>
                <a:gd name="T118" fmla="*/ 386 w 506"/>
                <a:gd name="T119" fmla="*/ 313 h 351"/>
                <a:gd name="T120" fmla="*/ 284 w 506"/>
                <a:gd name="T121" fmla="*/ 34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351">
                  <a:moveTo>
                    <a:pt x="503" y="63"/>
                  </a:moveTo>
                  <a:cubicBezTo>
                    <a:pt x="503" y="58"/>
                    <a:pt x="498" y="60"/>
                    <a:pt x="496" y="61"/>
                  </a:cubicBezTo>
                  <a:cubicBezTo>
                    <a:pt x="495" y="62"/>
                    <a:pt x="490" y="61"/>
                    <a:pt x="488" y="64"/>
                  </a:cubicBezTo>
                  <a:cubicBezTo>
                    <a:pt x="487" y="67"/>
                    <a:pt x="484" y="65"/>
                    <a:pt x="481" y="66"/>
                  </a:cubicBezTo>
                  <a:cubicBezTo>
                    <a:pt x="477" y="66"/>
                    <a:pt x="472" y="65"/>
                    <a:pt x="472" y="62"/>
                  </a:cubicBezTo>
                  <a:cubicBezTo>
                    <a:pt x="473" y="60"/>
                    <a:pt x="470" y="58"/>
                    <a:pt x="471" y="55"/>
                  </a:cubicBezTo>
                  <a:cubicBezTo>
                    <a:pt x="471" y="53"/>
                    <a:pt x="467" y="54"/>
                    <a:pt x="465" y="51"/>
                  </a:cubicBezTo>
                  <a:cubicBezTo>
                    <a:pt x="462" y="49"/>
                    <a:pt x="457" y="47"/>
                    <a:pt x="456" y="48"/>
                  </a:cubicBezTo>
                  <a:cubicBezTo>
                    <a:pt x="455" y="48"/>
                    <a:pt x="452" y="45"/>
                    <a:pt x="448" y="45"/>
                  </a:cubicBezTo>
                  <a:cubicBezTo>
                    <a:pt x="444" y="44"/>
                    <a:pt x="444" y="42"/>
                    <a:pt x="445" y="40"/>
                  </a:cubicBezTo>
                  <a:cubicBezTo>
                    <a:pt x="445" y="38"/>
                    <a:pt x="441" y="33"/>
                    <a:pt x="441" y="30"/>
                  </a:cubicBezTo>
                  <a:cubicBezTo>
                    <a:pt x="440" y="27"/>
                    <a:pt x="437" y="26"/>
                    <a:pt x="436" y="20"/>
                  </a:cubicBezTo>
                  <a:cubicBezTo>
                    <a:pt x="434" y="13"/>
                    <a:pt x="431" y="15"/>
                    <a:pt x="432" y="12"/>
                  </a:cubicBezTo>
                  <a:cubicBezTo>
                    <a:pt x="432" y="9"/>
                    <a:pt x="427" y="7"/>
                    <a:pt x="426" y="6"/>
                  </a:cubicBezTo>
                  <a:cubicBezTo>
                    <a:pt x="425" y="4"/>
                    <a:pt x="420" y="5"/>
                    <a:pt x="416" y="3"/>
                  </a:cubicBezTo>
                  <a:cubicBezTo>
                    <a:pt x="412" y="1"/>
                    <a:pt x="410" y="2"/>
                    <a:pt x="406" y="1"/>
                  </a:cubicBezTo>
                  <a:cubicBezTo>
                    <a:pt x="403" y="0"/>
                    <a:pt x="395" y="2"/>
                    <a:pt x="394" y="2"/>
                  </a:cubicBezTo>
                  <a:cubicBezTo>
                    <a:pt x="393" y="2"/>
                    <a:pt x="387" y="1"/>
                    <a:pt x="383" y="6"/>
                  </a:cubicBezTo>
                  <a:cubicBezTo>
                    <a:pt x="380" y="10"/>
                    <a:pt x="383" y="10"/>
                    <a:pt x="384" y="10"/>
                  </a:cubicBezTo>
                  <a:cubicBezTo>
                    <a:pt x="386" y="10"/>
                    <a:pt x="386" y="15"/>
                    <a:pt x="387" y="16"/>
                  </a:cubicBezTo>
                  <a:cubicBezTo>
                    <a:pt x="387" y="18"/>
                    <a:pt x="384" y="20"/>
                    <a:pt x="383" y="20"/>
                  </a:cubicBezTo>
                  <a:cubicBezTo>
                    <a:pt x="382" y="21"/>
                    <a:pt x="378" y="26"/>
                    <a:pt x="378" y="28"/>
                  </a:cubicBezTo>
                  <a:cubicBezTo>
                    <a:pt x="377" y="30"/>
                    <a:pt x="373" y="35"/>
                    <a:pt x="374" y="37"/>
                  </a:cubicBezTo>
                  <a:cubicBezTo>
                    <a:pt x="374" y="39"/>
                    <a:pt x="372" y="41"/>
                    <a:pt x="370" y="41"/>
                  </a:cubicBezTo>
                  <a:cubicBezTo>
                    <a:pt x="368" y="41"/>
                    <a:pt x="363" y="45"/>
                    <a:pt x="362" y="45"/>
                  </a:cubicBezTo>
                  <a:cubicBezTo>
                    <a:pt x="360" y="46"/>
                    <a:pt x="354" y="45"/>
                    <a:pt x="354" y="43"/>
                  </a:cubicBezTo>
                  <a:cubicBezTo>
                    <a:pt x="353" y="42"/>
                    <a:pt x="353" y="42"/>
                    <a:pt x="352" y="41"/>
                  </a:cubicBezTo>
                  <a:cubicBezTo>
                    <a:pt x="345" y="55"/>
                    <a:pt x="345" y="55"/>
                    <a:pt x="345" y="55"/>
                  </a:cubicBezTo>
                  <a:cubicBezTo>
                    <a:pt x="345" y="59"/>
                    <a:pt x="345" y="59"/>
                    <a:pt x="345" y="59"/>
                  </a:cubicBezTo>
                  <a:cubicBezTo>
                    <a:pt x="345" y="59"/>
                    <a:pt x="340" y="60"/>
                    <a:pt x="343" y="64"/>
                  </a:cubicBezTo>
                  <a:cubicBezTo>
                    <a:pt x="347" y="67"/>
                    <a:pt x="347" y="64"/>
                    <a:pt x="352" y="64"/>
                  </a:cubicBezTo>
                  <a:cubicBezTo>
                    <a:pt x="357" y="64"/>
                    <a:pt x="359" y="68"/>
                    <a:pt x="360" y="65"/>
                  </a:cubicBezTo>
                  <a:cubicBezTo>
                    <a:pt x="361" y="62"/>
                    <a:pt x="366" y="61"/>
                    <a:pt x="368" y="64"/>
                  </a:cubicBezTo>
                  <a:cubicBezTo>
                    <a:pt x="371" y="67"/>
                    <a:pt x="380" y="73"/>
                    <a:pt x="379" y="75"/>
                  </a:cubicBezTo>
                  <a:cubicBezTo>
                    <a:pt x="379" y="78"/>
                    <a:pt x="374" y="78"/>
                    <a:pt x="371" y="77"/>
                  </a:cubicBezTo>
                  <a:cubicBezTo>
                    <a:pt x="367" y="75"/>
                    <a:pt x="363" y="79"/>
                    <a:pt x="360" y="79"/>
                  </a:cubicBezTo>
                  <a:cubicBezTo>
                    <a:pt x="356" y="79"/>
                    <a:pt x="353" y="80"/>
                    <a:pt x="349" y="83"/>
                  </a:cubicBezTo>
                  <a:cubicBezTo>
                    <a:pt x="346" y="86"/>
                    <a:pt x="347" y="90"/>
                    <a:pt x="342" y="90"/>
                  </a:cubicBezTo>
                  <a:cubicBezTo>
                    <a:pt x="337" y="91"/>
                    <a:pt x="335" y="90"/>
                    <a:pt x="329" y="94"/>
                  </a:cubicBezTo>
                  <a:cubicBezTo>
                    <a:pt x="324" y="98"/>
                    <a:pt x="318" y="96"/>
                    <a:pt x="316" y="95"/>
                  </a:cubicBezTo>
                  <a:cubicBezTo>
                    <a:pt x="314" y="94"/>
                    <a:pt x="310" y="93"/>
                    <a:pt x="308" y="97"/>
                  </a:cubicBezTo>
                  <a:cubicBezTo>
                    <a:pt x="305" y="101"/>
                    <a:pt x="310" y="103"/>
                    <a:pt x="310" y="107"/>
                  </a:cubicBezTo>
                  <a:cubicBezTo>
                    <a:pt x="309" y="111"/>
                    <a:pt x="304" y="110"/>
                    <a:pt x="299" y="115"/>
                  </a:cubicBezTo>
                  <a:cubicBezTo>
                    <a:pt x="295" y="120"/>
                    <a:pt x="288" y="122"/>
                    <a:pt x="284" y="122"/>
                  </a:cubicBezTo>
                  <a:cubicBezTo>
                    <a:pt x="281" y="121"/>
                    <a:pt x="272" y="119"/>
                    <a:pt x="265" y="122"/>
                  </a:cubicBezTo>
                  <a:cubicBezTo>
                    <a:pt x="258" y="125"/>
                    <a:pt x="253" y="130"/>
                    <a:pt x="251" y="130"/>
                  </a:cubicBezTo>
                  <a:cubicBezTo>
                    <a:pt x="248" y="129"/>
                    <a:pt x="248" y="126"/>
                    <a:pt x="244" y="126"/>
                  </a:cubicBezTo>
                  <a:cubicBezTo>
                    <a:pt x="240" y="127"/>
                    <a:pt x="238" y="126"/>
                    <a:pt x="235" y="124"/>
                  </a:cubicBezTo>
                  <a:cubicBezTo>
                    <a:pt x="233" y="123"/>
                    <a:pt x="231" y="125"/>
                    <a:pt x="226" y="122"/>
                  </a:cubicBezTo>
                  <a:cubicBezTo>
                    <a:pt x="222" y="119"/>
                    <a:pt x="214" y="119"/>
                    <a:pt x="211" y="119"/>
                  </a:cubicBezTo>
                  <a:cubicBezTo>
                    <a:pt x="208" y="118"/>
                    <a:pt x="195" y="119"/>
                    <a:pt x="191" y="118"/>
                  </a:cubicBezTo>
                  <a:cubicBezTo>
                    <a:pt x="187" y="118"/>
                    <a:pt x="181" y="119"/>
                    <a:pt x="180" y="117"/>
                  </a:cubicBezTo>
                  <a:cubicBezTo>
                    <a:pt x="180" y="115"/>
                    <a:pt x="176" y="113"/>
                    <a:pt x="175" y="109"/>
                  </a:cubicBezTo>
                  <a:cubicBezTo>
                    <a:pt x="174" y="104"/>
                    <a:pt x="171" y="102"/>
                    <a:pt x="169" y="102"/>
                  </a:cubicBezTo>
                  <a:cubicBezTo>
                    <a:pt x="166" y="101"/>
                    <a:pt x="166" y="98"/>
                    <a:pt x="163" y="98"/>
                  </a:cubicBezTo>
                  <a:cubicBezTo>
                    <a:pt x="162" y="98"/>
                    <a:pt x="161" y="94"/>
                    <a:pt x="157" y="94"/>
                  </a:cubicBezTo>
                  <a:cubicBezTo>
                    <a:pt x="153" y="94"/>
                    <a:pt x="140" y="92"/>
                    <a:pt x="138" y="89"/>
                  </a:cubicBezTo>
                  <a:cubicBezTo>
                    <a:pt x="136" y="86"/>
                    <a:pt x="140" y="85"/>
                    <a:pt x="140" y="82"/>
                  </a:cubicBezTo>
                  <a:cubicBezTo>
                    <a:pt x="140" y="79"/>
                    <a:pt x="142" y="75"/>
                    <a:pt x="140" y="74"/>
                  </a:cubicBezTo>
                  <a:cubicBezTo>
                    <a:pt x="139" y="73"/>
                    <a:pt x="136" y="70"/>
                    <a:pt x="136" y="68"/>
                  </a:cubicBezTo>
                  <a:cubicBezTo>
                    <a:pt x="136" y="65"/>
                    <a:pt x="132" y="62"/>
                    <a:pt x="129" y="62"/>
                  </a:cubicBezTo>
                  <a:cubicBezTo>
                    <a:pt x="126" y="62"/>
                    <a:pt x="124" y="60"/>
                    <a:pt x="121" y="58"/>
                  </a:cubicBezTo>
                  <a:cubicBezTo>
                    <a:pt x="119" y="55"/>
                    <a:pt x="116" y="55"/>
                    <a:pt x="115" y="50"/>
                  </a:cubicBezTo>
                  <a:cubicBezTo>
                    <a:pt x="115" y="49"/>
                    <a:pt x="115" y="49"/>
                    <a:pt x="115" y="49"/>
                  </a:cubicBezTo>
                  <a:cubicBezTo>
                    <a:pt x="114" y="49"/>
                    <a:pt x="113" y="48"/>
                    <a:pt x="112" y="48"/>
                  </a:cubicBezTo>
                  <a:cubicBezTo>
                    <a:pt x="111" y="48"/>
                    <a:pt x="110" y="48"/>
                    <a:pt x="109" y="47"/>
                  </a:cubicBezTo>
                  <a:cubicBezTo>
                    <a:pt x="109" y="49"/>
                    <a:pt x="107" y="51"/>
                    <a:pt x="107" y="52"/>
                  </a:cubicBezTo>
                  <a:cubicBezTo>
                    <a:pt x="107" y="54"/>
                    <a:pt x="106" y="57"/>
                    <a:pt x="103" y="57"/>
                  </a:cubicBezTo>
                  <a:cubicBezTo>
                    <a:pt x="100" y="57"/>
                    <a:pt x="98" y="59"/>
                    <a:pt x="97" y="63"/>
                  </a:cubicBezTo>
                  <a:cubicBezTo>
                    <a:pt x="97" y="68"/>
                    <a:pt x="100" y="68"/>
                    <a:pt x="99" y="70"/>
                  </a:cubicBezTo>
                  <a:cubicBezTo>
                    <a:pt x="97" y="72"/>
                    <a:pt x="92" y="74"/>
                    <a:pt x="91" y="73"/>
                  </a:cubicBezTo>
                  <a:cubicBezTo>
                    <a:pt x="89" y="72"/>
                    <a:pt x="86" y="73"/>
                    <a:pt x="83" y="72"/>
                  </a:cubicBezTo>
                  <a:cubicBezTo>
                    <a:pt x="80" y="72"/>
                    <a:pt x="78" y="69"/>
                    <a:pt x="77" y="72"/>
                  </a:cubicBezTo>
                  <a:cubicBezTo>
                    <a:pt x="76" y="76"/>
                    <a:pt x="71" y="87"/>
                    <a:pt x="72" y="89"/>
                  </a:cubicBezTo>
                  <a:cubicBezTo>
                    <a:pt x="73" y="90"/>
                    <a:pt x="74" y="93"/>
                    <a:pt x="72" y="93"/>
                  </a:cubicBezTo>
                  <a:cubicBezTo>
                    <a:pt x="70" y="93"/>
                    <a:pt x="67" y="92"/>
                    <a:pt x="66" y="91"/>
                  </a:cubicBezTo>
                  <a:cubicBezTo>
                    <a:pt x="65" y="90"/>
                    <a:pt x="61" y="93"/>
                    <a:pt x="58" y="93"/>
                  </a:cubicBezTo>
                  <a:cubicBezTo>
                    <a:pt x="57" y="92"/>
                    <a:pt x="51" y="95"/>
                    <a:pt x="53" y="96"/>
                  </a:cubicBezTo>
                  <a:cubicBezTo>
                    <a:pt x="55" y="97"/>
                    <a:pt x="55" y="101"/>
                    <a:pt x="55" y="103"/>
                  </a:cubicBezTo>
                  <a:cubicBezTo>
                    <a:pt x="55" y="105"/>
                    <a:pt x="59" y="111"/>
                    <a:pt x="59" y="112"/>
                  </a:cubicBezTo>
                  <a:cubicBezTo>
                    <a:pt x="58" y="114"/>
                    <a:pt x="54" y="116"/>
                    <a:pt x="54" y="119"/>
                  </a:cubicBezTo>
                  <a:cubicBezTo>
                    <a:pt x="54" y="121"/>
                    <a:pt x="55" y="123"/>
                    <a:pt x="53" y="124"/>
                  </a:cubicBezTo>
                  <a:cubicBezTo>
                    <a:pt x="52" y="125"/>
                    <a:pt x="48" y="126"/>
                    <a:pt x="46" y="128"/>
                  </a:cubicBezTo>
                  <a:cubicBezTo>
                    <a:pt x="44" y="129"/>
                    <a:pt x="41" y="129"/>
                    <a:pt x="39" y="132"/>
                  </a:cubicBezTo>
                  <a:cubicBezTo>
                    <a:pt x="38" y="134"/>
                    <a:pt x="37" y="136"/>
                    <a:pt x="33" y="135"/>
                  </a:cubicBezTo>
                  <a:cubicBezTo>
                    <a:pt x="29" y="135"/>
                    <a:pt x="28" y="134"/>
                    <a:pt x="25" y="137"/>
                  </a:cubicBezTo>
                  <a:cubicBezTo>
                    <a:pt x="22" y="141"/>
                    <a:pt x="22" y="139"/>
                    <a:pt x="20" y="141"/>
                  </a:cubicBezTo>
                  <a:cubicBezTo>
                    <a:pt x="18" y="142"/>
                    <a:pt x="16" y="140"/>
                    <a:pt x="15" y="139"/>
                  </a:cubicBezTo>
                  <a:cubicBezTo>
                    <a:pt x="13" y="139"/>
                    <a:pt x="11" y="141"/>
                    <a:pt x="10" y="141"/>
                  </a:cubicBezTo>
                  <a:cubicBezTo>
                    <a:pt x="8" y="141"/>
                    <a:pt x="7" y="143"/>
                    <a:pt x="5" y="144"/>
                  </a:cubicBezTo>
                  <a:cubicBezTo>
                    <a:pt x="3" y="144"/>
                    <a:pt x="1" y="144"/>
                    <a:pt x="1" y="146"/>
                  </a:cubicBezTo>
                  <a:cubicBezTo>
                    <a:pt x="1" y="147"/>
                    <a:pt x="1" y="149"/>
                    <a:pt x="0" y="150"/>
                  </a:cubicBezTo>
                  <a:cubicBezTo>
                    <a:pt x="0" y="150"/>
                    <a:pt x="0" y="150"/>
                    <a:pt x="0" y="150"/>
                  </a:cubicBezTo>
                  <a:cubicBezTo>
                    <a:pt x="1" y="158"/>
                    <a:pt x="1" y="158"/>
                    <a:pt x="1" y="158"/>
                  </a:cubicBezTo>
                  <a:cubicBezTo>
                    <a:pt x="1" y="158"/>
                    <a:pt x="9" y="160"/>
                    <a:pt x="10" y="163"/>
                  </a:cubicBezTo>
                  <a:cubicBezTo>
                    <a:pt x="10" y="166"/>
                    <a:pt x="11" y="174"/>
                    <a:pt x="11" y="174"/>
                  </a:cubicBezTo>
                  <a:cubicBezTo>
                    <a:pt x="11" y="174"/>
                    <a:pt x="11" y="174"/>
                    <a:pt x="11" y="174"/>
                  </a:cubicBezTo>
                  <a:cubicBezTo>
                    <a:pt x="14" y="177"/>
                    <a:pt x="19" y="179"/>
                    <a:pt x="19" y="180"/>
                  </a:cubicBezTo>
                  <a:cubicBezTo>
                    <a:pt x="19" y="182"/>
                    <a:pt x="19" y="185"/>
                    <a:pt x="23" y="187"/>
                  </a:cubicBezTo>
                  <a:cubicBezTo>
                    <a:pt x="26" y="188"/>
                    <a:pt x="28" y="189"/>
                    <a:pt x="30" y="190"/>
                  </a:cubicBezTo>
                  <a:cubicBezTo>
                    <a:pt x="30" y="190"/>
                    <a:pt x="30" y="189"/>
                    <a:pt x="30" y="189"/>
                  </a:cubicBezTo>
                  <a:cubicBezTo>
                    <a:pt x="33" y="189"/>
                    <a:pt x="33" y="189"/>
                    <a:pt x="33" y="189"/>
                  </a:cubicBezTo>
                  <a:cubicBezTo>
                    <a:pt x="33" y="189"/>
                    <a:pt x="34" y="190"/>
                    <a:pt x="35" y="191"/>
                  </a:cubicBezTo>
                  <a:cubicBezTo>
                    <a:pt x="36" y="188"/>
                    <a:pt x="42" y="185"/>
                    <a:pt x="45" y="185"/>
                  </a:cubicBezTo>
                  <a:cubicBezTo>
                    <a:pt x="48" y="185"/>
                    <a:pt x="55" y="191"/>
                    <a:pt x="54" y="193"/>
                  </a:cubicBezTo>
                  <a:cubicBezTo>
                    <a:pt x="54" y="195"/>
                    <a:pt x="48" y="203"/>
                    <a:pt x="46" y="203"/>
                  </a:cubicBezTo>
                  <a:cubicBezTo>
                    <a:pt x="45" y="204"/>
                    <a:pt x="44" y="204"/>
                    <a:pt x="42" y="204"/>
                  </a:cubicBezTo>
                  <a:cubicBezTo>
                    <a:pt x="42" y="205"/>
                    <a:pt x="42" y="206"/>
                    <a:pt x="42" y="207"/>
                  </a:cubicBezTo>
                  <a:cubicBezTo>
                    <a:pt x="42" y="208"/>
                    <a:pt x="45" y="211"/>
                    <a:pt x="47" y="214"/>
                  </a:cubicBezTo>
                  <a:cubicBezTo>
                    <a:pt x="48" y="217"/>
                    <a:pt x="44" y="219"/>
                    <a:pt x="42" y="217"/>
                  </a:cubicBezTo>
                  <a:cubicBezTo>
                    <a:pt x="39" y="215"/>
                    <a:pt x="38" y="219"/>
                    <a:pt x="40" y="221"/>
                  </a:cubicBezTo>
                  <a:cubicBezTo>
                    <a:pt x="41" y="222"/>
                    <a:pt x="40" y="227"/>
                    <a:pt x="43" y="227"/>
                  </a:cubicBezTo>
                  <a:cubicBezTo>
                    <a:pt x="45" y="228"/>
                    <a:pt x="47" y="232"/>
                    <a:pt x="50" y="232"/>
                  </a:cubicBezTo>
                  <a:cubicBezTo>
                    <a:pt x="52" y="232"/>
                    <a:pt x="55" y="237"/>
                    <a:pt x="55" y="237"/>
                  </a:cubicBezTo>
                  <a:cubicBezTo>
                    <a:pt x="55" y="237"/>
                    <a:pt x="58" y="239"/>
                    <a:pt x="58" y="240"/>
                  </a:cubicBezTo>
                  <a:cubicBezTo>
                    <a:pt x="58" y="240"/>
                    <a:pt x="58" y="241"/>
                    <a:pt x="58" y="241"/>
                  </a:cubicBezTo>
                  <a:cubicBezTo>
                    <a:pt x="61" y="241"/>
                    <a:pt x="63" y="240"/>
                    <a:pt x="63" y="239"/>
                  </a:cubicBezTo>
                  <a:cubicBezTo>
                    <a:pt x="64" y="238"/>
                    <a:pt x="67" y="238"/>
                    <a:pt x="70" y="241"/>
                  </a:cubicBezTo>
                  <a:cubicBezTo>
                    <a:pt x="73" y="243"/>
                    <a:pt x="83" y="250"/>
                    <a:pt x="87" y="253"/>
                  </a:cubicBezTo>
                  <a:cubicBezTo>
                    <a:pt x="91" y="256"/>
                    <a:pt x="100" y="260"/>
                    <a:pt x="103" y="260"/>
                  </a:cubicBezTo>
                  <a:cubicBezTo>
                    <a:pt x="107" y="259"/>
                    <a:pt x="109" y="262"/>
                    <a:pt x="114" y="262"/>
                  </a:cubicBezTo>
                  <a:cubicBezTo>
                    <a:pt x="115" y="262"/>
                    <a:pt x="116" y="262"/>
                    <a:pt x="116" y="262"/>
                  </a:cubicBezTo>
                  <a:cubicBezTo>
                    <a:pt x="117" y="261"/>
                    <a:pt x="118" y="261"/>
                    <a:pt x="119" y="260"/>
                  </a:cubicBezTo>
                  <a:cubicBezTo>
                    <a:pt x="120" y="258"/>
                    <a:pt x="122" y="261"/>
                    <a:pt x="122" y="264"/>
                  </a:cubicBezTo>
                  <a:cubicBezTo>
                    <a:pt x="121" y="265"/>
                    <a:pt x="122" y="267"/>
                    <a:pt x="122" y="268"/>
                  </a:cubicBezTo>
                  <a:cubicBezTo>
                    <a:pt x="123" y="267"/>
                    <a:pt x="124" y="265"/>
                    <a:pt x="124" y="264"/>
                  </a:cubicBezTo>
                  <a:cubicBezTo>
                    <a:pt x="126" y="260"/>
                    <a:pt x="128" y="260"/>
                    <a:pt x="130" y="259"/>
                  </a:cubicBezTo>
                  <a:cubicBezTo>
                    <a:pt x="132" y="258"/>
                    <a:pt x="133" y="258"/>
                    <a:pt x="137" y="260"/>
                  </a:cubicBezTo>
                  <a:cubicBezTo>
                    <a:pt x="140" y="262"/>
                    <a:pt x="142" y="258"/>
                    <a:pt x="147" y="263"/>
                  </a:cubicBezTo>
                  <a:cubicBezTo>
                    <a:pt x="148" y="262"/>
                    <a:pt x="149" y="262"/>
                    <a:pt x="150" y="262"/>
                  </a:cubicBezTo>
                  <a:cubicBezTo>
                    <a:pt x="151" y="262"/>
                    <a:pt x="152" y="260"/>
                    <a:pt x="154" y="258"/>
                  </a:cubicBezTo>
                  <a:cubicBezTo>
                    <a:pt x="155" y="256"/>
                    <a:pt x="155" y="254"/>
                    <a:pt x="157" y="255"/>
                  </a:cubicBezTo>
                  <a:cubicBezTo>
                    <a:pt x="159" y="255"/>
                    <a:pt x="160" y="252"/>
                    <a:pt x="164" y="250"/>
                  </a:cubicBezTo>
                  <a:cubicBezTo>
                    <a:pt x="169" y="248"/>
                    <a:pt x="172" y="251"/>
                    <a:pt x="174" y="250"/>
                  </a:cubicBezTo>
                  <a:cubicBezTo>
                    <a:pt x="176" y="248"/>
                    <a:pt x="179" y="247"/>
                    <a:pt x="179" y="249"/>
                  </a:cubicBezTo>
                  <a:cubicBezTo>
                    <a:pt x="179" y="251"/>
                    <a:pt x="181" y="253"/>
                    <a:pt x="182" y="255"/>
                  </a:cubicBezTo>
                  <a:cubicBezTo>
                    <a:pt x="182" y="256"/>
                    <a:pt x="186" y="257"/>
                    <a:pt x="187" y="257"/>
                  </a:cubicBezTo>
                  <a:cubicBezTo>
                    <a:pt x="187" y="257"/>
                    <a:pt x="188" y="257"/>
                    <a:pt x="188" y="256"/>
                  </a:cubicBezTo>
                  <a:cubicBezTo>
                    <a:pt x="190" y="255"/>
                    <a:pt x="194" y="257"/>
                    <a:pt x="194" y="259"/>
                  </a:cubicBezTo>
                  <a:cubicBezTo>
                    <a:pt x="194" y="261"/>
                    <a:pt x="194" y="264"/>
                    <a:pt x="196" y="264"/>
                  </a:cubicBezTo>
                  <a:cubicBezTo>
                    <a:pt x="197" y="264"/>
                    <a:pt x="199" y="264"/>
                    <a:pt x="199" y="268"/>
                  </a:cubicBezTo>
                  <a:cubicBezTo>
                    <a:pt x="199" y="272"/>
                    <a:pt x="200" y="276"/>
                    <a:pt x="197" y="280"/>
                  </a:cubicBezTo>
                  <a:cubicBezTo>
                    <a:pt x="193" y="283"/>
                    <a:pt x="189" y="290"/>
                    <a:pt x="190" y="292"/>
                  </a:cubicBezTo>
                  <a:cubicBezTo>
                    <a:pt x="191" y="294"/>
                    <a:pt x="189" y="297"/>
                    <a:pt x="191" y="296"/>
                  </a:cubicBezTo>
                  <a:cubicBezTo>
                    <a:pt x="194" y="295"/>
                    <a:pt x="200" y="296"/>
                    <a:pt x="199" y="297"/>
                  </a:cubicBezTo>
                  <a:cubicBezTo>
                    <a:pt x="198" y="299"/>
                    <a:pt x="199" y="304"/>
                    <a:pt x="202" y="304"/>
                  </a:cubicBezTo>
                  <a:cubicBezTo>
                    <a:pt x="204" y="304"/>
                    <a:pt x="206" y="306"/>
                    <a:pt x="205" y="308"/>
                  </a:cubicBezTo>
                  <a:cubicBezTo>
                    <a:pt x="204" y="310"/>
                    <a:pt x="203" y="314"/>
                    <a:pt x="205" y="314"/>
                  </a:cubicBezTo>
                  <a:cubicBezTo>
                    <a:pt x="207" y="314"/>
                    <a:pt x="210" y="314"/>
                    <a:pt x="210" y="316"/>
                  </a:cubicBezTo>
                  <a:cubicBezTo>
                    <a:pt x="209" y="318"/>
                    <a:pt x="211" y="320"/>
                    <a:pt x="215" y="319"/>
                  </a:cubicBezTo>
                  <a:cubicBezTo>
                    <a:pt x="217" y="318"/>
                    <a:pt x="218" y="317"/>
                    <a:pt x="219" y="318"/>
                  </a:cubicBezTo>
                  <a:cubicBezTo>
                    <a:pt x="220" y="318"/>
                    <a:pt x="220" y="321"/>
                    <a:pt x="223" y="322"/>
                  </a:cubicBezTo>
                  <a:cubicBezTo>
                    <a:pt x="225" y="322"/>
                    <a:pt x="224" y="316"/>
                    <a:pt x="223" y="315"/>
                  </a:cubicBezTo>
                  <a:cubicBezTo>
                    <a:pt x="222" y="314"/>
                    <a:pt x="223" y="310"/>
                    <a:pt x="224" y="311"/>
                  </a:cubicBezTo>
                  <a:cubicBezTo>
                    <a:pt x="225" y="312"/>
                    <a:pt x="228" y="311"/>
                    <a:pt x="230" y="309"/>
                  </a:cubicBezTo>
                  <a:cubicBezTo>
                    <a:pt x="232" y="307"/>
                    <a:pt x="235" y="310"/>
                    <a:pt x="236" y="308"/>
                  </a:cubicBezTo>
                  <a:cubicBezTo>
                    <a:pt x="238" y="306"/>
                    <a:pt x="241" y="310"/>
                    <a:pt x="244" y="308"/>
                  </a:cubicBezTo>
                  <a:cubicBezTo>
                    <a:pt x="247" y="306"/>
                    <a:pt x="248" y="309"/>
                    <a:pt x="249" y="307"/>
                  </a:cubicBezTo>
                  <a:cubicBezTo>
                    <a:pt x="251" y="305"/>
                    <a:pt x="255" y="302"/>
                    <a:pt x="256" y="303"/>
                  </a:cubicBezTo>
                  <a:cubicBezTo>
                    <a:pt x="257" y="304"/>
                    <a:pt x="258" y="306"/>
                    <a:pt x="263" y="306"/>
                  </a:cubicBezTo>
                  <a:cubicBezTo>
                    <a:pt x="268" y="307"/>
                    <a:pt x="265" y="310"/>
                    <a:pt x="265" y="311"/>
                  </a:cubicBezTo>
                  <a:cubicBezTo>
                    <a:pt x="265" y="313"/>
                    <a:pt x="271" y="317"/>
                    <a:pt x="274" y="318"/>
                  </a:cubicBezTo>
                  <a:cubicBezTo>
                    <a:pt x="274" y="318"/>
                    <a:pt x="275" y="318"/>
                    <a:pt x="275" y="319"/>
                  </a:cubicBezTo>
                  <a:cubicBezTo>
                    <a:pt x="277" y="318"/>
                    <a:pt x="280" y="320"/>
                    <a:pt x="280" y="318"/>
                  </a:cubicBezTo>
                  <a:cubicBezTo>
                    <a:pt x="281" y="316"/>
                    <a:pt x="284" y="316"/>
                    <a:pt x="285" y="318"/>
                  </a:cubicBezTo>
                  <a:cubicBezTo>
                    <a:pt x="286" y="320"/>
                    <a:pt x="287" y="320"/>
                    <a:pt x="290" y="318"/>
                  </a:cubicBezTo>
                  <a:cubicBezTo>
                    <a:pt x="292" y="316"/>
                    <a:pt x="294" y="320"/>
                    <a:pt x="292" y="322"/>
                  </a:cubicBezTo>
                  <a:cubicBezTo>
                    <a:pt x="291" y="323"/>
                    <a:pt x="292" y="327"/>
                    <a:pt x="294" y="329"/>
                  </a:cubicBezTo>
                  <a:cubicBezTo>
                    <a:pt x="296" y="331"/>
                    <a:pt x="297" y="328"/>
                    <a:pt x="296" y="325"/>
                  </a:cubicBezTo>
                  <a:cubicBezTo>
                    <a:pt x="296" y="323"/>
                    <a:pt x="300" y="321"/>
                    <a:pt x="308" y="318"/>
                  </a:cubicBezTo>
                  <a:cubicBezTo>
                    <a:pt x="316" y="316"/>
                    <a:pt x="324" y="310"/>
                    <a:pt x="325" y="309"/>
                  </a:cubicBezTo>
                  <a:cubicBezTo>
                    <a:pt x="325" y="307"/>
                    <a:pt x="330" y="311"/>
                    <a:pt x="333" y="309"/>
                  </a:cubicBezTo>
                  <a:cubicBezTo>
                    <a:pt x="335" y="307"/>
                    <a:pt x="345" y="307"/>
                    <a:pt x="347" y="306"/>
                  </a:cubicBezTo>
                  <a:cubicBezTo>
                    <a:pt x="350" y="306"/>
                    <a:pt x="350" y="304"/>
                    <a:pt x="352" y="302"/>
                  </a:cubicBezTo>
                  <a:cubicBezTo>
                    <a:pt x="355" y="300"/>
                    <a:pt x="354" y="299"/>
                    <a:pt x="357" y="298"/>
                  </a:cubicBezTo>
                  <a:cubicBezTo>
                    <a:pt x="360" y="297"/>
                    <a:pt x="362" y="295"/>
                    <a:pt x="362" y="293"/>
                  </a:cubicBezTo>
                  <a:cubicBezTo>
                    <a:pt x="362" y="292"/>
                    <a:pt x="368" y="291"/>
                    <a:pt x="368" y="289"/>
                  </a:cubicBezTo>
                  <a:cubicBezTo>
                    <a:pt x="368" y="288"/>
                    <a:pt x="372" y="287"/>
                    <a:pt x="372" y="285"/>
                  </a:cubicBezTo>
                  <a:cubicBezTo>
                    <a:pt x="372" y="283"/>
                    <a:pt x="375" y="284"/>
                    <a:pt x="376" y="282"/>
                  </a:cubicBezTo>
                  <a:cubicBezTo>
                    <a:pt x="377" y="281"/>
                    <a:pt x="375" y="276"/>
                    <a:pt x="377" y="276"/>
                  </a:cubicBezTo>
                  <a:cubicBezTo>
                    <a:pt x="379" y="275"/>
                    <a:pt x="376" y="273"/>
                    <a:pt x="376" y="272"/>
                  </a:cubicBezTo>
                  <a:cubicBezTo>
                    <a:pt x="375" y="270"/>
                    <a:pt x="379" y="270"/>
                    <a:pt x="382" y="269"/>
                  </a:cubicBezTo>
                  <a:cubicBezTo>
                    <a:pt x="384" y="267"/>
                    <a:pt x="385" y="265"/>
                    <a:pt x="385" y="263"/>
                  </a:cubicBezTo>
                  <a:cubicBezTo>
                    <a:pt x="386" y="261"/>
                    <a:pt x="389" y="259"/>
                    <a:pt x="391" y="258"/>
                  </a:cubicBezTo>
                  <a:cubicBezTo>
                    <a:pt x="393" y="257"/>
                    <a:pt x="393" y="254"/>
                    <a:pt x="393" y="251"/>
                  </a:cubicBezTo>
                  <a:cubicBezTo>
                    <a:pt x="392" y="248"/>
                    <a:pt x="395" y="249"/>
                    <a:pt x="394" y="248"/>
                  </a:cubicBezTo>
                  <a:cubicBezTo>
                    <a:pt x="393" y="247"/>
                    <a:pt x="395" y="244"/>
                    <a:pt x="398" y="243"/>
                  </a:cubicBezTo>
                  <a:cubicBezTo>
                    <a:pt x="401" y="242"/>
                    <a:pt x="396" y="240"/>
                    <a:pt x="394" y="242"/>
                  </a:cubicBezTo>
                  <a:cubicBezTo>
                    <a:pt x="393" y="243"/>
                    <a:pt x="391" y="238"/>
                    <a:pt x="389" y="240"/>
                  </a:cubicBezTo>
                  <a:cubicBezTo>
                    <a:pt x="388" y="242"/>
                    <a:pt x="384" y="239"/>
                    <a:pt x="386" y="238"/>
                  </a:cubicBezTo>
                  <a:cubicBezTo>
                    <a:pt x="389" y="238"/>
                    <a:pt x="393" y="235"/>
                    <a:pt x="395" y="234"/>
                  </a:cubicBezTo>
                  <a:cubicBezTo>
                    <a:pt x="397" y="233"/>
                    <a:pt x="392" y="229"/>
                    <a:pt x="390" y="229"/>
                  </a:cubicBezTo>
                  <a:cubicBezTo>
                    <a:pt x="388" y="229"/>
                    <a:pt x="385" y="224"/>
                    <a:pt x="383" y="224"/>
                  </a:cubicBezTo>
                  <a:cubicBezTo>
                    <a:pt x="380" y="224"/>
                    <a:pt x="384" y="222"/>
                    <a:pt x="387" y="224"/>
                  </a:cubicBezTo>
                  <a:cubicBezTo>
                    <a:pt x="390" y="225"/>
                    <a:pt x="393" y="226"/>
                    <a:pt x="395" y="225"/>
                  </a:cubicBezTo>
                  <a:cubicBezTo>
                    <a:pt x="396" y="224"/>
                    <a:pt x="390" y="219"/>
                    <a:pt x="388" y="217"/>
                  </a:cubicBezTo>
                  <a:cubicBezTo>
                    <a:pt x="385" y="215"/>
                    <a:pt x="388" y="213"/>
                    <a:pt x="386" y="212"/>
                  </a:cubicBezTo>
                  <a:cubicBezTo>
                    <a:pt x="385" y="211"/>
                    <a:pt x="382" y="205"/>
                    <a:pt x="381" y="202"/>
                  </a:cubicBezTo>
                  <a:cubicBezTo>
                    <a:pt x="380" y="199"/>
                    <a:pt x="375" y="198"/>
                    <a:pt x="373" y="197"/>
                  </a:cubicBezTo>
                  <a:cubicBezTo>
                    <a:pt x="372" y="195"/>
                    <a:pt x="373" y="190"/>
                    <a:pt x="377" y="189"/>
                  </a:cubicBezTo>
                  <a:cubicBezTo>
                    <a:pt x="381" y="187"/>
                    <a:pt x="380" y="184"/>
                    <a:pt x="381" y="184"/>
                  </a:cubicBezTo>
                  <a:cubicBezTo>
                    <a:pt x="383" y="185"/>
                    <a:pt x="385" y="184"/>
                    <a:pt x="386" y="181"/>
                  </a:cubicBezTo>
                  <a:cubicBezTo>
                    <a:pt x="387" y="178"/>
                    <a:pt x="390" y="180"/>
                    <a:pt x="391" y="178"/>
                  </a:cubicBezTo>
                  <a:cubicBezTo>
                    <a:pt x="392" y="177"/>
                    <a:pt x="398" y="177"/>
                    <a:pt x="401" y="176"/>
                  </a:cubicBezTo>
                  <a:cubicBezTo>
                    <a:pt x="403" y="174"/>
                    <a:pt x="399" y="169"/>
                    <a:pt x="396" y="170"/>
                  </a:cubicBezTo>
                  <a:cubicBezTo>
                    <a:pt x="393" y="171"/>
                    <a:pt x="390" y="170"/>
                    <a:pt x="388" y="167"/>
                  </a:cubicBezTo>
                  <a:cubicBezTo>
                    <a:pt x="386" y="164"/>
                    <a:pt x="380" y="172"/>
                    <a:pt x="376" y="174"/>
                  </a:cubicBezTo>
                  <a:cubicBezTo>
                    <a:pt x="372" y="176"/>
                    <a:pt x="370" y="171"/>
                    <a:pt x="371" y="167"/>
                  </a:cubicBezTo>
                  <a:cubicBezTo>
                    <a:pt x="372" y="164"/>
                    <a:pt x="368" y="164"/>
                    <a:pt x="362" y="164"/>
                  </a:cubicBezTo>
                  <a:cubicBezTo>
                    <a:pt x="357" y="165"/>
                    <a:pt x="359" y="154"/>
                    <a:pt x="362" y="154"/>
                  </a:cubicBezTo>
                  <a:cubicBezTo>
                    <a:pt x="366" y="153"/>
                    <a:pt x="371" y="157"/>
                    <a:pt x="373" y="151"/>
                  </a:cubicBezTo>
                  <a:cubicBezTo>
                    <a:pt x="375" y="145"/>
                    <a:pt x="378" y="149"/>
                    <a:pt x="383" y="144"/>
                  </a:cubicBezTo>
                  <a:cubicBezTo>
                    <a:pt x="387" y="139"/>
                    <a:pt x="393" y="135"/>
                    <a:pt x="397" y="138"/>
                  </a:cubicBezTo>
                  <a:cubicBezTo>
                    <a:pt x="401" y="142"/>
                    <a:pt x="393" y="147"/>
                    <a:pt x="391" y="150"/>
                  </a:cubicBezTo>
                  <a:cubicBezTo>
                    <a:pt x="390" y="153"/>
                    <a:pt x="392" y="154"/>
                    <a:pt x="390" y="156"/>
                  </a:cubicBezTo>
                  <a:cubicBezTo>
                    <a:pt x="387" y="159"/>
                    <a:pt x="391" y="159"/>
                    <a:pt x="396" y="156"/>
                  </a:cubicBezTo>
                  <a:cubicBezTo>
                    <a:pt x="401" y="153"/>
                    <a:pt x="407" y="149"/>
                    <a:pt x="411" y="148"/>
                  </a:cubicBezTo>
                  <a:cubicBezTo>
                    <a:pt x="413" y="147"/>
                    <a:pt x="414" y="147"/>
                    <a:pt x="415" y="147"/>
                  </a:cubicBezTo>
                  <a:cubicBezTo>
                    <a:pt x="416" y="145"/>
                    <a:pt x="417" y="144"/>
                    <a:pt x="418" y="143"/>
                  </a:cubicBezTo>
                  <a:cubicBezTo>
                    <a:pt x="421" y="142"/>
                    <a:pt x="432" y="137"/>
                    <a:pt x="433" y="135"/>
                  </a:cubicBezTo>
                  <a:cubicBezTo>
                    <a:pt x="435" y="132"/>
                    <a:pt x="437" y="129"/>
                    <a:pt x="439" y="129"/>
                  </a:cubicBezTo>
                  <a:cubicBezTo>
                    <a:pt x="441" y="129"/>
                    <a:pt x="441" y="131"/>
                    <a:pt x="444" y="131"/>
                  </a:cubicBezTo>
                  <a:cubicBezTo>
                    <a:pt x="448" y="131"/>
                    <a:pt x="451" y="132"/>
                    <a:pt x="450" y="129"/>
                  </a:cubicBezTo>
                  <a:cubicBezTo>
                    <a:pt x="448" y="126"/>
                    <a:pt x="449" y="126"/>
                    <a:pt x="453" y="126"/>
                  </a:cubicBezTo>
                  <a:cubicBezTo>
                    <a:pt x="457" y="125"/>
                    <a:pt x="456" y="122"/>
                    <a:pt x="459" y="122"/>
                  </a:cubicBezTo>
                  <a:cubicBezTo>
                    <a:pt x="462" y="122"/>
                    <a:pt x="461" y="115"/>
                    <a:pt x="464" y="115"/>
                  </a:cubicBezTo>
                  <a:cubicBezTo>
                    <a:pt x="467" y="115"/>
                    <a:pt x="468" y="119"/>
                    <a:pt x="471" y="118"/>
                  </a:cubicBezTo>
                  <a:cubicBezTo>
                    <a:pt x="472" y="118"/>
                    <a:pt x="472" y="118"/>
                    <a:pt x="473" y="118"/>
                  </a:cubicBezTo>
                  <a:cubicBezTo>
                    <a:pt x="474" y="118"/>
                    <a:pt x="475" y="117"/>
                    <a:pt x="475" y="117"/>
                  </a:cubicBezTo>
                  <a:cubicBezTo>
                    <a:pt x="475" y="113"/>
                    <a:pt x="475" y="110"/>
                    <a:pt x="475" y="109"/>
                  </a:cubicBezTo>
                  <a:cubicBezTo>
                    <a:pt x="473" y="106"/>
                    <a:pt x="475" y="103"/>
                    <a:pt x="474" y="102"/>
                  </a:cubicBezTo>
                  <a:cubicBezTo>
                    <a:pt x="474" y="100"/>
                    <a:pt x="473" y="96"/>
                    <a:pt x="475" y="96"/>
                  </a:cubicBezTo>
                  <a:cubicBezTo>
                    <a:pt x="477" y="96"/>
                    <a:pt x="480" y="91"/>
                    <a:pt x="482" y="92"/>
                  </a:cubicBezTo>
                  <a:cubicBezTo>
                    <a:pt x="485" y="94"/>
                    <a:pt x="490" y="95"/>
                    <a:pt x="490" y="92"/>
                  </a:cubicBezTo>
                  <a:cubicBezTo>
                    <a:pt x="490" y="90"/>
                    <a:pt x="493" y="90"/>
                    <a:pt x="494" y="87"/>
                  </a:cubicBezTo>
                  <a:cubicBezTo>
                    <a:pt x="494" y="84"/>
                    <a:pt x="498" y="83"/>
                    <a:pt x="499" y="80"/>
                  </a:cubicBezTo>
                  <a:cubicBezTo>
                    <a:pt x="500" y="78"/>
                    <a:pt x="501" y="71"/>
                    <a:pt x="503" y="70"/>
                  </a:cubicBezTo>
                  <a:cubicBezTo>
                    <a:pt x="506" y="68"/>
                    <a:pt x="503" y="67"/>
                    <a:pt x="503" y="63"/>
                  </a:cubicBezTo>
                  <a:moveTo>
                    <a:pt x="381" y="298"/>
                  </a:moveTo>
                  <a:cubicBezTo>
                    <a:pt x="378" y="308"/>
                    <a:pt x="385" y="314"/>
                    <a:pt x="386" y="313"/>
                  </a:cubicBezTo>
                  <a:cubicBezTo>
                    <a:pt x="388" y="311"/>
                    <a:pt x="398" y="290"/>
                    <a:pt x="396" y="287"/>
                  </a:cubicBezTo>
                  <a:cubicBezTo>
                    <a:pt x="394" y="284"/>
                    <a:pt x="384" y="289"/>
                    <a:pt x="381" y="298"/>
                  </a:cubicBezTo>
                  <a:moveTo>
                    <a:pt x="292" y="332"/>
                  </a:moveTo>
                  <a:cubicBezTo>
                    <a:pt x="289" y="332"/>
                    <a:pt x="281" y="337"/>
                    <a:pt x="284" y="344"/>
                  </a:cubicBezTo>
                  <a:cubicBezTo>
                    <a:pt x="287" y="351"/>
                    <a:pt x="298" y="346"/>
                    <a:pt x="298" y="343"/>
                  </a:cubicBezTo>
                  <a:cubicBezTo>
                    <a:pt x="298" y="340"/>
                    <a:pt x="303" y="335"/>
                    <a:pt x="303" y="333"/>
                  </a:cubicBezTo>
                  <a:cubicBezTo>
                    <a:pt x="302" y="331"/>
                    <a:pt x="295" y="332"/>
                    <a:pt x="292" y="33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0" name="Freeform 292">
              <a:extLst>
                <a:ext uri="{FF2B5EF4-FFF2-40B4-BE49-F238E27FC236}">
                  <a16:creationId xmlns:a16="http://schemas.microsoft.com/office/drawing/2014/main" id="{7DA95231-EFA8-4A08-1095-23CDE10CD601}"/>
                </a:ext>
              </a:extLst>
            </p:cNvPr>
            <p:cNvSpPr>
              <a:spLocks noEditPoints="1"/>
            </p:cNvSpPr>
            <p:nvPr/>
          </p:nvSpPr>
          <p:spPr bwMode="auto">
            <a:xfrm>
              <a:off x="6440488" y="3005138"/>
              <a:ext cx="1423988" cy="989013"/>
            </a:xfrm>
            <a:custGeom>
              <a:avLst/>
              <a:gdLst>
                <a:gd name="T0" fmla="*/ 481 w 506"/>
                <a:gd name="T1" fmla="*/ 66 h 351"/>
                <a:gd name="T2" fmla="*/ 456 w 506"/>
                <a:gd name="T3" fmla="*/ 48 h 351"/>
                <a:gd name="T4" fmla="*/ 436 w 506"/>
                <a:gd name="T5" fmla="*/ 20 h 351"/>
                <a:gd name="T6" fmla="*/ 406 w 506"/>
                <a:gd name="T7" fmla="*/ 1 h 351"/>
                <a:gd name="T8" fmla="*/ 387 w 506"/>
                <a:gd name="T9" fmla="*/ 16 h 351"/>
                <a:gd name="T10" fmla="*/ 370 w 506"/>
                <a:gd name="T11" fmla="*/ 41 h 351"/>
                <a:gd name="T12" fmla="*/ 345 w 506"/>
                <a:gd name="T13" fmla="*/ 55 h 351"/>
                <a:gd name="T14" fmla="*/ 360 w 506"/>
                <a:gd name="T15" fmla="*/ 65 h 351"/>
                <a:gd name="T16" fmla="*/ 360 w 506"/>
                <a:gd name="T17" fmla="*/ 79 h 351"/>
                <a:gd name="T18" fmla="*/ 316 w 506"/>
                <a:gd name="T19" fmla="*/ 95 h 351"/>
                <a:gd name="T20" fmla="*/ 284 w 506"/>
                <a:gd name="T21" fmla="*/ 122 h 351"/>
                <a:gd name="T22" fmla="*/ 235 w 506"/>
                <a:gd name="T23" fmla="*/ 124 h 351"/>
                <a:gd name="T24" fmla="*/ 180 w 506"/>
                <a:gd name="T25" fmla="*/ 117 h 351"/>
                <a:gd name="T26" fmla="*/ 157 w 506"/>
                <a:gd name="T27" fmla="*/ 94 h 351"/>
                <a:gd name="T28" fmla="*/ 136 w 506"/>
                <a:gd name="T29" fmla="*/ 68 h 351"/>
                <a:gd name="T30" fmla="*/ 115 w 506"/>
                <a:gd name="T31" fmla="*/ 49 h 351"/>
                <a:gd name="T32" fmla="*/ 103 w 506"/>
                <a:gd name="T33" fmla="*/ 57 h 351"/>
                <a:gd name="T34" fmla="*/ 83 w 506"/>
                <a:gd name="T35" fmla="*/ 72 h 351"/>
                <a:gd name="T36" fmla="*/ 66 w 506"/>
                <a:gd name="T37" fmla="*/ 91 h 351"/>
                <a:gd name="T38" fmla="*/ 59 w 506"/>
                <a:gd name="T39" fmla="*/ 112 h 351"/>
                <a:gd name="T40" fmla="*/ 39 w 506"/>
                <a:gd name="T41" fmla="*/ 132 h 351"/>
                <a:gd name="T42" fmla="*/ 15 w 506"/>
                <a:gd name="T43" fmla="*/ 139 h 351"/>
                <a:gd name="T44" fmla="*/ 0 w 506"/>
                <a:gd name="T45" fmla="*/ 150 h 351"/>
                <a:gd name="T46" fmla="*/ 11 w 506"/>
                <a:gd name="T47" fmla="*/ 174 h 351"/>
                <a:gd name="T48" fmla="*/ 30 w 506"/>
                <a:gd name="T49" fmla="*/ 190 h 351"/>
                <a:gd name="T50" fmla="*/ 45 w 506"/>
                <a:gd name="T51" fmla="*/ 185 h 351"/>
                <a:gd name="T52" fmla="*/ 42 w 506"/>
                <a:gd name="T53" fmla="*/ 207 h 351"/>
                <a:gd name="T54" fmla="*/ 43 w 506"/>
                <a:gd name="T55" fmla="*/ 227 h 351"/>
                <a:gd name="T56" fmla="*/ 58 w 506"/>
                <a:gd name="T57" fmla="*/ 241 h 351"/>
                <a:gd name="T58" fmla="*/ 103 w 506"/>
                <a:gd name="T59" fmla="*/ 260 h 351"/>
                <a:gd name="T60" fmla="*/ 122 w 506"/>
                <a:gd name="T61" fmla="*/ 264 h 351"/>
                <a:gd name="T62" fmla="*/ 137 w 506"/>
                <a:gd name="T63" fmla="*/ 260 h 351"/>
                <a:gd name="T64" fmla="*/ 157 w 506"/>
                <a:gd name="T65" fmla="*/ 255 h 351"/>
                <a:gd name="T66" fmla="*/ 182 w 506"/>
                <a:gd name="T67" fmla="*/ 255 h 351"/>
                <a:gd name="T68" fmla="*/ 196 w 506"/>
                <a:gd name="T69" fmla="*/ 264 h 351"/>
                <a:gd name="T70" fmla="*/ 191 w 506"/>
                <a:gd name="T71" fmla="*/ 296 h 351"/>
                <a:gd name="T72" fmla="*/ 205 w 506"/>
                <a:gd name="T73" fmla="*/ 314 h 351"/>
                <a:gd name="T74" fmla="*/ 223 w 506"/>
                <a:gd name="T75" fmla="*/ 322 h 351"/>
                <a:gd name="T76" fmla="*/ 236 w 506"/>
                <a:gd name="T77" fmla="*/ 308 h 351"/>
                <a:gd name="T78" fmla="*/ 263 w 506"/>
                <a:gd name="T79" fmla="*/ 306 h 351"/>
                <a:gd name="T80" fmla="*/ 280 w 506"/>
                <a:gd name="T81" fmla="*/ 318 h 351"/>
                <a:gd name="T82" fmla="*/ 294 w 506"/>
                <a:gd name="T83" fmla="*/ 329 h 351"/>
                <a:gd name="T84" fmla="*/ 333 w 506"/>
                <a:gd name="T85" fmla="*/ 309 h 351"/>
                <a:gd name="T86" fmla="*/ 362 w 506"/>
                <a:gd name="T87" fmla="*/ 293 h 351"/>
                <a:gd name="T88" fmla="*/ 377 w 506"/>
                <a:gd name="T89" fmla="*/ 276 h 351"/>
                <a:gd name="T90" fmla="*/ 391 w 506"/>
                <a:gd name="T91" fmla="*/ 258 h 351"/>
                <a:gd name="T92" fmla="*/ 394 w 506"/>
                <a:gd name="T93" fmla="*/ 242 h 351"/>
                <a:gd name="T94" fmla="*/ 390 w 506"/>
                <a:gd name="T95" fmla="*/ 229 h 351"/>
                <a:gd name="T96" fmla="*/ 388 w 506"/>
                <a:gd name="T97" fmla="*/ 217 h 351"/>
                <a:gd name="T98" fmla="*/ 377 w 506"/>
                <a:gd name="T99" fmla="*/ 189 h 351"/>
                <a:gd name="T100" fmla="*/ 401 w 506"/>
                <a:gd name="T101" fmla="*/ 176 h 351"/>
                <a:gd name="T102" fmla="*/ 371 w 506"/>
                <a:gd name="T103" fmla="*/ 167 h 351"/>
                <a:gd name="T104" fmla="*/ 383 w 506"/>
                <a:gd name="T105" fmla="*/ 144 h 351"/>
                <a:gd name="T106" fmla="*/ 396 w 506"/>
                <a:gd name="T107" fmla="*/ 156 h 351"/>
                <a:gd name="T108" fmla="*/ 433 w 506"/>
                <a:gd name="T109" fmla="*/ 135 h 351"/>
                <a:gd name="T110" fmla="*/ 453 w 506"/>
                <a:gd name="T111" fmla="*/ 126 h 351"/>
                <a:gd name="T112" fmla="*/ 473 w 506"/>
                <a:gd name="T113" fmla="*/ 118 h 351"/>
                <a:gd name="T114" fmla="*/ 475 w 506"/>
                <a:gd name="T115" fmla="*/ 96 h 351"/>
                <a:gd name="T116" fmla="*/ 499 w 506"/>
                <a:gd name="T117" fmla="*/ 80 h 351"/>
                <a:gd name="T118" fmla="*/ 386 w 506"/>
                <a:gd name="T119" fmla="*/ 313 h 351"/>
                <a:gd name="T120" fmla="*/ 284 w 506"/>
                <a:gd name="T121" fmla="*/ 34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351">
                  <a:moveTo>
                    <a:pt x="503" y="63"/>
                  </a:moveTo>
                  <a:cubicBezTo>
                    <a:pt x="503" y="58"/>
                    <a:pt x="498" y="60"/>
                    <a:pt x="496" y="61"/>
                  </a:cubicBezTo>
                  <a:cubicBezTo>
                    <a:pt x="495" y="62"/>
                    <a:pt x="490" y="61"/>
                    <a:pt x="488" y="64"/>
                  </a:cubicBezTo>
                  <a:cubicBezTo>
                    <a:pt x="487" y="67"/>
                    <a:pt x="484" y="65"/>
                    <a:pt x="481" y="66"/>
                  </a:cubicBezTo>
                  <a:cubicBezTo>
                    <a:pt x="477" y="66"/>
                    <a:pt x="472" y="65"/>
                    <a:pt x="472" y="62"/>
                  </a:cubicBezTo>
                  <a:cubicBezTo>
                    <a:pt x="473" y="60"/>
                    <a:pt x="470" y="58"/>
                    <a:pt x="471" y="55"/>
                  </a:cubicBezTo>
                  <a:cubicBezTo>
                    <a:pt x="471" y="53"/>
                    <a:pt x="467" y="54"/>
                    <a:pt x="465" y="51"/>
                  </a:cubicBezTo>
                  <a:cubicBezTo>
                    <a:pt x="462" y="49"/>
                    <a:pt x="457" y="47"/>
                    <a:pt x="456" y="48"/>
                  </a:cubicBezTo>
                  <a:cubicBezTo>
                    <a:pt x="455" y="48"/>
                    <a:pt x="452" y="45"/>
                    <a:pt x="448" y="45"/>
                  </a:cubicBezTo>
                  <a:cubicBezTo>
                    <a:pt x="444" y="44"/>
                    <a:pt x="444" y="42"/>
                    <a:pt x="445" y="40"/>
                  </a:cubicBezTo>
                  <a:cubicBezTo>
                    <a:pt x="445" y="38"/>
                    <a:pt x="441" y="33"/>
                    <a:pt x="441" y="30"/>
                  </a:cubicBezTo>
                  <a:cubicBezTo>
                    <a:pt x="440" y="27"/>
                    <a:pt x="437" y="26"/>
                    <a:pt x="436" y="20"/>
                  </a:cubicBezTo>
                  <a:cubicBezTo>
                    <a:pt x="434" y="13"/>
                    <a:pt x="431" y="15"/>
                    <a:pt x="432" y="12"/>
                  </a:cubicBezTo>
                  <a:cubicBezTo>
                    <a:pt x="432" y="9"/>
                    <a:pt x="427" y="7"/>
                    <a:pt x="426" y="6"/>
                  </a:cubicBezTo>
                  <a:cubicBezTo>
                    <a:pt x="425" y="4"/>
                    <a:pt x="420" y="5"/>
                    <a:pt x="416" y="3"/>
                  </a:cubicBezTo>
                  <a:cubicBezTo>
                    <a:pt x="412" y="1"/>
                    <a:pt x="410" y="2"/>
                    <a:pt x="406" y="1"/>
                  </a:cubicBezTo>
                  <a:cubicBezTo>
                    <a:pt x="403" y="0"/>
                    <a:pt x="395" y="2"/>
                    <a:pt x="394" y="2"/>
                  </a:cubicBezTo>
                  <a:cubicBezTo>
                    <a:pt x="393" y="2"/>
                    <a:pt x="387" y="1"/>
                    <a:pt x="383" y="6"/>
                  </a:cubicBezTo>
                  <a:cubicBezTo>
                    <a:pt x="380" y="10"/>
                    <a:pt x="383" y="10"/>
                    <a:pt x="384" y="10"/>
                  </a:cubicBezTo>
                  <a:cubicBezTo>
                    <a:pt x="386" y="10"/>
                    <a:pt x="386" y="15"/>
                    <a:pt x="387" y="16"/>
                  </a:cubicBezTo>
                  <a:cubicBezTo>
                    <a:pt x="387" y="18"/>
                    <a:pt x="384" y="20"/>
                    <a:pt x="383" y="20"/>
                  </a:cubicBezTo>
                  <a:cubicBezTo>
                    <a:pt x="382" y="21"/>
                    <a:pt x="378" y="26"/>
                    <a:pt x="378" y="28"/>
                  </a:cubicBezTo>
                  <a:cubicBezTo>
                    <a:pt x="377" y="30"/>
                    <a:pt x="373" y="35"/>
                    <a:pt x="374" y="37"/>
                  </a:cubicBezTo>
                  <a:cubicBezTo>
                    <a:pt x="374" y="39"/>
                    <a:pt x="372" y="41"/>
                    <a:pt x="370" y="41"/>
                  </a:cubicBezTo>
                  <a:cubicBezTo>
                    <a:pt x="368" y="41"/>
                    <a:pt x="363" y="45"/>
                    <a:pt x="362" y="45"/>
                  </a:cubicBezTo>
                  <a:cubicBezTo>
                    <a:pt x="360" y="46"/>
                    <a:pt x="354" y="45"/>
                    <a:pt x="354" y="43"/>
                  </a:cubicBezTo>
                  <a:cubicBezTo>
                    <a:pt x="353" y="42"/>
                    <a:pt x="353" y="42"/>
                    <a:pt x="352" y="41"/>
                  </a:cubicBezTo>
                  <a:cubicBezTo>
                    <a:pt x="345" y="55"/>
                    <a:pt x="345" y="55"/>
                    <a:pt x="345" y="55"/>
                  </a:cubicBezTo>
                  <a:cubicBezTo>
                    <a:pt x="345" y="59"/>
                    <a:pt x="345" y="59"/>
                    <a:pt x="345" y="59"/>
                  </a:cubicBezTo>
                  <a:cubicBezTo>
                    <a:pt x="345" y="59"/>
                    <a:pt x="340" y="60"/>
                    <a:pt x="343" y="64"/>
                  </a:cubicBezTo>
                  <a:cubicBezTo>
                    <a:pt x="347" y="67"/>
                    <a:pt x="347" y="64"/>
                    <a:pt x="352" y="64"/>
                  </a:cubicBezTo>
                  <a:cubicBezTo>
                    <a:pt x="357" y="64"/>
                    <a:pt x="359" y="68"/>
                    <a:pt x="360" y="65"/>
                  </a:cubicBezTo>
                  <a:cubicBezTo>
                    <a:pt x="361" y="62"/>
                    <a:pt x="366" y="61"/>
                    <a:pt x="368" y="64"/>
                  </a:cubicBezTo>
                  <a:cubicBezTo>
                    <a:pt x="371" y="67"/>
                    <a:pt x="380" y="73"/>
                    <a:pt x="379" y="75"/>
                  </a:cubicBezTo>
                  <a:cubicBezTo>
                    <a:pt x="379" y="78"/>
                    <a:pt x="374" y="78"/>
                    <a:pt x="371" y="77"/>
                  </a:cubicBezTo>
                  <a:cubicBezTo>
                    <a:pt x="367" y="75"/>
                    <a:pt x="363" y="79"/>
                    <a:pt x="360" y="79"/>
                  </a:cubicBezTo>
                  <a:cubicBezTo>
                    <a:pt x="356" y="79"/>
                    <a:pt x="353" y="80"/>
                    <a:pt x="349" y="83"/>
                  </a:cubicBezTo>
                  <a:cubicBezTo>
                    <a:pt x="346" y="86"/>
                    <a:pt x="347" y="90"/>
                    <a:pt x="342" y="90"/>
                  </a:cubicBezTo>
                  <a:cubicBezTo>
                    <a:pt x="337" y="91"/>
                    <a:pt x="335" y="90"/>
                    <a:pt x="329" y="94"/>
                  </a:cubicBezTo>
                  <a:cubicBezTo>
                    <a:pt x="324" y="98"/>
                    <a:pt x="318" y="96"/>
                    <a:pt x="316" y="95"/>
                  </a:cubicBezTo>
                  <a:cubicBezTo>
                    <a:pt x="314" y="94"/>
                    <a:pt x="310" y="93"/>
                    <a:pt x="308" y="97"/>
                  </a:cubicBezTo>
                  <a:cubicBezTo>
                    <a:pt x="305" y="101"/>
                    <a:pt x="310" y="103"/>
                    <a:pt x="310" y="107"/>
                  </a:cubicBezTo>
                  <a:cubicBezTo>
                    <a:pt x="309" y="111"/>
                    <a:pt x="304" y="110"/>
                    <a:pt x="299" y="115"/>
                  </a:cubicBezTo>
                  <a:cubicBezTo>
                    <a:pt x="295" y="120"/>
                    <a:pt x="288" y="122"/>
                    <a:pt x="284" y="122"/>
                  </a:cubicBezTo>
                  <a:cubicBezTo>
                    <a:pt x="281" y="121"/>
                    <a:pt x="272" y="119"/>
                    <a:pt x="265" y="122"/>
                  </a:cubicBezTo>
                  <a:cubicBezTo>
                    <a:pt x="258" y="125"/>
                    <a:pt x="253" y="130"/>
                    <a:pt x="251" y="130"/>
                  </a:cubicBezTo>
                  <a:cubicBezTo>
                    <a:pt x="248" y="129"/>
                    <a:pt x="248" y="126"/>
                    <a:pt x="244" y="126"/>
                  </a:cubicBezTo>
                  <a:cubicBezTo>
                    <a:pt x="240" y="127"/>
                    <a:pt x="238" y="126"/>
                    <a:pt x="235" y="124"/>
                  </a:cubicBezTo>
                  <a:cubicBezTo>
                    <a:pt x="233" y="123"/>
                    <a:pt x="231" y="125"/>
                    <a:pt x="226" y="122"/>
                  </a:cubicBezTo>
                  <a:cubicBezTo>
                    <a:pt x="222" y="119"/>
                    <a:pt x="214" y="119"/>
                    <a:pt x="211" y="119"/>
                  </a:cubicBezTo>
                  <a:cubicBezTo>
                    <a:pt x="208" y="118"/>
                    <a:pt x="195" y="119"/>
                    <a:pt x="191" y="118"/>
                  </a:cubicBezTo>
                  <a:cubicBezTo>
                    <a:pt x="187" y="118"/>
                    <a:pt x="181" y="119"/>
                    <a:pt x="180" y="117"/>
                  </a:cubicBezTo>
                  <a:cubicBezTo>
                    <a:pt x="180" y="115"/>
                    <a:pt x="176" y="113"/>
                    <a:pt x="175" y="109"/>
                  </a:cubicBezTo>
                  <a:cubicBezTo>
                    <a:pt x="174" y="104"/>
                    <a:pt x="171" y="102"/>
                    <a:pt x="169" y="102"/>
                  </a:cubicBezTo>
                  <a:cubicBezTo>
                    <a:pt x="166" y="101"/>
                    <a:pt x="166" y="98"/>
                    <a:pt x="163" y="98"/>
                  </a:cubicBezTo>
                  <a:cubicBezTo>
                    <a:pt x="162" y="98"/>
                    <a:pt x="161" y="94"/>
                    <a:pt x="157" y="94"/>
                  </a:cubicBezTo>
                  <a:cubicBezTo>
                    <a:pt x="153" y="94"/>
                    <a:pt x="140" y="92"/>
                    <a:pt x="138" y="89"/>
                  </a:cubicBezTo>
                  <a:cubicBezTo>
                    <a:pt x="136" y="86"/>
                    <a:pt x="140" y="85"/>
                    <a:pt x="140" y="82"/>
                  </a:cubicBezTo>
                  <a:cubicBezTo>
                    <a:pt x="140" y="79"/>
                    <a:pt x="142" y="75"/>
                    <a:pt x="140" y="74"/>
                  </a:cubicBezTo>
                  <a:cubicBezTo>
                    <a:pt x="139" y="73"/>
                    <a:pt x="136" y="70"/>
                    <a:pt x="136" y="68"/>
                  </a:cubicBezTo>
                  <a:cubicBezTo>
                    <a:pt x="136" y="65"/>
                    <a:pt x="132" y="62"/>
                    <a:pt x="129" y="62"/>
                  </a:cubicBezTo>
                  <a:cubicBezTo>
                    <a:pt x="126" y="62"/>
                    <a:pt x="124" y="60"/>
                    <a:pt x="121" y="58"/>
                  </a:cubicBezTo>
                  <a:cubicBezTo>
                    <a:pt x="119" y="55"/>
                    <a:pt x="116" y="55"/>
                    <a:pt x="115" y="50"/>
                  </a:cubicBezTo>
                  <a:cubicBezTo>
                    <a:pt x="115" y="49"/>
                    <a:pt x="115" y="49"/>
                    <a:pt x="115" y="49"/>
                  </a:cubicBezTo>
                  <a:cubicBezTo>
                    <a:pt x="114" y="49"/>
                    <a:pt x="113" y="48"/>
                    <a:pt x="112" y="48"/>
                  </a:cubicBezTo>
                  <a:cubicBezTo>
                    <a:pt x="111" y="48"/>
                    <a:pt x="110" y="48"/>
                    <a:pt x="109" y="47"/>
                  </a:cubicBezTo>
                  <a:cubicBezTo>
                    <a:pt x="109" y="49"/>
                    <a:pt x="107" y="51"/>
                    <a:pt x="107" y="52"/>
                  </a:cubicBezTo>
                  <a:cubicBezTo>
                    <a:pt x="107" y="54"/>
                    <a:pt x="106" y="57"/>
                    <a:pt x="103" y="57"/>
                  </a:cubicBezTo>
                  <a:cubicBezTo>
                    <a:pt x="100" y="57"/>
                    <a:pt x="98" y="59"/>
                    <a:pt x="97" y="63"/>
                  </a:cubicBezTo>
                  <a:cubicBezTo>
                    <a:pt x="97" y="68"/>
                    <a:pt x="100" y="68"/>
                    <a:pt x="99" y="70"/>
                  </a:cubicBezTo>
                  <a:cubicBezTo>
                    <a:pt x="97" y="72"/>
                    <a:pt x="92" y="74"/>
                    <a:pt x="91" y="73"/>
                  </a:cubicBezTo>
                  <a:cubicBezTo>
                    <a:pt x="89" y="72"/>
                    <a:pt x="86" y="73"/>
                    <a:pt x="83" y="72"/>
                  </a:cubicBezTo>
                  <a:cubicBezTo>
                    <a:pt x="80" y="72"/>
                    <a:pt x="78" y="69"/>
                    <a:pt x="77" y="72"/>
                  </a:cubicBezTo>
                  <a:cubicBezTo>
                    <a:pt x="76" y="76"/>
                    <a:pt x="71" y="87"/>
                    <a:pt x="72" y="89"/>
                  </a:cubicBezTo>
                  <a:cubicBezTo>
                    <a:pt x="73" y="90"/>
                    <a:pt x="74" y="93"/>
                    <a:pt x="72" y="93"/>
                  </a:cubicBezTo>
                  <a:cubicBezTo>
                    <a:pt x="70" y="93"/>
                    <a:pt x="67" y="92"/>
                    <a:pt x="66" y="91"/>
                  </a:cubicBezTo>
                  <a:cubicBezTo>
                    <a:pt x="65" y="90"/>
                    <a:pt x="61" y="93"/>
                    <a:pt x="58" y="93"/>
                  </a:cubicBezTo>
                  <a:cubicBezTo>
                    <a:pt x="57" y="92"/>
                    <a:pt x="51" y="95"/>
                    <a:pt x="53" y="96"/>
                  </a:cubicBezTo>
                  <a:cubicBezTo>
                    <a:pt x="55" y="97"/>
                    <a:pt x="55" y="101"/>
                    <a:pt x="55" y="103"/>
                  </a:cubicBezTo>
                  <a:cubicBezTo>
                    <a:pt x="55" y="105"/>
                    <a:pt x="59" y="111"/>
                    <a:pt x="59" y="112"/>
                  </a:cubicBezTo>
                  <a:cubicBezTo>
                    <a:pt x="58" y="114"/>
                    <a:pt x="54" y="116"/>
                    <a:pt x="54" y="119"/>
                  </a:cubicBezTo>
                  <a:cubicBezTo>
                    <a:pt x="54" y="121"/>
                    <a:pt x="55" y="123"/>
                    <a:pt x="53" y="124"/>
                  </a:cubicBezTo>
                  <a:cubicBezTo>
                    <a:pt x="52" y="125"/>
                    <a:pt x="48" y="126"/>
                    <a:pt x="46" y="128"/>
                  </a:cubicBezTo>
                  <a:cubicBezTo>
                    <a:pt x="44" y="129"/>
                    <a:pt x="41" y="129"/>
                    <a:pt x="39" y="132"/>
                  </a:cubicBezTo>
                  <a:cubicBezTo>
                    <a:pt x="38" y="134"/>
                    <a:pt x="37" y="136"/>
                    <a:pt x="33" y="135"/>
                  </a:cubicBezTo>
                  <a:cubicBezTo>
                    <a:pt x="29" y="135"/>
                    <a:pt x="28" y="134"/>
                    <a:pt x="25" y="137"/>
                  </a:cubicBezTo>
                  <a:cubicBezTo>
                    <a:pt x="22" y="141"/>
                    <a:pt x="22" y="139"/>
                    <a:pt x="20" y="141"/>
                  </a:cubicBezTo>
                  <a:cubicBezTo>
                    <a:pt x="18" y="142"/>
                    <a:pt x="16" y="140"/>
                    <a:pt x="15" y="139"/>
                  </a:cubicBezTo>
                  <a:cubicBezTo>
                    <a:pt x="13" y="139"/>
                    <a:pt x="11" y="141"/>
                    <a:pt x="10" y="141"/>
                  </a:cubicBezTo>
                  <a:cubicBezTo>
                    <a:pt x="8" y="141"/>
                    <a:pt x="7" y="143"/>
                    <a:pt x="5" y="144"/>
                  </a:cubicBezTo>
                  <a:cubicBezTo>
                    <a:pt x="3" y="144"/>
                    <a:pt x="1" y="144"/>
                    <a:pt x="1" y="146"/>
                  </a:cubicBezTo>
                  <a:cubicBezTo>
                    <a:pt x="1" y="147"/>
                    <a:pt x="1" y="149"/>
                    <a:pt x="0" y="150"/>
                  </a:cubicBezTo>
                  <a:cubicBezTo>
                    <a:pt x="0" y="150"/>
                    <a:pt x="0" y="150"/>
                    <a:pt x="0" y="150"/>
                  </a:cubicBezTo>
                  <a:cubicBezTo>
                    <a:pt x="1" y="158"/>
                    <a:pt x="1" y="158"/>
                    <a:pt x="1" y="158"/>
                  </a:cubicBezTo>
                  <a:cubicBezTo>
                    <a:pt x="1" y="158"/>
                    <a:pt x="9" y="160"/>
                    <a:pt x="10" y="163"/>
                  </a:cubicBezTo>
                  <a:cubicBezTo>
                    <a:pt x="10" y="166"/>
                    <a:pt x="11" y="174"/>
                    <a:pt x="11" y="174"/>
                  </a:cubicBezTo>
                  <a:cubicBezTo>
                    <a:pt x="11" y="174"/>
                    <a:pt x="11" y="174"/>
                    <a:pt x="11" y="174"/>
                  </a:cubicBezTo>
                  <a:cubicBezTo>
                    <a:pt x="14" y="177"/>
                    <a:pt x="19" y="179"/>
                    <a:pt x="19" y="180"/>
                  </a:cubicBezTo>
                  <a:cubicBezTo>
                    <a:pt x="19" y="182"/>
                    <a:pt x="19" y="185"/>
                    <a:pt x="23" y="187"/>
                  </a:cubicBezTo>
                  <a:cubicBezTo>
                    <a:pt x="26" y="188"/>
                    <a:pt x="28" y="189"/>
                    <a:pt x="30" y="190"/>
                  </a:cubicBezTo>
                  <a:cubicBezTo>
                    <a:pt x="30" y="190"/>
                    <a:pt x="30" y="189"/>
                    <a:pt x="30" y="189"/>
                  </a:cubicBezTo>
                  <a:cubicBezTo>
                    <a:pt x="33" y="189"/>
                    <a:pt x="33" y="189"/>
                    <a:pt x="33" y="189"/>
                  </a:cubicBezTo>
                  <a:cubicBezTo>
                    <a:pt x="33" y="189"/>
                    <a:pt x="34" y="190"/>
                    <a:pt x="35" y="191"/>
                  </a:cubicBezTo>
                  <a:cubicBezTo>
                    <a:pt x="36" y="188"/>
                    <a:pt x="42" y="185"/>
                    <a:pt x="45" y="185"/>
                  </a:cubicBezTo>
                  <a:cubicBezTo>
                    <a:pt x="48" y="185"/>
                    <a:pt x="55" y="191"/>
                    <a:pt x="54" y="193"/>
                  </a:cubicBezTo>
                  <a:cubicBezTo>
                    <a:pt x="54" y="195"/>
                    <a:pt x="48" y="203"/>
                    <a:pt x="46" y="203"/>
                  </a:cubicBezTo>
                  <a:cubicBezTo>
                    <a:pt x="45" y="204"/>
                    <a:pt x="44" y="204"/>
                    <a:pt x="42" y="204"/>
                  </a:cubicBezTo>
                  <a:cubicBezTo>
                    <a:pt x="42" y="205"/>
                    <a:pt x="42" y="206"/>
                    <a:pt x="42" y="207"/>
                  </a:cubicBezTo>
                  <a:cubicBezTo>
                    <a:pt x="42" y="208"/>
                    <a:pt x="45" y="211"/>
                    <a:pt x="47" y="214"/>
                  </a:cubicBezTo>
                  <a:cubicBezTo>
                    <a:pt x="48" y="217"/>
                    <a:pt x="44" y="219"/>
                    <a:pt x="42" y="217"/>
                  </a:cubicBezTo>
                  <a:cubicBezTo>
                    <a:pt x="39" y="215"/>
                    <a:pt x="38" y="219"/>
                    <a:pt x="40" y="221"/>
                  </a:cubicBezTo>
                  <a:cubicBezTo>
                    <a:pt x="41" y="222"/>
                    <a:pt x="40" y="227"/>
                    <a:pt x="43" y="227"/>
                  </a:cubicBezTo>
                  <a:cubicBezTo>
                    <a:pt x="45" y="228"/>
                    <a:pt x="47" y="232"/>
                    <a:pt x="50" y="232"/>
                  </a:cubicBezTo>
                  <a:cubicBezTo>
                    <a:pt x="52" y="232"/>
                    <a:pt x="55" y="237"/>
                    <a:pt x="55" y="237"/>
                  </a:cubicBezTo>
                  <a:cubicBezTo>
                    <a:pt x="55" y="237"/>
                    <a:pt x="58" y="239"/>
                    <a:pt x="58" y="240"/>
                  </a:cubicBezTo>
                  <a:cubicBezTo>
                    <a:pt x="58" y="240"/>
                    <a:pt x="58" y="241"/>
                    <a:pt x="58" y="241"/>
                  </a:cubicBezTo>
                  <a:cubicBezTo>
                    <a:pt x="61" y="241"/>
                    <a:pt x="63" y="240"/>
                    <a:pt x="63" y="239"/>
                  </a:cubicBezTo>
                  <a:cubicBezTo>
                    <a:pt x="64" y="238"/>
                    <a:pt x="67" y="238"/>
                    <a:pt x="70" y="241"/>
                  </a:cubicBezTo>
                  <a:cubicBezTo>
                    <a:pt x="73" y="243"/>
                    <a:pt x="83" y="250"/>
                    <a:pt x="87" y="253"/>
                  </a:cubicBezTo>
                  <a:cubicBezTo>
                    <a:pt x="91" y="256"/>
                    <a:pt x="100" y="260"/>
                    <a:pt x="103" y="260"/>
                  </a:cubicBezTo>
                  <a:cubicBezTo>
                    <a:pt x="107" y="259"/>
                    <a:pt x="109" y="262"/>
                    <a:pt x="114" y="262"/>
                  </a:cubicBezTo>
                  <a:cubicBezTo>
                    <a:pt x="115" y="262"/>
                    <a:pt x="116" y="262"/>
                    <a:pt x="116" y="262"/>
                  </a:cubicBezTo>
                  <a:cubicBezTo>
                    <a:pt x="117" y="261"/>
                    <a:pt x="118" y="261"/>
                    <a:pt x="119" y="260"/>
                  </a:cubicBezTo>
                  <a:cubicBezTo>
                    <a:pt x="120" y="258"/>
                    <a:pt x="122" y="261"/>
                    <a:pt x="122" y="264"/>
                  </a:cubicBezTo>
                  <a:cubicBezTo>
                    <a:pt x="121" y="265"/>
                    <a:pt x="122" y="267"/>
                    <a:pt x="122" y="268"/>
                  </a:cubicBezTo>
                  <a:cubicBezTo>
                    <a:pt x="123" y="267"/>
                    <a:pt x="124" y="265"/>
                    <a:pt x="124" y="264"/>
                  </a:cubicBezTo>
                  <a:cubicBezTo>
                    <a:pt x="126" y="260"/>
                    <a:pt x="128" y="260"/>
                    <a:pt x="130" y="259"/>
                  </a:cubicBezTo>
                  <a:cubicBezTo>
                    <a:pt x="132" y="258"/>
                    <a:pt x="133" y="258"/>
                    <a:pt x="137" y="260"/>
                  </a:cubicBezTo>
                  <a:cubicBezTo>
                    <a:pt x="140" y="262"/>
                    <a:pt x="142" y="258"/>
                    <a:pt x="147" y="263"/>
                  </a:cubicBezTo>
                  <a:cubicBezTo>
                    <a:pt x="148" y="262"/>
                    <a:pt x="149" y="262"/>
                    <a:pt x="150" y="262"/>
                  </a:cubicBezTo>
                  <a:cubicBezTo>
                    <a:pt x="151" y="262"/>
                    <a:pt x="152" y="260"/>
                    <a:pt x="154" y="258"/>
                  </a:cubicBezTo>
                  <a:cubicBezTo>
                    <a:pt x="155" y="256"/>
                    <a:pt x="155" y="254"/>
                    <a:pt x="157" y="255"/>
                  </a:cubicBezTo>
                  <a:cubicBezTo>
                    <a:pt x="159" y="255"/>
                    <a:pt x="160" y="252"/>
                    <a:pt x="164" y="250"/>
                  </a:cubicBezTo>
                  <a:cubicBezTo>
                    <a:pt x="169" y="248"/>
                    <a:pt x="172" y="251"/>
                    <a:pt x="174" y="250"/>
                  </a:cubicBezTo>
                  <a:cubicBezTo>
                    <a:pt x="176" y="248"/>
                    <a:pt x="179" y="247"/>
                    <a:pt x="179" y="249"/>
                  </a:cubicBezTo>
                  <a:cubicBezTo>
                    <a:pt x="179" y="251"/>
                    <a:pt x="181" y="253"/>
                    <a:pt x="182" y="255"/>
                  </a:cubicBezTo>
                  <a:cubicBezTo>
                    <a:pt x="182" y="256"/>
                    <a:pt x="186" y="257"/>
                    <a:pt x="187" y="257"/>
                  </a:cubicBezTo>
                  <a:cubicBezTo>
                    <a:pt x="187" y="257"/>
                    <a:pt x="188" y="257"/>
                    <a:pt x="188" y="256"/>
                  </a:cubicBezTo>
                  <a:cubicBezTo>
                    <a:pt x="190" y="255"/>
                    <a:pt x="194" y="257"/>
                    <a:pt x="194" y="259"/>
                  </a:cubicBezTo>
                  <a:cubicBezTo>
                    <a:pt x="194" y="261"/>
                    <a:pt x="194" y="264"/>
                    <a:pt x="196" y="264"/>
                  </a:cubicBezTo>
                  <a:cubicBezTo>
                    <a:pt x="197" y="264"/>
                    <a:pt x="199" y="264"/>
                    <a:pt x="199" y="268"/>
                  </a:cubicBezTo>
                  <a:cubicBezTo>
                    <a:pt x="199" y="272"/>
                    <a:pt x="200" y="276"/>
                    <a:pt x="197" y="280"/>
                  </a:cubicBezTo>
                  <a:cubicBezTo>
                    <a:pt x="193" y="283"/>
                    <a:pt x="189" y="290"/>
                    <a:pt x="190" y="292"/>
                  </a:cubicBezTo>
                  <a:cubicBezTo>
                    <a:pt x="191" y="294"/>
                    <a:pt x="189" y="297"/>
                    <a:pt x="191" y="296"/>
                  </a:cubicBezTo>
                  <a:cubicBezTo>
                    <a:pt x="194" y="295"/>
                    <a:pt x="200" y="296"/>
                    <a:pt x="199" y="297"/>
                  </a:cubicBezTo>
                  <a:cubicBezTo>
                    <a:pt x="198" y="299"/>
                    <a:pt x="199" y="304"/>
                    <a:pt x="202" y="304"/>
                  </a:cubicBezTo>
                  <a:cubicBezTo>
                    <a:pt x="204" y="304"/>
                    <a:pt x="206" y="306"/>
                    <a:pt x="205" y="308"/>
                  </a:cubicBezTo>
                  <a:cubicBezTo>
                    <a:pt x="204" y="310"/>
                    <a:pt x="203" y="314"/>
                    <a:pt x="205" y="314"/>
                  </a:cubicBezTo>
                  <a:cubicBezTo>
                    <a:pt x="207" y="314"/>
                    <a:pt x="210" y="314"/>
                    <a:pt x="210" y="316"/>
                  </a:cubicBezTo>
                  <a:cubicBezTo>
                    <a:pt x="209" y="318"/>
                    <a:pt x="211" y="320"/>
                    <a:pt x="215" y="319"/>
                  </a:cubicBezTo>
                  <a:cubicBezTo>
                    <a:pt x="217" y="318"/>
                    <a:pt x="218" y="317"/>
                    <a:pt x="219" y="318"/>
                  </a:cubicBezTo>
                  <a:cubicBezTo>
                    <a:pt x="220" y="318"/>
                    <a:pt x="220" y="321"/>
                    <a:pt x="223" y="322"/>
                  </a:cubicBezTo>
                  <a:cubicBezTo>
                    <a:pt x="225" y="322"/>
                    <a:pt x="224" y="316"/>
                    <a:pt x="223" y="315"/>
                  </a:cubicBezTo>
                  <a:cubicBezTo>
                    <a:pt x="222" y="314"/>
                    <a:pt x="223" y="310"/>
                    <a:pt x="224" y="311"/>
                  </a:cubicBezTo>
                  <a:cubicBezTo>
                    <a:pt x="225" y="312"/>
                    <a:pt x="228" y="311"/>
                    <a:pt x="230" y="309"/>
                  </a:cubicBezTo>
                  <a:cubicBezTo>
                    <a:pt x="232" y="307"/>
                    <a:pt x="235" y="310"/>
                    <a:pt x="236" y="308"/>
                  </a:cubicBezTo>
                  <a:cubicBezTo>
                    <a:pt x="238" y="306"/>
                    <a:pt x="241" y="310"/>
                    <a:pt x="244" y="308"/>
                  </a:cubicBezTo>
                  <a:cubicBezTo>
                    <a:pt x="247" y="306"/>
                    <a:pt x="248" y="309"/>
                    <a:pt x="249" y="307"/>
                  </a:cubicBezTo>
                  <a:cubicBezTo>
                    <a:pt x="251" y="305"/>
                    <a:pt x="255" y="302"/>
                    <a:pt x="256" y="303"/>
                  </a:cubicBezTo>
                  <a:cubicBezTo>
                    <a:pt x="257" y="304"/>
                    <a:pt x="258" y="306"/>
                    <a:pt x="263" y="306"/>
                  </a:cubicBezTo>
                  <a:cubicBezTo>
                    <a:pt x="268" y="307"/>
                    <a:pt x="265" y="310"/>
                    <a:pt x="265" y="311"/>
                  </a:cubicBezTo>
                  <a:cubicBezTo>
                    <a:pt x="265" y="313"/>
                    <a:pt x="271" y="317"/>
                    <a:pt x="274" y="318"/>
                  </a:cubicBezTo>
                  <a:cubicBezTo>
                    <a:pt x="274" y="318"/>
                    <a:pt x="275" y="318"/>
                    <a:pt x="275" y="319"/>
                  </a:cubicBezTo>
                  <a:cubicBezTo>
                    <a:pt x="277" y="318"/>
                    <a:pt x="280" y="320"/>
                    <a:pt x="280" y="318"/>
                  </a:cubicBezTo>
                  <a:cubicBezTo>
                    <a:pt x="281" y="316"/>
                    <a:pt x="284" y="316"/>
                    <a:pt x="285" y="318"/>
                  </a:cubicBezTo>
                  <a:cubicBezTo>
                    <a:pt x="286" y="320"/>
                    <a:pt x="287" y="320"/>
                    <a:pt x="290" y="318"/>
                  </a:cubicBezTo>
                  <a:cubicBezTo>
                    <a:pt x="292" y="316"/>
                    <a:pt x="294" y="320"/>
                    <a:pt x="292" y="322"/>
                  </a:cubicBezTo>
                  <a:cubicBezTo>
                    <a:pt x="291" y="323"/>
                    <a:pt x="292" y="327"/>
                    <a:pt x="294" y="329"/>
                  </a:cubicBezTo>
                  <a:cubicBezTo>
                    <a:pt x="296" y="331"/>
                    <a:pt x="297" y="328"/>
                    <a:pt x="296" y="325"/>
                  </a:cubicBezTo>
                  <a:cubicBezTo>
                    <a:pt x="296" y="323"/>
                    <a:pt x="300" y="321"/>
                    <a:pt x="308" y="318"/>
                  </a:cubicBezTo>
                  <a:cubicBezTo>
                    <a:pt x="316" y="316"/>
                    <a:pt x="324" y="310"/>
                    <a:pt x="325" y="309"/>
                  </a:cubicBezTo>
                  <a:cubicBezTo>
                    <a:pt x="325" y="307"/>
                    <a:pt x="330" y="311"/>
                    <a:pt x="333" y="309"/>
                  </a:cubicBezTo>
                  <a:cubicBezTo>
                    <a:pt x="335" y="307"/>
                    <a:pt x="345" y="307"/>
                    <a:pt x="347" y="306"/>
                  </a:cubicBezTo>
                  <a:cubicBezTo>
                    <a:pt x="350" y="306"/>
                    <a:pt x="350" y="304"/>
                    <a:pt x="352" y="302"/>
                  </a:cubicBezTo>
                  <a:cubicBezTo>
                    <a:pt x="355" y="300"/>
                    <a:pt x="354" y="299"/>
                    <a:pt x="357" y="298"/>
                  </a:cubicBezTo>
                  <a:cubicBezTo>
                    <a:pt x="360" y="297"/>
                    <a:pt x="362" y="295"/>
                    <a:pt x="362" y="293"/>
                  </a:cubicBezTo>
                  <a:cubicBezTo>
                    <a:pt x="362" y="292"/>
                    <a:pt x="368" y="291"/>
                    <a:pt x="368" y="289"/>
                  </a:cubicBezTo>
                  <a:cubicBezTo>
                    <a:pt x="368" y="288"/>
                    <a:pt x="372" y="287"/>
                    <a:pt x="372" y="285"/>
                  </a:cubicBezTo>
                  <a:cubicBezTo>
                    <a:pt x="372" y="283"/>
                    <a:pt x="375" y="284"/>
                    <a:pt x="376" y="282"/>
                  </a:cubicBezTo>
                  <a:cubicBezTo>
                    <a:pt x="377" y="281"/>
                    <a:pt x="375" y="276"/>
                    <a:pt x="377" y="276"/>
                  </a:cubicBezTo>
                  <a:cubicBezTo>
                    <a:pt x="379" y="275"/>
                    <a:pt x="376" y="273"/>
                    <a:pt x="376" y="272"/>
                  </a:cubicBezTo>
                  <a:cubicBezTo>
                    <a:pt x="375" y="270"/>
                    <a:pt x="379" y="270"/>
                    <a:pt x="382" y="269"/>
                  </a:cubicBezTo>
                  <a:cubicBezTo>
                    <a:pt x="384" y="267"/>
                    <a:pt x="385" y="265"/>
                    <a:pt x="385" y="263"/>
                  </a:cubicBezTo>
                  <a:cubicBezTo>
                    <a:pt x="386" y="261"/>
                    <a:pt x="389" y="259"/>
                    <a:pt x="391" y="258"/>
                  </a:cubicBezTo>
                  <a:cubicBezTo>
                    <a:pt x="393" y="257"/>
                    <a:pt x="393" y="254"/>
                    <a:pt x="393" y="251"/>
                  </a:cubicBezTo>
                  <a:cubicBezTo>
                    <a:pt x="392" y="248"/>
                    <a:pt x="395" y="249"/>
                    <a:pt x="394" y="248"/>
                  </a:cubicBezTo>
                  <a:cubicBezTo>
                    <a:pt x="393" y="247"/>
                    <a:pt x="395" y="244"/>
                    <a:pt x="398" y="243"/>
                  </a:cubicBezTo>
                  <a:cubicBezTo>
                    <a:pt x="401" y="242"/>
                    <a:pt x="396" y="240"/>
                    <a:pt x="394" y="242"/>
                  </a:cubicBezTo>
                  <a:cubicBezTo>
                    <a:pt x="393" y="243"/>
                    <a:pt x="391" y="238"/>
                    <a:pt x="389" y="240"/>
                  </a:cubicBezTo>
                  <a:cubicBezTo>
                    <a:pt x="388" y="242"/>
                    <a:pt x="384" y="239"/>
                    <a:pt x="386" y="238"/>
                  </a:cubicBezTo>
                  <a:cubicBezTo>
                    <a:pt x="389" y="238"/>
                    <a:pt x="393" y="235"/>
                    <a:pt x="395" y="234"/>
                  </a:cubicBezTo>
                  <a:cubicBezTo>
                    <a:pt x="397" y="233"/>
                    <a:pt x="392" y="229"/>
                    <a:pt x="390" y="229"/>
                  </a:cubicBezTo>
                  <a:cubicBezTo>
                    <a:pt x="388" y="229"/>
                    <a:pt x="385" y="224"/>
                    <a:pt x="383" y="224"/>
                  </a:cubicBezTo>
                  <a:cubicBezTo>
                    <a:pt x="380" y="224"/>
                    <a:pt x="384" y="222"/>
                    <a:pt x="387" y="224"/>
                  </a:cubicBezTo>
                  <a:cubicBezTo>
                    <a:pt x="390" y="225"/>
                    <a:pt x="393" y="226"/>
                    <a:pt x="395" y="225"/>
                  </a:cubicBezTo>
                  <a:cubicBezTo>
                    <a:pt x="396" y="224"/>
                    <a:pt x="390" y="219"/>
                    <a:pt x="388" y="217"/>
                  </a:cubicBezTo>
                  <a:cubicBezTo>
                    <a:pt x="385" y="215"/>
                    <a:pt x="388" y="213"/>
                    <a:pt x="386" y="212"/>
                  </a:cubicBezTo>
                  <a:cubicBezTo>
                    <a:pt x="385" y="211"/>
                    <a:pt x="382" y="205"/>
                    <a:pt x="381" y="202"/>
                  </a:cubicBezTo>
                  <a:cubicBezTo>
                    <a:pt x="380" y="199"/>
                    <a:pt x="375" y="198"/>
                    <a:pt x="373" y="197"/>
                  </a:cubicBezTo>
                  <a:cubicBezTo>
                    <a:pt x="372" y="195"/>
                    <a:pt x="373" y="190"/>
                    <a:pt x="377" y="189"/>
                  </a:cubicBezTo>
                  <a:cubicBezTo>
                    <a:pt x="381" y="187"/>
                    <a:pt x="380" y="184"/>
                    <a:pt x="381" y="184"/>
                  </a:cubicBezTo>
                  <a:cubicBezTo>
                    <a:pt x="383" y="185"/>
                    <a:pt x="385" y="184"/>
                    <a:pt x="386" y="181"/>
                  </a:cubicBezTo>
                  <a:cubicBezTo>
                    <a:pt x="387" y="178"/>
                    <a:pt x="390" y="180"/>
                    <a:pt x="391" y="178"/>
                  </a:cubicBezTo>
                  <a:cubicBezTo>
                    <a:pt x="392" y="177"/>
                    <a:pt x="398" y="177"/>
                    <a:pt x="401" y="176"/>
                  </a:cubicBezTo>
                  <a:cubicBezTo>
                    <a:pt x="403" y="174"/>
                    <a:pt x="399" y="169"/>
                    <a:pt x="396" y="170"/>
                  </a:cubicBezTo>
                  <a:cubicBezTo>
                    <a:pt x="393" y="171"/>
                    <a:pt x="390" y="170"/>
                    <a:pt x="388" y="167"/>
                  </a:cubicBezTo>
                  <a:cubicBezTo>
                    <a:pt x="386" y="164"/>
                    <a:pt x="380" y="172"/>
                    <a:pt x="376" y="174"/>
                  </a:cubicBezTo>
                  <a:cubicBezTo>
                    <a:pt x="372" y="176"/>
                    <a:pt x="370" y="171"/>
                    <a:pt x="371" y="167"/>
                  </a:cubicBezTo>
                  <a:cubicBezTo>
                    <a:pt x="372" y="164"/>
                    <a:pt x="368" y="164"/>
                    <a:pt x="362" y="164"/>
                  </a:cubicBezTo>
                  <a:cubicBezTo>
                    <a:pt x="357" y="165"/>
                    <a:pt x="359" y="154"/>
                    <a:pt x="362" y="154"/>
                  </a:cubicBezTo>
                  <a:cubicBezTo>
                    <a:pt x="366" y="153"/>
                    <a:pt x="371" y="157"/>
                    <a:pt x="373" y="151"/>
                  </a:cubicBezTo>
                  <a:cubicBezTo>
                    <a:pt x="375" y="145"/>
                    <a:pt x="378" y="149"/>
                    <a:pt x="383" y="144"/>
                  </a:cubicBezTo>
                  <a:cubicBezTo>
                    <a:pt x="387" y="139"/>
                    <a:pt x="393" y="135"/>
                    <a:pt x="397" y="138"/>
                  </a:cubicBezTo>
                  <a:cubicBezTo>
                    <a:pt x="401" y="142"/>
                    <a:pt x="393" y="147"/>
                    <a:pt x="391" y="150"/>
                  </a:cubicBezTo>
                  <a:cubicBezTo>
                    <a:pt x="390" y="153"/>
                    <a:pt x="392" y="154"/>
                    <a:pt x="390" y="156"/>
                  </a:cubicBezTo>
                  <a:cubicBezTo>
                    <a:pt x="387" y="159"/>
                    <a:pt x="391" y="159"/>
                    <a:pt x="396" y="156"/>
                  </a:cubicBezTo>
                  <a:cubicBezTo>
                    <a:pt x="401" y="153"/>
                    <a:pt x="407" y="149"/>
                    <a:pt x="411" y="148"/>
                  </a:cubicBezTo>
                  <a:cubicBezTo>
                    <a:pt x="413" y="147"/>
                    <a:pt x="414" y="147"/>
                    <a:pt x="415" y="147"/>
                  </a:cubicBezTo>
                  <a:cubicBezTo>
                    <a:pt x="416" y="145"/>
                    <a:pt x="417" y="144"/>
                    <a:pt x="418" y="143"/>
                  </a:cubicBezTo>
                  <a:cubicBezTo>
                    <a:pt x="421" y="142"/>
                    <a:pt x="432" y="137"/>
                    <a:pt x="433" y="135"/>
                  </a:cubicBezTo>
                  <a:cubicBezTo>
                    <a:pt x="435" y="132"/>
                    <a:pt x="437" y="129"/>
                    <a:pt x="439" y="129"/>
                  </a:cubicBezTo>
                  <a:cubicBezTo>
                    <a:pt x="441" y="129"/>
                    <a:pt x="441" y="131"/>
                    <a:pt x="444" y="131"/>
                  </a:cubicBezTo>
                  <a:cubicBezTo>
                    <a:pt x="448" y="131"/>
                    <a:pt x="451" y="132"/>
                    <a:pt x="450" y="129"/>
                  </a:cubicBezTo>
                  <a:cubicBezTo>
                    <a:pt x="448" y="126"/>
                    <a:pt x="449" y="126"/>
                    <a:pt x="453" y="126"/>
                  </a:cubicBezTo>
                  <a:cubicBezTo>
                    <a:pt x="457" y="125"/>
                    <a:pt x="456" y="122"/>
                    <a:pt x="459" y="122"/>
                  </a:cubicBezTo>
                  <a:cubicBezTo>
                    <a:pt x="462" y="122"/>
                    <a:pt x="461" y="115"/>
                    <a:pt x="464" y="115"/>
                  </a:cubicBezTo>
                  <a:cubicBezTo>
                    <a:pt x="467" y="115"/>
                    <a:pt x="468" y="119"/>
                    <a:pt x="471" y="118"/>
                  </a:cubicBezTo>
                  <a:cubicBezTo>
                    <a:pt x="472" y="118"/>
                    <a:pt x="472" y="118"/>
                    <a:pt x="473" y="118"/>
                  </a:cubicBezTo>
                  <a:cubicBezTo>
                    <a:pt x="474" y="118"/>
                    <a:pt x="475" y="117"/>
                    <a:pt x="475" y="117"/>
                  </a:cubicBezTo>
                  <a:cubicBezTo>
                    <a:pt x="475" y="113"/>
                    <a:pt x="475" y="110"/>
                    <a:pt x="475" y="109"/>
                  </a:cubicBezTo>
                  <a:cubicBezTo>
                    <a:pt x="473" y="106"/>
                    <a:pt x="475" y="103"/>
                    <a:pt x="474" y="102"/>
                  </a:cubicBezTo>
                  <a:cubicBezTo>
                    <a:pt x="474" y="100"/>
                    <a:pt x="473" y="96"/>
                    <a:pt x="475" y="96"/>
                  </a:cubicBezTo>
                  <a:cubicBezTo>
                    <a:pt x="477" y="96"/>
                    <a:pt x="480" y="91"/>
                    <a:pt x="482" y="92"/>
                  </a:cubicBezTo>
                  <a:cubicBezTo>
                    <a:pt x="485" y="94"/>
                    <a:pt x="490" y="95"/>
                    <a:pt x="490" y="92"/>
                  </a:cubicBezTo>
                  <a:cubicBezTo>
                    <a:pt x="490" y="90"/>
                    <a:pt x="493" y="90"/>
                    <a:pt x="494" y="87"/>
                  </a:cubicBezTo>
                  <a:cubicBezTo>
                    <a:pt x="494" y="84"/>
                    <a:pt x="498" y="83"/>
                    <a:pt x="499" y="80"/>
                  </a:cubicBezTo>
                  <a:cubicBezTo>
                    <a:pt x="500" y="78"/>
                    <a:pt x="501" y="71"/>
                    <a:pt x="503" y="70"/>
                  </a:cubicBezTo>
                  <a:cubicBezTo>
                    <a:pt x="506" y="68"/>
                    <a:pt x="503" y="67"/>
                    <a:pt x="503" y="63"/>
                  </a:cubicBezTo>
                  <a:close/>
                  <a:moveTo>
                    <a:pt x="381" y="298"/>
                  </a:moveTo>
                  <a:cubicBezTo>
                    <a:pt x="378" y="308"/>
                    <a:pt x="385" y="314"/>
                    <a:pt x="386" y="313"/>
                  </a:cubicBezTo>
                  <a:cubicBezTo>
                    <a:pt x="388" y="311"/>
                    <a:pt x="398" y="290"/>
                    <a:pt x="396" y="287"/>
                  </a:cubicBezTo>
                  <a:cubicBezTo>
                    <a:pt x="394" y="284"/>
                    <a:pt x="384" y="289"/>
                    <a:pt x="381" y="298"/>
                  </a:cubicBezTo>
                  <a:close/>
                  <a:moveTo>
                    <a:pt x="292" y="332"/>
                  </a:moveTo>
                  <a:cubicBezTo>
                    <a:pt x="289" y="332"/>
                    <a:pt x="281" y="337"/>
                    <a:pt x="284" y="344"/>
                  </a:cubicBezTo>
                  <a:cubicBezTo>
                    <a:pt x="287" y="351"/>
                    <a:pt x="298" y="346"/>
                    <a:pt x="298" y="343"/>
                  </a:cubicBezTo>
                  <a:cubicBezTo>
                    <a:pt x="298" y="340"/>
                    <a:pt x="303" y="335"/>
                    <a:pt x="303" y="333"/>
                  </a:cubicBezTo>
                  <a:cubicBezTo>
                    <a:pt x="302" y="331"/>
                    <a:pt x="295" y="332"/>
                    <a:pt x="292" y="332"/>
                  </a:cubicBezTo>
                  <a:close/>
                </a:path>
              </a:pathLst>
            </a:custGeom>
            <a:solidFill>
              <a:schemeClr val="accent6"/>
            </a:solidFill>
            <a:ln w="3175" cap="flat">
              <a:noFill/>
              <a:prstDash val="solid"/>
              <a:miter lim="800000"/>
              <a:headEnd/>
              <a:tailEnd/>
            </a:ln>
            <a:effectLst>
              <a:outerShdw blurRad="50800" dist="38100" dir="5400000" algn="t" rotWithShape="0">
                <a:prstClr val="black">
                  <a:alpha val="40000"/>
                </a:prstClr>
              </a:outerShdw>
            </a:effectLst>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1" name="Freeform 293">
              <a:extLst>
                <a:ext uri="{FF2B5EF4-FFF2-40B4-BE49-F238E27FC236}">
                  <a16:creationId xmlns:a16="http://schemas.microsoft.com/office/drawing/2014/main" id="{8E4E5859-7801-7B79-6444-BCE9867B25DA}"/>
                </a:ext>
              </a:extLst>
            </p:cNvPr>
            <p:cNvSpPr>
              <a:spLocks noEditPoints="1"/>
            </p:cNvSpPr>
            <p:nvPr/>
          </p:nvSpPr>
          <p:spPr bwMode="auto">
            <a:xfrm>
              <a:off x="7440613" y="3975101"/>
              <a:ext cx="230188" cy="320675"/>
            </a:xfrm>
            <a:custGeom>
              <a:avLst/>
              <a:gdLst>
                <a:gd name="T0" fmla="*/ 43 w 82"/>
                <a:gd name="T1" fmla="*/ 44 h 114"/>
                <a:gd name="T2" fmla="*/ 54 w 82"/>
                <a:gd name="T3" fmla="*/ 52 h 114"/>
                <a:gd name="T4" fmla="*/ 56 w 82"/>
                <a:gd name="T5" fmla="*/ 59 h 114"/>
                <a:gd name="T6" fmla="*/ 60 w 82"/>
                <a:gd name="T7" fmla="*/ 63 h 114"/>
                <a:gd name="T8" fmla="*/ 64 w 82"/>
                <a:gd name="T9" fmla="*/ 73 h 114"/>
                <a:gd name="T10" fmla="*/ 67 w 82"/>
                <a:gd name="T11" fmla="*/ 71 h 114"/>
                <a:gd name="T12" fmla="*/ 70 w 82"/>
                <a:gd name="T13" fmla="*/ 66 h 114"/>
                <a:gd name="T14" fmla="*/ 68 w 82"/>
                <a:gd name="T15" fmla="*/ 56 h 114"/>
                <a:gd name="T16" fmla="*/ 59 w 82"/>
                <a:gd name="T17" fmla="*/ 49 h 114"/>
                <a:gd name="T18" fmla="*/ 53 w 82"/>
                <a:gd name="T19" fmla="*/ 42 h 114"/>
                <a:gd name="T20" fmla="*/ 41 w 82"/>
                <a:gd name="T21" fmla="*/ 40 h 114"/>
                <a:gd name="T22" fmla="*/ 37 w 82"/>
                <a:gd name="T23" fmla="*/ 32 h 114"/>
                <a:gd name="T24" fmla="*/ 43 w 82"/>
                <a:gd name="T25" fmla="*/ 20 h 114"/>
                <a:gd name="T26" fmla="*/ 42 w 82"/>
                <a:gd name="T27" fmla="*/ 6 h 114"/>
                <a:gd name="T28" fmla="*/ 41 w 82"/>
                <a:gd name="T29" fmla="*/ 3 h 114"/>
                <a:gd name="T30" fmla="*/ 29 w 82"/>
                <a:gd name="T31" fmla="*/ 2 h 114"/>
                <a:gd name="T32" fmla="*/ 27 w 82"/>
                <a:gd name="T33" fmla="*/ 22 h 114"/>
                <a:gd name="T34" fmla="*/ 23 w 82"/>
                <a:gd name="T35" fmla="*/ 21 h 114"/>
                <a:gd name="T36" fmla="*/ 25 w 82"/>
                <a:gd name="T37" fmla="*/ 32 h 114"/>
                <a:gd name="T38" fmla="*/ 27 w 82"/>
                <a:gd name="T39" fmla="*/ 39 h 114"/>
                <a:gd name="T40" fmla="*/ 36 w 82"/>
                <a:gd name="T41" fmla="*/ 42 h 114"/>
                <a:gd name="T42" fmla="*/ 43 w 82"/>
                <a:gd name="T43" fmla="*/ 44 h 114"/>
                <a:gd name="T44" fmla="*/ 28 w 82"/>
                <a:gd name="T45" fmla="*/ 46 h 114"/>
                <a:gd name="T46" fmla="*/ 36 w 82"/>
                <a:gd name="T47" fmla="*/ 55 h 114"/>
                <a:gd name="T48" fmla="*/ 28 w 82"/>
                <a:gd name="T49" fmla="*/ 46 h 114"/>
                <a:gd name="T50" fmla="*/ 41 w 82"/>
                <a:gd name="T51" fmla="*/ 71 h 114"/>
                <a:gd name="T52" fmla="*/ 46 w 82"/>
                <a:gd name="T53" fmla="*/ 68 h 114"/>
                <a:gd name="T54" fmla="*/ 47 w 82"/>
                <a:gd name="T55" fmla="*/ 75 h 114"/>
                <a:gd name="T56" fmla="*/ 48 w 82"/>
                <a:gd name="T57" fmla="*/ 84 h 114"/>
                <a:gd name="T58" fmla="*/ 57 w 82"/>
                <a:gd name="T59" fmla="*/ 71 h 114"/>
                <a:gd name="T60" fmla="*/ 54 w 82"/>
                <a:gd name="T61" fmla="*/ 69 h 114"/>
                <a:gd name="T62" fmla="*/ 41 w 82"/>
                <a:gd name="T63" fmla="*/ 59 h 114"/>
                <a:gd name="T64" fmla="*/ 41 w 82"/>
                <a:gd name="T65" fmla="*/ 71 h 114"/>
                <a:gd name="T66" fmla="*/ 12 w 82"/>
                <a:gd name="T67" fmla="*/ 75 h 114"/>
                <a:gd name="T68" fmla="*/ 1 w 82"/>
                <a:gd name="T69" fmla="*/ 89 h 114"/>
                <a:gd name="T70" fmla="*/ 17 w 82"/>
                <a:gd name="T71" fmla="*/ 75 h 114"/>
                <a:gd name="T72" fmla="*/ 19 w 82"/>
                <a:gd name="T73" fmla="*/ 66 h 114"/>
                <a:gd name="T74" fmla="*/ 12 w 82"/>
                <a:gd name="T75" fmla="*/ 75 h 114"/>
                <a:gd name="T76" fmla="*/ 56 w 82"/>
                <a:gd name="T77" fmla="*/ 80 h 114"/>
                <a:gd name="T78" fmla="*/ 63 w 82"/>
                <a:gd name="T79" fmla="*/ 76 h 114"/>
                <a:gd name="T80" fmla="*/ 56 w 82"/>
                <a:gd name="T81" fmla="*/ 80 h 114"/>
                <a:gd name="T82" fmla="*/ 79 w 82"/>
                <a:gd name="T83" fmla="*/ 100 h 114"/>
                <a:gd name="T84" fmla="*/ 77 w 82"/>
                <a:gd name="T85" fmla="*/ 81 h 114"/>
                <a:gd name="T86" fmla="*/ 71 w 82"/>
                <a:gd name="T87" fmla="*/ 80 h 114"/>
                <a:gd name="T88" fmla="*/ 66 w 82"/>
                <a:gd name="T89" fmla="*/ 85 h 114"/>
                <a:gd name="T90" fmla="*/ 61 w 82"/>
                <a:gd name="T91" fmla="*/ 89 h 114"/>
                <a:gd name="T92" fmla="*/ 54 w 82"/>
                <a:gd name="T93" fmla="*/ 87 h 114"/>
                <a:gd name="T94" fmla="*/ 44 w 82"/>
                <a:gd name="T95" fmla="*/ 93 h 114"/>
                <a:gd name="T96" fmla="*/ 41 w 82"/>
                <a:gd name="T97" fmla="*/ 101 h 114"/>
                <a:gd name="T98" fmla="*/ 48 w 82"/>
                <a:gd name="T99" fmla="*/ 97 h 114"/>
                <a:gd name="T100" fmla="*/ 54 w 82"/>
                <a:gd name="T101" fmla="*/ 95 h 114"/>
                <a:gd name="T102" fmla="*/ 61 w 82"/>
                <a:gd name="T103" fmla="*/ 110 h 114"/>
                <a:gd name="T104" fmla="*/ 70 w 82"/>
                <a:gd name="T105" fmla="*/ 114 h 114"/>
                <a:gd name="T106" fmla="*/ 70 w 82"/>
                <a:gd name="T107" fmla="*/ 103 h 114"/>
                <a:gd name="T108" fmla="*/ 79 w 82"/>
                <a:gd name="T109" fmla="*/ 10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114">
                  <a:moveTo>
                    <a:pt x="43" y="44"/>
                  </a:moveTo>
                  <a:cubicBezTo>
                    <a:pt x="48" y="43"/>
                    <a:pt x="55" y="49"/>
                    <a:pt x="54" y="52"/>
                  </a:cubicBezTo>
                  <a:cubicBezTo>
                    <a:pt x="53" y="54"/>
                    <a:pt x="54" y="61"/>
                    <a:pt x="56" y="59"/>
                  </a:cubicBezTo>
                  <a:cubicBezTo>
                    <a:pt x="58" y="57"/>
                    <a:pt x="62" y="60"/>
                    <a:pt x="60" y="63"/>
                  </a:cubicBezTo>
                  <a:cubicBezTo>
                    <a:pt x="57" y="66"/>
                    <a:pt x="63" y="69"/>
                    <a:pt x="64" y="73"/>
                  </a:cubicBezTo>
                  <a:cubicBezTo>
                    <a:pt x="65" y="77"/>
                    <a:pt x="67" y="74"/>
                    <a:pt x="67" y="71"/>
                  </a:cubicBezTo>
                  <a:cubicBezTo>
                    <a:pt x="66" y="68"/>
                    <a:pt x="67" y="68"/>
                    <a:pt x="70" y="66"/>
                  </a:cubicBezTo>
                  <a:cubicBezTo>
                    <a:pt x="74" y="64"/>
                    <a:pt x="70" y="60"/>
                    <a:pt x="68" y="56"/>
                  </a:cubicBezTo>
                  <a:cubicBezTo>
                    <a:pt x="66" y="52"/>
                    <a:pt x="59" y="53"/>
                    <a:pt x="59" y="49"/>
                  </a:cubicBezTo>
                  <a:cubicBezTo>
                    <a:pt x="59" y="45"/>
                    <a:pt x="53" y="44"/>
                    <a:pt x="53" y="42"/>
                  </a:cubicBezTo>
                  <a:cubicBezTo>
                    <a:pt x="53" y="39"/>
                    <a:pt x="45" y="37"/>
                    <a:pt x="41" y="40"/>
                  </a:cubicBezTo>
                  <a:cubicBezTo>
                    <a:pt x="37" y="42"/>
                    <a:pt x="40" y="35"/>
                    <a:pt x="37" y="32"/>
                  </a:cubicBezTo>
                  <a:cubicBezTo>
                    <a:pt x="34" y="29"/>
                    <a:pt x="39" y="24"/>
                    <a:pt x="43" y="20"/>
                  </a:cubicBezTo>
                  <a:cubicBezTo>
                    <a:pt x="46" y="16"/>
                    <a:pt x="42" y="9"/>
                    <a:pt x="42" y="6"/>
                  </a:cubicBezTo>
                  <a:cubicBezTo>
                    <a:pt x="43" y="3"/>
                    <a:pt x="42" y="2"/>
                    <a:pt x="41" y="3"/>
                  </a:cubicBezTo>
                  <a:cubicBezTo>
                    <a:pt x="39" y="4"/>
                    <a:pt x="32" y="0"/>
                    <a:pt x="29" y="2"/>
                  </a:cubicBezTo>
                  <a:cubicBezTo>
                    <a:pt x="25" y="4"/>
                    <a:pt x="28" y="21"/>
                    <a:pt x="27" y="22"/>
                  </a:cubicBezTo>
                  <a:cubicBezTo>
                    <a:pt x="25" y="23"/>
                    <a:pt x="23" y="19"/>
                    <a:pt x="23" y="21"/>
                  </a:cubicBezTo>
                  <a:cubicBezTo>
                    <a:pt x="22" y="23"/>
                    <a:pt x="23" y="32"/>
                    <a:pt x="25" y="32"/>
                  </a:cubicBezTo>
                  <a:cubicBezTo>
                    <a:pt x="27" y="32"/>
                    <a:pt x="29" y="35"/>
                    <a:pt x="27" y="39"/>
                  </a:cubicBezTo>
                  <a:cubicBezTo>
                    <a:pt x="26" y="43"/>
                    <a:pt x="31" y="43"/>
                    <a:pt x="36" y="42"/>
                  </a:cubicBezTo>
                  <a:cubicBezTo>
                    <a:pt x="40" y="40"/>
                    <a:pt x="39" y="45"/>
                    <a:pt x="43" y="44"/>
                  </a:cubicBezTo>
                  <a:moveTo>
                    <a:pt x="28" y="46"/>
                  </a:moveTo>
                  <a:cubicBezTo>
                    <a:pt x="28" y="50"/>
                    <a:pt x="30" y="57"/>
                    <a:pt x="36" y="55"/>
                  </a:cubicBezTo>
                  <a:cubicBezTo>
                    <a:pt x="41" y="54"/>
                    <a:pt x="27" y="44"/>
                    <a:pt x="28" y="46"/>
                  </a:cubicBezTo>
                  <a:moveTo>
                    <a:pt x="41" y="71"/>
                  </a:moveTo>
                  <a:cubicBezTo>
                    <a:pt x="43" y="70"/>
                    <a:pt x="46" y="71"/>
                    <a:pt x="46" y="68"/>
                  </a:cubicBezTo>
                  <a:cubicBezTo>
                    <a:pt x="46" y="66"/>
                    <a:pt x="49" y="72"/>
                    <a:pt x="47" y="75"/>
                  </a:cubicBezTo>
                  <a:cubicBezTo>
                    <a:pt x="44" y="77"/>
                    <a:pt x="44" y="83"/>
                    <a:pt x="48" y="84"/>
                  </a:cubicBezTo>
                  <a:cubicBezTo>
                    <a:pt x="51" y="85"/>
                    <a:pt x="58" y="73"/>
                    <a:pt x="57" y="71"/>
                  </a:cubicBezTo>
                  <a:cubicBezTo>
                    <a:pt x="56" y="68"/>
                    <a:pt x="53" y="72"/>
                    <a:pt x="54" y="69"/>
                  </a:cubicBezTo>
                  <a:cubicBezTo>
                    <a:pt x="54" y="66"/>
                    <a:pt x="45" y="58"/>
                    <a:pt x="41" y="59"/>
                  </a:cubicBezTo>
                  <a:cubicBezTo>
                    <a:pt x="37" y="60"/>
                    <a:pt x="39" y="71"/>
                    <a:pt x="41" y="71"/>
                  </a:cubicBezTo>
                  <a:moveTo>
                    <a:pt x="12" y="75"/>
                  </a:moveTo>
                  <a:cubicBezTo>
                    <a:pt x="9" y="80"/>
                    <a:pt x="0" y="87"/>
                    <a:pt x="1" y="89"/>
                  </a:cubicBezTo>
                  <a:cubicBezTo>
                    <a:pt x="3" y="92"/>
                    <a:pt x="12" y="78"/>
                    <a:pt x="17" y="75"/>
                  </a:cubicBezTo>
                  <a:cubicBezTo>
                    <a:pt x="21" y="72"/>
                    <a:pt x="20" y="69"/>
                    <a:pt x="19" y="66"/>
                  </a:cubicBezTo>
                  <a:cubicBezTo>
                    <a:pt x="17" y="63"/>
                    <a:pt x="16" y="71"/>
                    <a:pt x="12" y="75"/>
                  </a:cubicBezTo>
                  <a:moveTo>
                    <a:pt x="56" y="80"/>
                  </a:moveTo>
                  <a:cubicBezTo>
                    <a:pt x="57" y="83"/>
                    <a:pt x="65" y="79"/>
                    <a:pt x="63" y="76"/>
                  </a:cubicBezTo>
                  <a:cubicBezTo>
                    <a:pt x="61" y="74"/>
                    <a:pt x="56" y="78"/>
                    <a:pt x="56" y="80"/>
                  </a:cubicBezTo>
                  <a:moveTo>
                    <a:pt x="79" y="100"/>
                  </a:moveTo>
                  <a:cubicBezTo>
                    <a:pt x="82" y="96"/>
                    <a:pt x="77" y="87"/>
                    <a:pt x="77" y="81"/>
                  </a:cubicBezTo>
                  <a:cubicBezTo>
                    <a:pt x="77" y="75"/>
                    <a:pt x="69" y="77"/>
                    <a:pt x="71" y="80"/>
                  </a:cubicBezTo>
                  <a:cubicBezTo>
                    <a:pt x="73" y="84"/>
                    <a:pt x="67" y="81"/>
                    <a:pt x="66" y="85"/>
                  </a:cubicBezTo>
                  <a:cubicBezTo>
                    <a:pt x="66" y="89"/>
                    <a:pt x="61" y="86"/>
                    <a:pt x="61" y="89"/>
                  </a:cubicBezTo>
                  <a:cubicBezTo>
                    <a:pt x="61" y="92"/>
                    <a:pt x="56" y="89"/>
                    <a:pt x="54" y="87"/>
                  </a:cubicBezTo>
                  <a:cubicBezTo>
                    <a:pt x="51" y="85"/>
                    <a:pt x="48" y="92"/>
                    <a:pt x="44" y="93"/>
                  </a:cubicBezTo>
                  <a:cubicBezTo>
                    <a:pt x="40" y="94"/>
                    <a:pt x="38" y="102"/>
                    <a:pt x="41" y="101"/>
                  </a:cubicBezTo>
                  <a:cubicBezTo>
                    <a:pt x="44" y="101"/>
                    <a:pt x="45" y="97"/>
                    <a:pt x="48" y="97"/>
                  </a:cubicBezTo>
                  <a:cubicBezTo>
                    <a:pt x="51" y="98"/>
                    <a:pt x="50" y="94"/>
                    <a:pt x="54" y="95"/>
                  </a:cubicBezTo>
                  <a:cubicBezTo>
                    <a:pt x="59" y="96"/>
                    <a:pt x="56" y="109"/>
                    <a:pt x="61" y="110"/>
                  </a:cubicBezTo>
                  <a:cubicBezTo>
                    <a:pt x="67" y="111"/>
                    <a:pt x="67" y="114"/>
                    <a:pt x="70" y="114"/>
                  </a:cubicBezTo>
                  <a:cubicBezTo>
                    <a:pt x="73" y="114"/>
                    <a:pt x="70" y="106"/>
                    <a:pt x="70" y="103"/>
                  </a:cubicBezTo>
                  <a:cubicBezTo>
                    <a:pt x="70" y="101"/>
                    <a:pt x="76" y="103"/>
                    <a:pt x="79" y="10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2" name="Freeform 294">
              <a:extLst>
                <a:ext uri="{FF2B5EF4-FFF2-40B4-BE49-F238E27FC236}">
                  <a16:creationId xmlns:a16="http://schemas.microsoft.com/office/drawing/2014/main" id="{77180E7E-CDD8-90B7-D523-02EF4BAB45E0}"/>
                </a:ext>
              </a:extLst>
            </p:cNvPr>
            <p:cNvSpPr>
              <a:spLocks noEditPoints="1"/>
            </p:cNvSpPr>
            <p:nvPr/>
          </p:nvSpPr>
          <p:spPr bwMode="auto">
            <a:xfrm>
              <a:off x="7440613" y="3975101"/>
              <a:ext cx="230188" cy="320675"/>
            </a:xfrm>
            <a:custGeom>
              <a:avLst/>
              <a:gdLst>
                <a:gd name="T0" fmla="*/ 43 w 82"/>
                <a:gd name="T1" fmla="*/ 44 h 114"/>
                <a:gd name="T2" fmla="*/ 54 w 82"/>
                <a:gd name="T3" fmla="*/ 52 h 114"/>
                <a:gd name="T4" fmla="*/ 56 w 82"/>
                <a:gd name="T5" fmla="*/ 59 h 114"/>
                <a:gd name="T6" fmla="*/ 60 w 82"/>
                <a:gd name="T7" fmla="*/ 63 h 114"/>
                <a:gd name="T8" fmla="*/ 64 w 82"/>
                <a:gd name="T9" fmla="*/ 73 h 114"/>
                <a:gd name="T10" fmla="*/ 67 w 82"/>
                <a:gd name="T11" fmla="*/ 71 h 114"/>
                <a:gd name="T12" fmla="*/ 70 w 82"/>
                <a:gd name="T13" fmla="*/ 66 h 114"/>
                <a:gd name="T14" fmla="*/ 68 w 82"/>
                <a:gd name="T15" fmla="*/ 56 h 114"/>
                <a:gd name="T16" fmla="*/ 59 w 82"/>
                <a:gd name="T17" fmla="*/ 49 h 114"/>
                <a:gd name="T18" fmla="*/ 53 w 82"/>
                <a:gd name="T19" fmla="*/ 42 h 114"/>
                <a:gd name="T20" fmla="*/ 41 w 82"/>
                <a:gd name="T21" fmla="*/ 40 h 114"/>
                <a:gd name="T22" fmla="*/ 37 w 82"/>
                <a:gd name="T23" fmla="*/ 32 h 114"/>
                <a:gd name="T24" fmla="*/ 43 w 82"/>
                <a:gd name="T25" fmla="*/ 20 h 114"/>
                <a:gd name="T26" fmla="*/ 42 w 82"/>
                <a:gd name="T27" fmla="*/ 6 h 114"/>
                <a:gd name="T28" fmla="*/ 41 w 82"/>
                <a:gd name="T29" fmla="*/ 3 h 114"/>
                <a:gd name="T30" fmla="*/ 29 w 82"/>
                <a:gd name="T31" fmla="*/ 2 h 114"/>
                <a:gd name="T32" fmla="*/ 27 w 82"/>
                <a:gd name="T33" fmla="*/ 22 h 114"/>
                <a:gd name="T34" fmla="*/ 23 w 82"/>
                <a:gd name="T35" fmla="*/ 21 h 114"/>
                <a:gd name="T36" fmla="*/ 25 w 82"/>
                <a:gd name="T37" fmla="*/ 32 h 114"/>
                <a:gd name="T38" fmla="*/ 27 w 82"/>
                <a:gd name="T39" fmla="*/ 39 h 114"/>
                <a:gd name="T40" fmla="*/ 36 w 82"/>
                <a:gd name="T41" fmla="*/ 42 h 114"/>
                <a:gd name="T42" fmla="*/ 43 w 82"/>
                <a:gd name="T43" fmla="*/ 44 h 114"/>
                <a:gd name="T44" fmla="*/ 28 w 82"/>
                <a:gd name="T45" fmla="*/ 46 h 114"/>
                <a:gd name="T46" fmla="*/ 36 w 82"/>
                <a:gd name="T47" fmla="*/ 55 h 114"/>
                <a:gd name="T48" fmla="*/ 28 w 82"/>
                <a:gd name="T49" fmla="*/ 46 h 114"/>
                <a:gd name="T50" fmla="*/ 41 w 82"/>
                <a:gd name="T51" fmla="*/ 71 h 114"/>
                <a:gd name="T52" fmla="*/ 46 w 82"/>
                <a:gd name="T53" fmla="*/ 68 h 114"/>
                <a:gd name="T54" fmla="*/ 47 w 82"/>
                <a:gd name="T55" fmla="*/ 75 h 114"/>
                <a:gd name="T56" fmla="*/ 48 w 82"/>
                <a:gd name="T57" fmla="*/ 84 h 114"/>
                <a:gd name="T58" fmla="*/ 57 w 82"/>
                <a:gd name="T59" fmla="*/ 71 h 114"/>
                <a:gd name="T60" fmla="*/ 54 w 82"/>
                <a:gd name="T61" fmla="*/ 69 h 114"/>
                <a:gd name="T62" fmla="*/ 41 w 82"/>
                <a:gd name="T63" fmla="*/ 59 h 114"/>
                <a:gd name="T64" fmla="*/ 41 w 82"/>
                <a:gd name="T65" fmla="*/ 71 h 114"/>
                <a:gd name="T66" fmla="*/ 12 w 82"/>
                <a:gd name="T67" fmla="*/ 75 h 114"/>
                <a:gd name="T68" fmla="*/ 1 w 82"/>
                <a:gd name="T69" fmla="*/ 89 h 114"/>
                <a:gd name="T70" fmla="*/ 17 w 82"/>
                <a:gd name="T71" fmla="*/ 75 h 114"/>
                <a:gd name="T72" fmla="*/ 19 w 82"/>
                <a:gd name="T73" fmla="*/ 66 h 114"/>
                <a:gd name="T74" fmla="*/ 12 w 82"/>
                <a:gd name="T75" fmla="*/ 75 h 114"/>
                <a:gd name="T76" fmla="*/ 56 w 82"/>
                <a:gd name="T77" fmla="*/ 80 h 114"/>
                <a:gd name="T78" fmla="*/ 63 w 82"/>
                <a:gd name="T79" fmla="*/ 76 h 114"/>
                <a:gd name="T80" fmla="*/ 56 w 82"/>
                <a:gd name="T81" fmla="*/ 80 h 114"/>
                <a:gd name="T82" fmla="*/ 79 w 82"/>
                <a:gd name="T83" fmla="*/ 100 h 114"/>
                <a:gd name="T84" fmla="*/ 77 w 82"/>
                <a:gd name="T85" fmla="*/ 81 h 114"/>
                <a:gd name="T86" fmla="*/ 71 w 82"/>
                <a:gd name="T87" fmla="*/ 80 h 114"/>
                <a:gd name="T88" fmla="*/ 66 w 82"/>
                <a:gd name="T89" fmla="*/ 85 h 114"/>
                <a:gd name="T90" fmla="*/ 61 w 82"/>
                <a:gd name="T91" fmla="*/ 89 h 114"/>
                <a:gd name="T92" fmla="*/ 54 w 82"/>
                <a:gd name="T93" fmla="*/ 87 h 114"/>
                <a:gd name="T94" fmla="*/ 44 w 82"/>
                <a:gd name="T95" fmla="*/ 93 h 114"/>
                <a:gd name="T96" fmla="*/ 41 w 82"/>
                <a:gd name="T97" fmla="*/ 101 h 114"/>
                <a:gd name="T98" fmla="*/ 48 w 82"/>
                <a:gd name="T99" fmla="*/ 97 h 114"/>
                <a:gd name="T100" fmla="*/ 54 w 82"/>
                <a:gd name="T101" fmla="*/ 95 h 114"/>
                <a:gd name="T102" fmla="*/ 61 w 82"/>
                <a:gd name="T103" fmla="*/ 110 h 114"/>
                <a:gd name="T104" fmla="*/ 70 w 82"/>
                <a:gd name="T105" fmla="*/ 114 h 114"/>
                <a:gd name="T106" fmla="*/ 70 w 82"/>
                <a:gd name="T107" fmla="*/ 103 h 114"/>
                <a:gd name="T108" fmla="*/ 79 w 82"/>
                <a:gd name="T109" fmla="*/ 10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114">
                  <a:moveTo>
                    <a:pt x="43" y="44"/>
                  </a:moveTo>
                  <a:cubicBezTo>
                    <a:pt x="48" y="43"/>
                    <a:pt x="55" y="49"/>
                    <a:pt x="54" y="52"/>
                  </a:cubicBezTo>
                  <a:cubicBezTo>
                    <a:pt x="53" y="54"/>
                    <a:pt x="54" y="61"/>
                    <a:pt x="56" y="59"/>
                  </a:cubicBezTo>
                  <a:cubicBezTo>
                    <a:pt x="58" y="57"/>
                    <a:pt x="62" y="60"/>
                    <a:pt x="60" y="63"/>
                  </a:cubicBezTo>
                  <a:cubicBezTo>
                    <a:pt x="57" y="66"/>
                    <a:pt x="63" y="69"/>
                    <a:pt x="64" y="73"/>
                  </a:cubicBezTo>
                  <a:cubicBezTo>
                    <a:pt x="65" y="77"/>
                    <a:pt x="67" y="74"/>
                    <a:pt x="67" y="71"/>
                  </a:cubicBezTo>
                  <a:cubicBezTo>
                    <a:pt x="66" y="68"/>
                    <a:pt x="67" y="68"/>
                    <a:pt x="70" y="66"/>
                  </a:cubicBezTo>
                  <a:cubicBezTo>
                    <a:pt x="74" y="64"/>
                    <a:pt x="70" y="60"/>
                    <a:pt x="68" y="56"/>
                  </a:cubicBezTo>
                  <a:cubicBezTo>
                    <a:pt x="66" y="52"/>
                    <a:pt x="59" y="53"/>
                    <a:pt x="59" y="49"/>
                  </a:cubicBezTo>
                  <a:cubicBezTo>
                    <a:pt x="59" y="45"/>
                    <a:pt x="53" y="44"/>
                    <a:pt x="53" y="42"/>
                  </a:cubicBezTo>
                  <a:cubicBezTo>
                    <a:pt x="53" y="39"/>
                    <a:pt x="45" y="37"/>
                    <a:pt x="41" y="40"/>
                  </a:cubicBezTo>
                  <a:cubicBezTo>
                    <a:pt x="37" y="42"/>
                    <a:pt x="40" y="35"/>
                    <a:pt x="37" y="32"/>
                  </a:cubicBezTo>
                  <a:cubicBezTo>
                    <a:pt x="34" y="29"/>
                    <a:pt x="39" y="24"/>
                    <a:pt x="43" y="20"/>
                  </a:cubicBezTo>
                  <a:cubicBezTo>
                    <a:pt x="46" y="16"/>
                    <a:pt x="42" y="9"/>
                    <a:pt x="42" y="6"/>
                  </a:cubicBezTo>
                  <a:cubicBezTo>
                    <a:pt x="43" y="3"/>
                    <a:pt x="42" y="2"/>
                    <a:pt x="41" y="3"/>
                  </a:cubicBezTo>
                  <a:cubicBezTo>
                    <a:pt x="39" y="4"/>
                    <a:pt x="32" y="0"/>
                    <a:pt x="29" y="2"/>
                  </a:cubicBezTo>
                  <a:cubicBezTo>
                    <a:pt x="25" y="4"/>
                    <a:pt x="28" y="21"/>
                    <a:pt x="27" y="22"/>
                  </a:cubicBezTo>
                  <a:cubicBezTo>
                    <a:pt x="25" y="23"/>
                    <a:pt x="23" y="19"/>
                    <a:pt x="23" y="21"/>
                  </a:cubicBezTo>
                  <a:cubicBezTo>
                    <a:pt x="22" y="23"/>
                    <a:pt x="23" y="32"/>
                    <a:pt x="25" y="32"/>
                  </a:cubicBezTo>
                  <a:cubicBezTo>
                    <a:pt x="27" y="32"/>
                    <a:pt x="29" y="35"/>
                    <a:pt x="27" y="39"/>
                  </a:cubicBezTo>
                  <a:cubicBezTo>
                    <a:pt x="26" y="43"/>
                    <a:pt x="31" y="43"/>
                    <a:pt x="36" y="42"/>
                  </a:cubicBezTo>
                  <a:cubicBezTo>
                    <a:pt x="40" y="40"/>
                    <a:pt x="39" y="45"/>
                    <a:pt x="43" y="44"/>
                  </a:cubicBezTo>
                  <a:close/>
                  <a:moveTo>
                    <a:pt x="28" y="46"/>
                  </a:moveTo>
                  <a:cubicBezTo>
                    <a:pt x="28" y="50"/>
                    <a:pt x="30" y="57"/>
                    <a:pt x="36" y="55"/>
                  </a:cubicBezTo>
                  <a:cubicBezTo>
                    <a:pt x="41" y="54"/>
                    <a:pt x="27" y="44"/>
                    <a:pt x="28" y="46"/>
                  </a:cubicBezTo>
                  <a:close/>
                  <a:moveTo>
                    <a:pt x="41" y="71"/>
                  </a:moveTo>
                  <a:cubicBezTo>
                    <a:pt x="43" y="70"/>
                    <a:pt x="46" y="71"/>
                    <a:pt x="46" y="68"/>
                  </a:cubicBezTo>
                  <a:cubicBezTo>
                    <a:pt x="46" y="66"/>
                    <a:pt x="49" y="72"/>
                    <a:pt x="47" y="75"/>
                  </a:cubicBezTo>
                  <a:cubicBezTo>
                    <a:pt x="44" y="77"/>
                    <a:pt x="44" y="83"/>
                    <a:pt x="48" y="84"/>
                  </a:cubicBezTo>
                  <a:cubicBezTo>
                    <a:pt x="51" y="85"/>
                    <a:pt x="58" y="73"/>
                    <a:pt x="57" y="71"/>
                  </a:cubicBezTo>
                  <a:cubicBezTo>
                    <a:pt x="56" y="68"/>
                    <a:pt x="53" y="72"/>
                    <a:pt x="54" y="69"/>
                  </a:cubicBezTo>
                  <a:cubicBezTo>
                    <a:pt x="54" y="66"/>
                    <a:pt x="45" y="58"/>
                    <a:pt x="41" y="59"/>
                  </a:cubicBezTo>
                  <a:cubicBezTo>
                    <a:pt x="37" y="60"/>
                    <a:pt x="39" y="71"/>
                    <a:pt x="41" y="71"/>
                  </a:cubicBezTo>
                  <a:close/>
                  <a:moveTo>
                    <a:pt x="12" y="75"/>
                  </a:moveTo>
                  <a:cubicBezTo>
                    <a:pt x="9" y="80"/>
                    <a:pt x="0" y="87"/>
                    <a:pt x="1" y="89"/>
                  </a:cubicBezTo>
                  <a:cubicBezTo>
                    <a:pt x="3" y="92"/>
                    <a:pt x="12" y="78"/>
                    <a:pt x="17" y="75"/>
                  </a:cubicBezTo>
                  <a:cubicBezTo>
                    <a:pt x="21" y="72"/>
                    <a:pt x="20" y="69"/>
                    <a:pt x="19" y="66"/>
                  </a:cubicBezTo>
                  <a:cubicBezTo>
                    <a:pt x="17" y="63"/>
                    <a:pt x="16" y="71"/>
                    <a:pt x="12" y="75"/>
                  </a:cubicBezTo>
                  <a:close/>
                  <a:moveTo>
                    <a:pt x="56" y="80"/>
                  </a:moveTo>
                  <a:cubicBezTo>
                    <a:pt x="57" y="83"/>
                    <a:pt x="65" y="79"/>
                    <a:pt x="63" y="76"/>
                  </a:cubicBezTo>
                  <a:cubicBezTo>
                    <a:pt x="61" y="74"/>
                    <a:pt x="56" y="78"/>
                    <a:pt x="56" y="80"/>
                  </a:cubicBezTo>
                  <a:close/>
                  <a:moveTo>
                    <a:pt x="79" y="100"/>
                  </a:moveTo>
                  <a:cubicBezTo>
                    <a:pt x="82" y="96"/>
                    <a:pt x="77" y="87"/>
                    <a:pt x="77" y="81"/>
                  </a:cubicBezTo>
                  <a:cubicBezTo>
                    <a:pt x="77" y="75"/>
                    <a:pt x="69" y="77"/>
                    <a:pt x="71" y="80"/>
                  </a:cubicBezTo>
                  <a:cubicBezTo>
                    <a:pt x="73" y="84"/>
                    <a:pt x="67" y="81"/>
                    <a:pt x="66" y="85"/>
                  </a:cubicBezTo>
                  <a:cubicBezTo>
                    <a:pt x="66" y="89"/>
                    <a:pt x="61" y="86"/>
                    <a:pt x="61" y="89"/>
                  </a:cubicBezTo>
                  <a:cubicBezTo>
                    <a:pt x="61" y="92"/>
                    <a:pt x="56" y="89"/>
                    <a:pt x="54" y="87"/>
                  </a:cubicBezTo>
                  <a:cubicBezTo>
                    <a:pt x="51" y="85"/>
                    <a:pt x="48" y="92"/>
                    <a:pt x="44" y="93"/>
                  </a:cubicBezTo>
                  <a:cubicBezTo>
                    <a:pt x="40" y="94"/>
                    <a:pt x="38" y="102"/>
                    <a:pt x="41" y="101"/>
                  </a:cubicBezTo>
                  <a:cubicBezTo>
                    <a:pt x="44" y="101"/>
                    <a:pt x="45" y="97"/>
                    <a:pt x="48" y="97"/>
                  </a:cubicBezTo>
                  <a:cubicBezTo>
                    <a:pt x="51" y="98"/>
                    <a:pt x="50" y="94"/>
                    <a:pt x="54" y="95"/>
                  </a:cubicBezTo>
                  <a:cubicBezTo>
                    <a:pt x="59" y="96"/>
                    <a:pt x="56" y="109"/>
                    <a:pt x="61" y="110"/>
                  </a:cubicBezTo>
                  <a:cubicBezTo>
                    <a:pt x="67" y="111"/>
                    <a:pt x="67" y="114"/>
                    <a:pt x="70" y="114"/>
                  </a:cubicBezTo>
                  <a:cubicBezTo>
                    <a:pt x="73" y="114"/>
                    <a:pt x="70" y="106"/>
                    <a:pt x="70" y="103"/>
                  </a:cubicBezTo>
                  <a:cubicBezTo>
                    <a:pt x="70" y="101"/>
                    <a:pt x="76" y="103"/>
                    <a:pt x="79" y="10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3" name="Freeform 295">
              <a:extLst>
                <a:ext uri="{FF2B5EF4-FFF2-40B4-BE49-F238E27FC236}">
                  <a16:creationId xmlns:a16="http://schemas.microsoft.com/office/drawing/2014/main" id="{D56A07E0-AE79-37B3-6B87-59BA9546CB15}"/>
                </a:ext>
              </a:extLst>
            </p:cNvPr>
            <p:cNvSpPr>
              <a:spLocks noEditPoints="1"/>
            </p:cNvSpPr>
            <p:nvPr/>
          </p:nvSpPr>
          <p:spPr bwMode="auto">
            <a:xfrm>
              <a:off x="8008938" y="4494213"/>
              <a:ext cx="298450" cy="190500"/>
            </a:xfrm>
            <a:custGeom>
              <a:avLst/>
              <a:gdLst>
                <a:gd name="T0" fmla="*/ 76 w 106"/>
                <a:gd name="T1" fmla="*/ 63 h 68"/>
                <a:gd name="T2" fmla="*/ 70 w 106"/>
                <a:gd name="T3" fmla="*/ 57 h 68"/>
                <a:gd name="T4" fmla="*/ 62 w 106"/>
                <a:gd name="T5" fmla="*/ 53 h 68"/>
                <a:gd name="T6" fmla="*/ 56 w 106"/>
                <a:gd name="T7" fmla="*/ 42 h 68"/>
                <a:gd name="T8" fmla="*/ 54 w 106"/>
                <a:gd name="T9" fmla="*/ 35 h 68"/>
                <a:gd name="T10" fmla="*/ 56 w 106"/>
                <a:gd name="T11" fmla="*/ 29 h 68"/>
                <a:gd name="T12" fmla="*/ 39 w 106"/>
                <a:gd name="T13" fmla="*/ 20 h 68"/>
                <a:gd name="T14" fmla="*/ 6 w 106"/>
                <a:gd name="T15" fmla="*/ 2 h 68"/>
                <a:gd name="T16" fmla="*/ 0 w 106"/>
                <a:gd name="T17" fmla="*/ 0 h 68"/>
                <a:gd name="T18" fmla="*/ 0 w 106"/>
                <a:gd name="T19" fmla="*/ 53 h 68"/>
                <a:gd name="T20" fmla="*/ 9 w 106"/>
                <a:gd name="T21" fmla="*/ 56 h 68"/>
                <a:gd name="T22" fmla="*/ 19 w 106"/>
                <a:gd name="T23" fmla="*/ 50 h 68"/>
                <a:gd name="T24" fmla="*/ 24 w 106"/>
                <a:gd name="T25" fmla="*/ 44 h 68"/>
                <a:gd name="T26" fmla="*/ 41 w 106"/>
                <a:gd name="T27" fmla="*/ 48 h 68"/>
                <a:gd name="T28" fmla="*/ 60 w 106"/>
                <a:gd name="T29" fmla="*/ 65 h 68"/>
                <a:gd name="T30" fmla="*/ 77 w 106"/>
                <a:gd name="T31" fmla="*/ 68 h 68"/>
                <a:gd name="T32" fmla="*/ 76 w 106"/>
                <a:gd name="T33" fmla="*/ 63 h 68"/>
                <a:gd name="T34" fmla="*/ 90 w 106"/>
                <a:gd name="T35" fmla="*/ 18 h 68"/>
                <a:gd name="T36" fmla="*/ 80 w 106"/>
                <a:gd name="T37" fmla="*/ 24 h 68"/>
                <a:gd name="T38" fmla="*/ 62 w 106"/>
                <a:gd name="T39" fmla="*/ 25 h 68"/>
                <a:gd name="T40" fmla="*/ 76 w 106"/>
                <a:gd name="T41" fmla="*/ 31 h 68"/>
                <a:gd name="T42" fmla="*/ 93 w 106"/>
                <a:gd name="T43" fmla="*/ 22 h 68"/>
                <a:gd name="T44" fmla="*/ 96 w 106"/>
                <a:gd name="T45" fmla="*/ 15 h 68"/>
                <a:gd name="T46" fmla="*/ 90 w 106"/>
                <a:gd name="T47" fmla="*/ 18 h 68"/>
                <a:gd name="T48" fmla="*/ 99 w 106"/>
                <a:gd name="T49" fmla="*/ 9 h 68"/>
                <a:gd name="T50" fmla="*/ 96 w 106"/>
                <a:gd name="T51" fmla="*/ 9 h 68"/>
                <a:gd name="T52" fmla="*/ 102 w 106"/>
                <a:gd name="T53" fmla="*/ 17 h 68"/>
                <a:gd name="T54" fmla="*/ 99 w 106"/>
                <a:gd name="T55"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68">
                  <a:moveTo>
                    <a:pt x="76" y="63"/>
                  </a:moveTo>
                  <a:cubicBezTo>
                    <a:pt x="75" y="62"/>
                    <a:pt x="70" y="59"/>
                    <a:pt x="70" y="57"/>
                  </a:cubicBezTo>
                  <a:cubicBezTo>
                    <a:pt x="71" y="55"/>
                    <a:pt x="65" y="55"/>
                    <a:pt x="62" y="53"/>
                  </a:cubicBezTo>
                  <a:cubicBezTo>
                    <a:pt x="58" y="51"/>
                    <a:pt x="60" y="43"/>
                    <a:pt x="56" y="42"/>
                  </a:cubicBezTo>
                  <a:cubicBezTo>
                    <a:pt x="52" y="40"/>
                    <a:pt x="49" y="34"/>
                    <a:pt x="54" y="35"/>
                  </a:cubicBezTo>
                  <a:cubicBezTo>
                    <a:pt x="58" y="35"/>
                    <a:pt x="59" y="32"/>
                    <a:pt x="56" y="29"/>
                  </a:cubicBezTo>
                  <a:cubicBezTo>
                    <a:pt x="52" y="26"/>
                    <a:pt x="39" y="25"/>
                    <a:pt x="39" y="20"/>
                  </a:cubicBezTo>
                  <a:cubicBezTo>
                    <a:pt x="38" y="15"/>
                    <a:pt x="16" y="4"/>
                    <a:pt x="6" y="2"/>
                  </a:cubicBezTo>
                  <a:cubicBezTo>
                    <a:pt x="4" y="1"/>
                    <a:pt x="2" y="1"/>
                    <a:pt x="0" y="0"/>
                  </a:cubicBezTo>
                  <a:cubicBezTo>
                    <a:pt x="0" y="53"/>
                    <a:pt x="0" y="53"/>
                    <a:pt x="0" y="53"/>
                  </a:cubicBezTo>
                  <a:cubicBezTo>
                    <a:pt x="2" y="55"/>
                    <a:pt x="5" y="56"/>
                    <a:pt x="9" y="56"/>
                  </a:cubicBezTo>
                  <a:cubicBezTo>
                    <a:pt x="19" y="57"/>
                    <a:pt x="17" y="50"/>
                    <a:pt x="19" y="50"/>
                  </a:cubicBezTo>
                  <a:cubicBezTo>
                    <a:pt x="21" y="50"/>
                    <a:pt x="21" y="47"/>
                    <a:pt x="24" y="44"/>
                  </a:cubicBezTo>
                  <a:cubicBezTo>
                    <a:pt x="26" y="41"/>
                    <a:pt x="36" y="44"/>
                    <a:pt x="41" y="48"/>
                  </a:cubicBezTo>
                  <a:cubicBezTo>
                    <a:pt x="47" y="53"/>
                    <a:pt x="54" y="66"/>
                    <a:pt x="60" y="65"/>
                  </a:cubicBezTo>
                  <a:cubicBezTo>
                    <a:pt x="66" y="63"/>
                    <a:pt x="72" y="68"/>
                    <a:pt x="77" y="68"/>
                  </a:cubicBezTo>
                  <a:cubicBezTo>
                    <a:pt x="83" y="68"/>
                    <a:pt x="78" y="63"/>
                    <a:pt x="76" y="63"/>
                  </a:cubicBezTo>
                  <a:moveTo>
                    <a:pt x="90" y="18"/>
                  </a:moveTo>
                  <a:cubicBezTo>
                    <a:pt x="90" y="20"/>
                    <a:pt x="86" y="22"/>
                    <a:pt x="80" y="24"/>
                  </a:cubicBezTo>
                  <a:cubicBezTo>
                    <a:pt x="74" y="27"/>
                    <a:pt x="63" y="21"/>
                    <a:pt x="62" y="25"/>
                  </a:cubicBezTo>
                  <a:cubicBezTo>
                    <a:pt x="62" y="27"/>
                    <a:pt x="69" y="31"/>
                    <a:pt x="76" y="31"/>
                  </a:cubicBezTo>
                  <a:cubicBezTo>
                    <a:pt x="83" y="31"/>
                    <a:pt x="93" y="24"/>
                    <a:pt x="93" y="22"/>
                  </a:cubicBezTo>
                  <a:cubicBezTo>
                    <a:pt x="93" y="20"/>
                    <a:pt x="98" y="17"/>
                    <a:pt x="96" y="15"/>
                  </a:cubicBezTo>
                  <a:cubicBezTo>
                    <a:pt x="94" y="13"/>
                    <a:pt x="90" y="16"/>
                    <a:pt x="90" y="18"/>
                  </a:cubicBezTo>
                  <a:moveTo>
                    <a:pt x="99" y="9"/>
                  </a:moveTo>
                  <a:cubicBezTo>
                    <a:pt x="95" y="6"/>
                    <a:pt x="91" y="5"/>
                    <a:pt x="96" y="9"/>
                  </a:cubicBezTo>
                  <a:cubicBezTo>
                    <a:pt x="101" y="14"/>
                    <a:pt x="99" y="18"/>
                    <a:pt x="102" y="17"/>
                  </a:cubicBezTo>
                  <a:cubicBezTo>
                    <a:pt x="106" y="16"/>
                    <a:pt x="103" y="11"/>
                    <a:pt x="99" y="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4" name="Freeform 296">
              <a:extLst>
                <a:ext uri="{FF2B5EF4-FFF2-40B4-BE49-F238E27FC236}">
                  <a16:creationId xmlns:a16="http://schemas.microsoft.com/office/drawing/2014/main" id="{E131CDEE-8CB1-B9A9-7579-F97CBD59F49C}"/>
                </a:ext>
              </a:extLst>
            </p:cNvPr>
            <p:cNvSpPr>
              <a:spLocks noEditPoints="1"/>
            </p:cNvSpPr>
            <p:nvPr/>
          </p:nvSpPr>
          <p:spPr bwMode="auto">
            <a:xfrm>
              <a:off x="8008938" y="4494213"/>
              <a:ext cx="298450" cy="190500"/>
            </a:xfrm>
            <a:custGeom>
              <a:avLst/>
              <a:gdLst>
                <a:gd name="T0" fmla="*/ 76 w 106"/>
                <a:gd name="T1" fmla="*/ 63 h 68"/>
                <a:gd name="T2" fmla="*/ 70 w 106"/>
                <a:gd name="T3" fmla="*/ 57 h 68"/>
                <a:gd name="T4" fmla="*/ 62 w 106"/>
                <a:gd name="T5" fmla="*/ 53 h 68"/>
                <a:gd name="T6" fmla="*/ 56 w 106"/>
                <a:gd name="T7" fmla="*/ 42 h 68"/>
                <a:gd name="T8" fmla="*/ 54 w 106"/>
                <a:gd name="T9" fmla="*/ 35 h 68"/>
                <a:gd name="T10" fmla="*/ 56 w 106"/>
                <a:gd name="T11" fmla="*/ 29 h 68"/>
                <a:gd name="T12" fmla="*/ 39 w 106"/>
                <a:gd name="T13" fmla="*/ 20 h 68"/>
                <a:gd name="T14" fmla="*/ 6 w 106"/>
                <a:gd name="T15" fmla="*/ 2 h 68"/>
                <a:gd name="T16" fmla="*/ 0 w 106"/>
                <a:gd name="T17" fmla="*/ 0 h 68"/>
                <a:gd name="T18" fmla="*/ 0 w 106"/>
                <a:gd name="T19" fmla="*/ 53 h 68"/>
                <a:gd name="T20" fmla="*/ 9 w 106"/>
                <a:gd name="T21" fmla="*/ 56 h 68"/>
                <a:gd name="T22" fmla="*/ 19 w 106"/>
                <a:gd name="T23" fmla="*/ 50 h 68"/>
                <a:gd name="T24" fmla="*/ 24 w 106"/>
                <a:gd name="T25" fmla="*/ 44 h 68"/>
                <a:gd name="T26" fmla="*/ 41 w 106"/>
                <a:gd name="T27" fmla="*/ 48 h 68"/>
                <a:gd name="T28" fmla="*/ 60 w 106"/>
                <a:gd name="T29" fmla="*/ 65 h 68"/>
                <a:gd name="T30" fmla="*/ 77 w 106"/>
                <a:gd name="T31" fmla="*/ 68 h 68"/>
                <a:gd name="T32" fmla="*/ 76 w 106"/>
                <a:gd name="T33" fmla="*/ 63 h 68"/>
                <a:gd name="T34" fmla="*/ 90 w 106"/>
                <a:gd name="T35" fmla="*/ 18 h 68"/>
                <a:gd name="T36" fmla="*/ 80 w 106"/>
                <a:gd name="T37" fmla="*/ 24 h 68"/>
                <a:gd name="T38" fmla="*/ 62 w 106"/>
                <a:gd name="T39" fmla="*/ 25 h 68"/>
                <a:gd name="T40" fmla="*/ 76 w 106"/>
                <a:gd name="T41" fmla="*/ 31 h 68"/>
                <a:gd name="T42" fmla="*/ 93 w 106"/>
                <a:gd name="T43" fmla="*/ 22 h 68"/>
                <a:gd name="T44" fmla="*/ 96 w 106"/>
                <a:gd name="T45" fmla="*/ 15 h 68"/>
                <a:gd name="T46" fmla="*/ 90 w 106"/>
                <a:gd name="T47" fmla="*/ 18 h 68"/>
                <a:gd name="T48" fmla="*/ 99 w 106"/>
                <a:gd name="T49" fmla="*/ 9 h 68"/>
                <a:gd name="T50" fmla="*/ 96 w 106"/>
                <a:gd name="T51" fmla="*/ 9 h 68"/>
                <a:gd name="T52" fmla="*/ 102 w 106"/>
                <a:gd name="T53" fmla="*/ 17 h 68"/>
                <a:gd name="T54" fmla="*/ 99 w 106"/>
                <a:gd name="T55"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68">
                  <a:moveTo>
                    <a:pt x="76" y="63"/>
                  </a:moveTo>
                  <a:cubicBezTo>
                    <a:pt x="75" y="62"/>
                    <a:pt x="70" y="59"/>
                    <a:pt x="70" y="57"/>
                  </a:cubicBezTo>
                  <a:cubicBezTo>
                    <a:pt x="71" y="55"/>
                    <a:pt x="65" y="55"/>
                    <a:pt x="62" y="53"/>
                  </a:cubicBezTo>
                  <a:cubicBezTo>
                    <a:pt x="58" y="51"/>
                    <a:pt x="60" y="43"/>
                    <a:pt x="56" y="42"/>
                  </a:cubicBezTo>
                  <a:cubicBezTo>
                    <a:pt x="52" y="40"/>
                    <a:pt x="49" y="34"/>
                    <a:pt x="54" y="35"/>
                  </a:cubicBezTo>
                  <a:cubicBezTo>
                    <a:pt x="58" y="35"/>
                    <a:pt x="59" y="32"/>
                    <a:pt x="56" y="29"/>
                  </a:cubicBezTo>
                  <a:cubicBezTo>
                    <a:pt x="52" y="26"/>
                    <a:pt x="39" y="25"/>
                    <a:pt x="39" y="20"/>
                  </a:cubicBezTo>
                  <a:cubicBezTo>
                    <a:pt x="38" y="15"/>
                    <a:pt x="16" y="4"/>
                    <a:pt x="6" y="2"/>
                  </a:cubicBezTo>
                  <a:cubicBezTo>
                    <a:pt x="4" y="1"/>
                    <a:pt x="2" y="1"/>
                    <a:pt x="0" y="0"/>
                  </a:cubicBezTo>
                  <a:cubicBezTo>
                    <a:pt x="0" y="53"/>
                    <a:pt x="0" y="53"/>
                    <a:pt x="0" y="53"/>
                  </a:cubicBezTo>
                  <a:cubicBezTo>
                    <a:pt x="2" y="55"/>
                    <a:pt x="5" y="56"/>
                    <a:pt x="9" y="56"/>
                  </a:cubicBezTo>
                  <a:cubicBezTo>
                    <a:pt x="19" y="57"/>
                    <a:pt x="17" y="50"/>
                    <a:pt x="19" y="50"/>
                  </a:cubicBezTo>
                  <a:cubicBezTo>
                    <a:pt x="21" y="50"/>
                    <a:pt x="21" y="47"/>
                    <a:pt x="24" y="44"/>
                  </a:cubicBezTo>
                  <a:cubicBezTo>
                    <a:pt x="26" y="41"/>
                    <a:pt x="36" y="44"/>
                    <a:pt x="41" y="48"/>
                  </a:cubicBezTo>
                  <a:cubicBezTo>
                    <a:pt x="47" y="53"/>
                    <a:pt x="54" y="66"/>
                    <a:pt x="60" y="65"/>
                  </a:cubicBezTo>
                  <a:cubicBezTo>
                    <a:pt x="66" y="63"/>
                    <a:pt x="72" y="68"/>
                    <a:pt x="77" y="68"/>
                  </a:cubicBezTo>
                  <a:cubicBezTo>
                    <a:pt x="83" y="68"/>
                    <a:pt x="78" y="63"/>
                    <a:pt x="76" y="63"/>
                  </a:cubicBezTo>
                  <a:close/>
                  <a:moveTo>
                    <a:pt x="90" y="18"/>
                  </a:moveTo>
                  <a:cubicBezTo>
                    <a:pt x="90" y="20"/>
                    <a:pt x="86" y="22"/>
                    <a:pt x="80" y="24"/>
                  </a:cubicBezTo>
                  <a:cubicBezTo>
                    <a:pt x="74" y="27"/>
                    <a:pt x="63" y="21"/>
                    <a:pt x="62" y="25"/>
                  </a:cubicBezTo>
                  <a:cubicBezTo>
                    <a:pt x="62" y="27"/>
                    <a:pt x="69" y="31"/>
                    <a:pt x="76" y="31"/>
                  </a:cubicBezTo>
                  <a:cubicBezTo>
                    <a:pt x="83" y="31"/>
                    <a:pt x="93" y="24"/>
                    <a:pt x="93" y="22"/>
                  </a:cubicBezTo>
                  <a:cubicBezTo>
                    <a:pt x="93" y="20"/>
                    <a:pt x="98" y="17"/>
                    <a:pt x="96" y="15"/>
                  </a:cubicBezTo>
                  <a:cubicBezTo>
                    <a:pt x="94" y="13"/>
                    <a:pt x="90" y="16"/>
                    <a:pt x="90" y="18"/>
                  </a:cubicBezTo>
                  <a:close/>
                  <a:moveTo>
                    <a:pt x="99" y="9"/>
                  </a:moveTo>
                  <a:cubicBezTo>
                    <a:pt x="95" y="6"/>
                    <a:pt x="91" y="5"/>
                    <a:pt x="96" y="9"/>
                  </a:cubicBezTo>
                  <a:cubicBezTo>
                    <a:pt x="101" y="14"/>
                    <a:pt x="99" y="18"/>
                    <a:pt x="102" y="17"/>
                  </a:cubicBezTo>
                  <a:cubicBezTo>
                    <a:pt x="106" y="16"/>
                    <a:pt x="103" y="11"/>
                    <a:pt x="99" y="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5" name="Freeform 297">
              <a:extLst>
                <a:ext uri="{FF2B5EF4-FFF2-40B4-BE49-F238E27FC236}">
                  <a16:creationId xmlns:a16="http://schemas.microsoft.com/office/drawing/2014/main" id="{3018480D-60D0-196C-9980-69AAFD8DDCE5}"/>
                </a:ext>
              </a:extLst>
            </p:cNvPr>
            <p:cNvSpPr>
              <a:spLocks/>
            </p:cNvSpPr>
            <p:nvPr/>
          </p:nvSpPr>
          <p:spPr bwMode="auto">
            <a:xfrm>
              <a:off x="6575426" y="4194176"/>
              <a:ext cx="50800" cy="100013"/>
            </a:xfrm>
            <a:custGeom>
              <a:avLst/>
              <a:gdLst>
                <a:gd name="T0" fmla="*/ 4 w 18"/>
                <a:gd name="T1" fmla="*/ 0 h 35"/>
                <a:gd name="T2" fmla="*/ 1 w 18"/>
                <a:gd name="T3" fmla="*/ 8 h 35"/>
                <a:gd name="T4" fmla="*/ 1 w 18"/>
                <a:gd name="T5" fmla="*/ 19 h 35"/>
                <a:gd name="T6" fmla="*/ 5 w 18"/>
                <a:gd name="T7" fmla="*/ 32 h 35"/>
                <a:gd name="T8" fmla="*/ 18 w 18"/>
                <a:gd name="T9" fmla="*/ 20 h 35"/>
                <a:gd name="T10" fmla="*/ 4 w 18"/>
                <a:gd name="T11" fmla="*/ 0 h 35"/>
              </a:gdLst>
              <a:ahLst/>
              <a:cxnLst>
                <a:cxn ang="0">
                  <a:pos x="T0" y="T1"/>
                </a:cxn>
                <a:cxn ang="0">
                  <a:pos x="T2" y="T3"/>
                </a:cxn>
                <a:cxn ang="0">
                  <a:pos x="T4" y="T5"/>
                </a:cxn>
                <a:cxn ang="0">
                  <a:pos x="T6" y="T7"/>
                </a:cxn>
                <a:cxn ang="0">
                  <a:pos x="T8" y="T9"/>
                </a:cxn>
                <a:cxn ang="0">
                  <a:pos x="T10" y="T11"/>
                </a:cxn>
              </a:cxnLst>
              <a:rect l="0" t="0" r="r" b="b"/>
              <a:pathLst>
                <a:path w="18" h="35">
                  <a:moveTo>
                    <a:pt x="4" y="0"/>
                  </a:moveTo>
                  <a:cubicBezTo>
                    <a:pt x="2" y="0"/>
                    <a:pt x="2" y="5"/>
                    <a:pt x="1" y="8"/>
                  </a:cubicBezTo>
                  <a:cubicBezTo>
                    <a:pt x="0" y="11"/>
                    <a:pt x="0" y="14"/>
                    <a:pt x="1" y="19"/>
                  </a:cubicBezTo>
                  <a:cubicBezTo>
                    <a:pt x="1" y="24"/>
                    <a:pt x="1" y="29"/>
                    <a:pt x="5" y="32"/>
                  </a:cubicBezTo>
                  <a:cubicBezTo>
                    <a:pt x="10" y="35"/>
                    <a:pt x="18" y="27"/>
                    <a:pt x="18" y="20"/>
                  </a:cubicBezTo>
                  <a:cubicBezTo>
                    <a:pt x="18" y="13"/>
                    <a:pt x="6" y="0"/>
                    <a:pt x="4"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6" name="Freeform 298">
              <a:extLst>
                <a:ext uri="{FF2B5EF4-FFF2-40B4-BE49-F238E27FC236}">
                  <a16:creationId xmlns:a16="http://schemas.microsoft.com/office/drawing/2014/main" id="{73EA34B7-2EDF-7679-7208-67E50B01B67D}"/>
                </a:ext>
              </a:extLst>
            </p:cNvPr>
            <p:cNvSpPr>
              <a:spLocks/>
            </p:cNvSpPr>
            <p:nvPr/>
          </p:nvSpPr>
          <p:spPr bwMode="auto">
            <a:xfrm>
              <a:off x="6575426" y="4194176"/>
              <a:ext cx="50800" cy="100013"/>
            </a:xfrm>
            <a:custGeom>
              <a:avLst/>
              <a:gdLst>
                <a:gd name="T0" fmla="*/ 4 w 18"/>
                <a:gd name="T1" fmla="*/ 0 h 35"/>
                <a:gd name="T2" fmla="*/ 1 w 18"/>
                <a:gd name="T3" fmla="*/ 8 h 35"/>
                <a:gd name="T4" fmla="*/ 1 w 18"/>
                <a:gd name="T5" fmla="*/ 19 h 35"/>
                <a:gd name="T6" fmla="*/ 5 w 18"/>
                <a:gd name="T7" fmla="*/ 32 h 35"/>
                <a:gd name="T8" fmla="*/ 18 w 18"/>
                <a:gd name="T9" fmla="*/ 20 h 35"/>
                <a:gd name="T10" fmla="*/ 4 w 18"/>
                <a:gd name="T11" fmla="*/ 0 h 35"/>
              </a:gdLst>
              <a:ahLst/>
              <a:cxnLst>
                <a:cxn ang="0">
                  <a:pos x="T0" y="T1"/>
                </a:cxn>
                <a:cxn ang="0">
                  <a:pos x="T2" y="T3"/>
                </a:cxn>
                <a:cxn ang="0">
                  <a:pos x="T4" y="T5"/>
                </a:cxn>
                <a:cxn ang="0">
                  <a:pos x="T6" y="T7"/>
                </a:cxn>
                <a:cxn ang="0">
                  <a:pos x="T8" y="T9"/>
                </a:cxn>
                <a:cxn ang="0">
                  <a:pos x="T10" y="T11"/>
                </a:cxn>
              </a:cxnLst>
              <a:rect l="0" t="0" r="r" b="b"/>
              <a:pathLst>
                <a:path w="18" h="35">
                  <a:moveTo>
                    <a:pt x="4" y="0"/>
                  </a:moveTo>
                  <a:cubicBezTo>
                    <a:pt x="2" y="0"/>
                    <a:pt x="2" y="5"/>
                    <a:pt x="1" y="8"/>
                  </a:cubicBezTo>
                  <a:cubicBezTo>
                    <a:pt x="0" y="11"/>
                    <a:pt x="0" y="14"/>
                    <a:pt x="1" y="19"/>
                  </a:cubicBezTo>
                  <a:cubicBezTo>
                    <a:pt x="1" y="24"/>
                    <a:pt x="1" y="29"/>
                    <a:pt x="5" y="32"/>
                  </a:cubicBezTo>
                  <a:cubicBezTo>
                    <a:pt x="10" y="35"/>
                    <a:pt x="18" y="27"/>
                    <a:pt x="18" y="20"/>
                  </a:cubicBezTo>
                  <a:cubicBezTo>
                    <a:pt x="18" y="13"/>
                    <a:pt x="6" y="0"/>
                    <a:pt x="4"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7" name="Freeform 299">
              <a:extLst>
                <a:ext uri="{FF2B5EF4-FFF2-40B4-BE49-F238E27FC236}">
                  <a16:creationId xmlns:a16="http://schemas.microsoft.com/office/drawing/2014/main" id="{F1FD756B-5A22-7D76-DB23-F11DFEE4A114}"/>
                </a:ext>
              </a:extLst>
            </p:cNvPr>
            <p:cNvSpPr>
              <a:spLocks/>
            </p:cNvSpPr>
            <p:nvPr/>
          </p:nvSpPr>
          <p:spPr bwMode="auto">
            <a:xfrm>
              <a:off x="5694363" y="4702176"/>
              <a:ext cx="174625" cy="346075"/>
            </a:xfrm>
            <a:custGeom>
              <a:avLst/>
              <a:gdLst>
                <a:gd name="T0" fmla="*/ 53 w 62"/>
                <a:gd name="T1" fmla="*/ 4 h 123"/>
                <a:gd name="T2" fmla="*/ 50 w 62"/>
                <a:gd name="T3" fmla="*/ 6 h 123"/>
                <a:gd name="T4" fmla="*/ 48 w 62"/>
                <a:gd name="T5" fmla="*/ 12 h 123"/>
                <a:gd name="T6" fmla="*/ 43 w 62"/>
                <a:gd name="T7" fmla="*/ 16 h 123"/>
                <a:gd name="T8" fmla="*/ 39 w 62"/>
                <a:gd name="T9" fmla="*/ 20 h 123"/>
                <a:gd name="T10" fmla="*/ 39 w 62"/>
                <a:gd name="T11" fmla="*/ 24 h 123"/>
                <a:gd name="T12" fmla="*/ 33 w 62"/>
                <a:gd name="T13" fmla="*/ 29 h 123"/>
                <a:gd name="T14" fmla="*/ 21 w 62"/>
                <a:gd name="T15" fmla="*/ 35 h 123"/>
                <a:gd name="T16" fmla="*/ 10 w 62"/>
                <a:gd name="T17" fmla="*/ 37 h 123"/>
                <a:gd name="T18" fmla="*/ 7 w 62"/>
                <a:gd name="T19" fmla="*/ 49 h 123"/>
                <a:gd name="T20" fmla="*/ 8 w 62"/>
                <a:gd name="T21" fmla="*/ 64 h 123"/>
                <a:gd name="T22" fmla="*/ 6 w 62"/>
                <a:gd name="T23" fmla="*/ 81 h 123"/>
                <a:gd name="T24" fmla="*/ 2 w 62"/>
                <a:gd name="T25" fmla="*/ 101 h 123"/>
                <a:gd name="T26" fmla="*/ 8 w 62"/>
                <a:gd name="T27" fmla="*/ 117 h 123"/>
                <a:gd name="T28" fmla="*/ 23 w 62"/>
                <a:gd name="T29" fmla="*/ 121 h 123"/>
                <a:gd name="T30" fmla="*/ 32 w 62"/>
                <a:gd name="T31" fmla="*/ 117 h 123"/>
                <a:gd name="T32" fmla="*/ 44 w 62"/>
                <a:gd name="T33" fmla="*/ 82 h 123"/>
                <a:gd name="T34" fmla="*/ 53 w 62"/>
                <a:gd name="T35" fmla="*/ 49 h 123"/>
                <a:gd name="T36" fmla="*/ 55 w 62"/>
                <a:gd name="T37" fmla="*/ 40 h 123"/>
                <a:gd name="T38" fmla="*/ 57 w 62"/>
                <a:gd name="T39" fmla="*/ 35 h 123"/>
                <a:gd name="T40" fmla="*/ 62 w 62"/>
                <a:gd name="T41" fmla="*/ 34 h 123"/>
                <a:gd name="T42" fmla="*/ 59 w 62"/>
                <a:gd name="T43" fmla="*/ 18 h 123"/>
                <a:gd name="T44" fmla="*/ 53 w 62"/>
                <a:gd name="T45"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23">
                  <a:moveTo>
                    <a:pt x="53" y="4"/>
                  </a:moveTo>
                  <a:cubicBezTo>
                    <a:pt x="51" y="0"/>
                    <a:pt x="51" y="5"/>
                    <a:pt x="50" y="6"/>
                  </a:cubicBezTo>
                  <a:cubicBezTo>
                    <a:pt x="49" y="7"/>
                    <a:pt x="48" y="10"/>
                    <a:pt x="48" y="12"/>
                  </a:cubicBezTo>
                  <a:cubicBezTo>
                    <a:pt x="49" y="14"/>
                    <a:pt x="45" y="16"/>
                    <a:pt x="43" y="16"/>
                  </a:cubicBezTo>
                  <a:cubicBezTo>
                    <a:pt x="41" y="16"/>
                    <a:pt x="38" y="17"/>
                    <a:pt x="39" y="20"/>
                  </a:cubicBezTo>
                  <a:cubicBezTo>
                    <a:pt x="40" y="22"/>
                    <a:pt x="38" y="22"/>
                    <a:pt x="39" y="24"/>
                  </a:cubicBezTo>
                  <a:cubicBezTo>
                    <a:pt x="40" y="26"/>
                    <a:pt x="36" y="29"/>
                    <a:pt x="33" y="29"/>
                  </a:cubicBezTo>
                  <a:cubicBezTo>
                    <a:pt x="29" y="30"/>
                    <a:pt x="25" y="36"/>
                    <a:pt x="21" y="35"/>
                  </a:cubicBezTo>
                  <a:cubicBezTo>
                    <a:pt x="17" y="35"/>
                    <a:pt x="13" y="38"/>
                    <a:pt x="10" y="37"/>
                  </a:cubicBezTo>
                  <a:cubicBezTo>
                    <a:pt x="7" y="37"/>
                    <a:pt x="9" y="44"/>
                    <a:pt x="7" y="49"/>
                  </a:cubicBezTo>
                  <a:cubicBezTo>
                    <a:pt x="4" y="53"/>
                    <a:pt x="5" y="58"/>
                    <a:pt x="8" y="64"/>
                  </a:cubicBezTo>
                  <a:cubicBezTo>
                    <a:pt x="10" y="69"/>
                    <a:pt x="12" y="74"/>
                    <a:pt x="6" y="81"/>
                  </a:cubicBezTo>
                  <a:cubicBezTo>
                    <a:pt x="0" y="88"/>
                    <a:pt x="0" y="96"/>
                    <a:pt x="2" y="101"/>
                  </a:cubicBezTo>
                  <a:cubicBezTo>
                    <a:pt x="5" y="106"/>
                    <a:pt x="5" y="114"/>
                    <a:pt x="8" y="117"/>
                  </a:cubicBezTo>
                  <a:cubicBezTo>
                    <a:pt x="11" y="120"/>
                    <a:pt x="20" y="123"/>
                    <a:pt x="23" y="121"/>
                  </a:cubicBezTo>
                  <a:cubicBezTo>
                    <a:pt x="26" y="118"/>
                    <a:pt x="29" y="121"/>
                    <a:pt x="32" y="117"/>
                  </a:cubicBezTo>
                  <a:cubicBezTo>
                    <a:pt x="35" y="114"/>
                    <a:pt x="40" y="95"/>
                    <a:pt x="44" y="82"/>
                  </a:cubicBezTo>
                  <a:cubicBezTo>
                    <a:pt x="48" y="69"/>
                    <a:pt x="54" y="53"/>
                    <a:pt x="53" y="49"/>
                  </a:cubicBezTo>
                  <a:cubicBezTo>
                    <a:pt x="53" y="46"/>
                    <a:pt x="56" y="44"/>
                    <a:pt x="55" y="40"/>
                  </a:cubicBezTo>
                  <a:cubicBezTo>
                    <a:pt x="53" y="36"/>
                    <a:pt x="55" y="32"/>
                    <a:pt x="57" y="35"/>
                  </a:cubicBezTo>
                  <a:cubicBezTo>
                    <a:pt x="59" y="38"/>
                    <a:pt x="61" y="38"/>
                    <a:pt x="62" y="34"/>
                  </a:cubicBezTo>
                  <a:cubicBezTo>
                    <a:pt x="62" y="30"/>
                    <a:pt x="59" y="23"/>
                    <a:pt x="59" y="18"/>
                  </a:cubicBezTo>
                  <a:cubicBezTo>
                    <a:pt x="58" y="12"/>
                    <a:pt x="53" y="6"/>
                    <a:pt x="53" y="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8" name="Freeform 300">
              <a:extLst>
                <a:ext uri="{FF2B5EF4-FFF2-40B4-BE49-F238E27FC236}">
                  <a16:creationId xmlns:a16="http://schemas.microsoft.com/office/drawing/2014/main" id="{508CB14B-21B5-D70B-7660-E9E029EEA6C3}"/>
                </a:ext>
              </a:extLst>
            </p:cNvPr>
            <p:cNvSpPr>
              <a:spLocks/>
            </p:cNvSpPr>
            <p:nvPr/>
          </p:nvSpPr>
          <p:spPr bwMode="auto">
            <a:xfrm>
              <a:off x="5694363" y="4702176"/>
              <a:ext cx="174625" cy="346075"/>
            </a:xfrm>
            <a:custGeom>
              <a:avLst/>
              <a:gdLst>
                <a:gd name="T0" fmla="*/ 53 w 62"/>
                <a:gd name="T1" fmla="*/ 4 h 123"/>
                <a:gd name="T2" fmla="*/ 50 w 62"/>
                <a:gd name="T3" fmla="*/ 6 h 123"/>
                <a:gd name="T4" fmla="*/ 48 w 62"/>
                <a:gd name="T5" fmla="*/ 12 h 123"/>
                <a:gd name="T6" fmla="*/ 43 w 62"/>
                <a:gd name="T7" fmla="*/ 16 h 123"/>
                <a:gd name="T8" fmla="*/ 39 w 62"/>
                <a:gd name="T9" fmla="*/ 20 h 123"/>
                <a:gd name="T10" fmla="*/ 39 w 62"/>
                <a:gd name="T11" fmla="*/ 24 h 123"/>
                <a:gd name="T12" fmla="*/ 33 w 62"/>
                <a:gd name="T13" fmla="*/ 29 h 123"/>
                <a:gd name="T14" fmla="*/ 21 w 62"/>
                <a:gd name="T15" fmla="*/ 35 h 123"/>
                <a:gd name="T16" fmla="*/ 10 w 62"/>
                <a:gd name="T17" fmla="*/ 37 h 123"/>
                <a:gd name="T18" fmla="*/ 7 w 62"/>
                <a:gd name="T19" fmla="*/ 49 h 123"/>
                <a:gd name="T20" fmla="*/ 8 w 62"/>
                <a:gd name="T21" fmla="*/ 64 h 123"/>
                <a:gd name="T22" fmla="*/ 6 w 62"/>
                <a:gd name="T23" fmla="*/ 81 h 123"/>
                <a:gd name="T24" fmla="*/ 2 w 62"/>
                <a:gd name="T25" fmla="*/ 101 h 123"/>
                <a:gd name="T26" fmla="*/ 8 w 62"/>
                <a:gd name="T27" fmla="*/ 117 h 123"/>
                <a:gd name="T28" fmla="*/ 23 w 62"/>
                <a:gd name="T29" fmla="*/ 121 h 123"/>
                <a:gd name="T30" fmla="*/ 32 w 62"/>
                <a:gd name="T31" fmla="*/ 117 h 123"/>
                <a:gd name="T32" fmla="*/ 44 w 62"/>
                <a:gd name="T33" fmla="*/ 82 h 123"/>
                <a:gd name="T34" fmla="*/ 53 w 62"/>
                <a:gd name="T35" fmla="*/ 49 h 123"/>
                <a:gd name="T36" fmla="*/ 55 w 62"/>
                <a:gd name="T37" fmla="*/ 40 h 123"/>
                <a:gd name="T38" fmla="*/ 57 w 62"/>
                <a:gd name="T39" fmla="*/ 35 h 123"/>
                <a:gd name="T40" fmla="*/ 62 w 62"/>
                <a:gd name="T41" fmla="*/ 34 h 123"/>
                <a:gd name="T42" fmla="*/ 59 w 62"/>
                <a:gd name="T43" fmla="*/ 18 h 123"/>
                <a:gd name="T44" fmla="*/ 53 w 62"/>
                <a:gd name="T45"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23">
                  <a:moveTo>
                    <a:pt x="53" y="4"/>
                  </a:moveTo>
                  <a:cubicBezTo>
                    <a:pt x="51" y="0"/>
                    <a:pt x="51" y="5"/>
                    <a:pt x="50" y="6"/>
                  </a:cubicBezTo>
                  <a:cubicBezTo>
                    <a:pt x="49" y="7"/>
                    <a:pt x="48" y="10"/>
                    <a:pt x="48" y="12"/>
                  </a:cubicBezTo>
                  <a:cubicBezTo>
                    <a:pt x="49" y="14"/>
                    <a:pt x="45" y="16"/>
                    <a:pt x="43" y="16"/>
                  </a:cubicBezTo>
                  <a:cubicBezTo>
                    <a:pt x="41" y="16"/>
                    <a:pt x="38" y="17"/>
                    <a:pt x="39" y="20"/>
                  </a:cubicBezTo>
                  <a:cubicBezTo>
                    <a:pt x="40" y="22"/>
                    <a:pt x="38" y="22"/>
                    <a:pt x="39" y="24"/>
                  </a:cubicBezTo>
                  <a:cubicBezTo>
                    <a:pt x="40" y="26"/>
                    <a:pt x="36" y="29"/>
                    <a:pt x="33" y="29"/>
                  </a:cubicBezTo>
                  <a:cubicBezTo>
                    <a:pt x="29" y="30"/>
                    <a:pt x="25" y="36"/>
                    <a:pt x="21" y="35"/>
                  </a:cubicBezTo>
                  <a:cubicBezTo>
                    <a:pt x="17" y="35"/>
                    <a:pt x="13" y="38"/>
                    <a:pt x="10" y="37"/>
                  </a:cubicBezTo>
                  <a:cubicBezTo>
                    <a:pt x="7" y="37"/>
                    <a:pt x="9" y="44"/>
                    <a:pt x="7" y="49"/>
                  </a:cubicBezTo>
                  <a:cubicBezTo>
                    <a:pt x="4" y="53"/>
                    <a:pt x="5" y="58"/>
                    <a:pt x="8" y="64"/>
                  </a:cubicBezTo>
                  <a:cubicBezTo>
                    <a:pt x="10" y="69"/>
                    <a:pt x="12" y="74"/>
                    <a:pt x="6" y="81"/>
                  </a:cubicBezTo>
                  <a:cubicBezTo>
                    <a:pt x="0" y="88"/>
                    <a:pt x="0" y="96"/>
                    <a:pt x="2" y="101"/>
                  </a:cubicBezTo>
                  <a:cubicBezTo>
                    <a:pt x="5" y="106"/>
                    <a:pt x="5" y="114"/>
                    <a:pt x="8" y="117"/>
                  </a:cubicBezTo>
                  <a:cubicBezTo>
                    <a:pt x="11" y="120"/>
                    <a:pt x="20" y="123"/>
                    <a:pt x="23" y="121"/>
                  </a:cubicBezTo>
                  <a:cubicBezTo>
                    <a:pt x="26" y="118"/>
                    <a:pt x="29" y="121"/>
                    <a:pt x="32" y="117"/>
                  </a:cubicBezTo>
                  <a:cubicBezTo>
                    <a:pt x="35" y="114"/>
                    <a:pt x="40" y="95"/>
                    <a:pt x="44" y="82"/>
                  </a:cubicBezTo>
                  <a:cubicBezTo>
                    <a:pt x="48" y="69"/>
                    <a:pt x="54" y="53"/>
                    <a:pt x="53" y="49"/>
                  </a:cubicBezTo>
                  <a:cubicBezTo>
                    <a:pt x="53" y="46"/>
                    <a:pt x="56" y="44"/>
                    <a:pt x="55" y="40"/>
                  </a:cubicBezTo>
                  <a:cubicBezTo>
                    <a:pt x="53" y="36"/>
                    <a:pt x="55" y="32"/>
                    <a:pt x="57" y="35"/>
                  </a:cubicBezTo>
                  <a:cubicBezTo>
                    <a:pt x="59" y="38"/>
                    <a:pt x="61" y="38"/>
                    <a:pt x="62" y="34"/>
                  </a:cubicBezTo>
                  <a:cubicBezTo>
                    <a:pt x="62" y="30"/>
                    <a:pt x="59" y="23"/>
                    <a:pt x="59" y="18"/>
                  </a:cubicBezTo>
                  <a:cubicBezTo>
                    <a:pt x="58" y="12"/>
                    <a:pt x="53" y="6"/>
                    <a:pt x="53" y="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299" name="Freeform 301">
              <a:extLst>
                <a:ext uri="{FF2B5EF4-FFF2-40B4-BE49-F238E27FC236}">
                  <a16:creationId xmlns:a16="http://schemas.microsoft.com/office/drawing/2014/main" id="{C9A23AE8-7C2E-D9D9-3FDD-B4A10BC65443}"/>
                </a:ext>
              </a:extLst>
            </p:cNvPr>
            <p:cNvSpPr>
              <a:spLocks noEditPoints="1"/>
            </p:cNvSpPr>
            <p:nvPr/>
          </p:nvSpPr>
          <p:spPr bwMode="auto">
            <a:xfrm>
              <a:off x="5686426" y="3963988"/>
              <a:ext cx="284163" cy="171450"/>
            </a:xfrm>
            <a:custGeom>
              <a:avLst/>
              <a:gdLst>
                <a:gd name="T0" fmla="*/ 72 w 101"/>
                <a:gd name="T1" fmla="*/ 2 h 61"/>
                <a:gd name="T2" fmla="*/ 55 w 101"/>
                <a:gd name="T3" fmla="*/ 3 h 61"/>
                <a:gd name="T4" fmla="*/ 42 w 101"/>
                <a:gd name="T5" fmla="*/ 14 h 61"/>
                <a:gd name="T6" fmla="*/ 36 w 101"/>
                <a:gd name="T7" fmla="*/ 16 h 61"/>
                <a:gd name="T8" fmla="*/ 24 w 101"/>
                <a:gd name="T9" fmla="*/ 14 h 61"/>
                <a:gd name="T10" fmla="*/ 14 w 101"/>
                <a:gd name="T11" fmla="*/ 14 h 61"/>
                <a:gd name="T12" fmla="*/ 8 w 101"/>
                <a:gd name="T13" fmla="*/ 13 h 61"/>
                <a:gd name="T14" fmla="*/ 4 w 101"/>
                <a:gd name="T15" fmla="*/ 16 h 61"/>
                <a:gd name="T16" fmla="*/ 4 w 101"/>
                <a:gd name="T17" fmla="*/ 20 h 61"/>
                <a:gd name="T18" fmla="*/ 1 w 101"/>
                <a:gd name="T19" fmla="*/ 22 h 61"/>
                <a:gd name="T20" fmla="*/ 1 w 101"/>
                <a:gd name="T21" fmla="*/ 28 h 61"/>
                <a:gd name="T22" fmla="*/ 4 w 101"/>
                <a:gd name="T23" fmla="*/ 41 h 61"/>
                <a:gd name="T24" fmla="*/ 7 w 101"/>
                <a:gd name="T25" fmla="*/ 53 h 61"/>
                <a:gd name="T26" fmla="*/ 22 w 101"/>
                <a:gd name="T27" fmla="*/ 52 h 61"/>
                <a:gd name="T28" fmla="*/ 33 w 101"/>
                <a:gd name="T29" fmla="*/ 48 h 61"/>
                <a:gd name="T30" fmla="*/ 42 w 101"/>
                <a:gd name="T31" fmla="*/ 44 h 61"/>
                <a:gd name="T32" fmla="*/ 50 w 101"/>
                <a:gd name="T33" fmla="*/ 42 h 61"/>
                <a:gd name="T34" fmla="*/ 57 w 101"/>
                <a:gd name="T35" fmla="*/ 38 h 61"/>
                <a:gd name="T36" fmla="*/ 75 w 101"/>
                <a:gd name="T37" fmla="*/ 32 h 61"/>
                <a:gd name="T38" fmla="*/ 83 w 101"/>
                <a:gd name="T39" fmla="*/ 24 h 61"/>
                <a:gd name="T40" fmla="*/ 90 w 101"/>
                <a:gd name="T41" fmla="*/ 21 h 61"/>
                <a:gd name="T42" fmla="*/ 80 w 101"/>
                <a:gd name="T43" fmla="*/ 0 h 61"/>
                <a:gd name="T44" fmla="*/ 72 w 101"/>
                <a:gd name="T45" fmla="*/ 2 h 61"/>
                <a:gd name="T46" fmla="*/ 92 w 101"/>
                <a:gd name="T47" fmla="*/ 58 h 61"/>
                <a:gd name="T48" fmla="*/ 101 w 101"/>
                <a:gd name="T49" fmla="*/ 56 h 61"/>
                <a:gd name="T50" fmla="*/ 92 w 101"/>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61">
                  <a:moveTo>
                    <a:pt x="72" y="2"/>
                  </a:moveTo>
                  <a:cubicBezTo>
                    <a:pt x="67" y="3"/>
                    <a:pt x="56" y="2"/>
                    <a:pt x="55" y="3"/>
                  </a:cubicBezTo>
                  <a:cubicBezTo>
                    <a:pt x="54" y="4"/>
                    <a:pt x="43" y="11"/>
                    <a:pt x="42" y="14"/>
                  </a:cubicBezTo>
                  <a:cubicBezTo>
                    <a:pt x="41" y="18"/>
                    <a:pt x="38" y="18"/>
                    <a:pt x="36" y="16"/>
                  </a:cubicBezTo>
                  <a:cubicBezTo>
                    <a:pt x="34" y="15"/>
                    <a:pt x="25" y="15"/>
                    <a:pt x="24" y="14"/>
                  </a:cubicBezTo>
                  <a:cubicBezTo>
                    <a:pt x="24" y="14"/>
                    <a:pt x="17" y="13"/>
                    <a:pt x="14" y="14"/>
                  </a:cubicBezTo>
                  <a:cubicBezTo>
                    <a:pt x="11" y="14"/>
                    <a:pt x="9" y="12"/>
                    <a:pt x="8" y="13"/>
                  </a:cubicBezTo>
                  <a:cubicBezTo>
                    <a:pt x="6" y="13"/>
                    <a:pt x="5" y="15"/>
                    <a:pt x="4" y="16"/>
                  </a:cubicBezTo>
                  <a:cubicBezTo>
                    <a:pt x="3" y="17"/>
                    <a:pt x="5" y="19"/>
                    <a:pt x="4" y="20"/>
                  </a:cubicBezTo>
                  <a:cubicBezTo>
                    <a:pt x="4" y="21"/>
                    <a:pt x="3" y="21"/>
                    <a:pt x="1" y="22"/>
                  </a:cubicBezTo>
                  <a:cubicBezTo>
                    <a:pt x="1" y="24"/>
                    <a:pt x="2" y="26"/>
                    <a:pt x="1" y="28"/>
                  </a:cubicBezTo>
                  <a:cubicBezTo>
                    <a:pt x="0" y="30"/>
                    <a:pt x="1" y="37"/>
                    <a:pt x="4" y="41"/>
                  </a:cubicBezTo>
                  <a:cubicBezTo>
                    <a:pt x="6" y="45"/>
                    <a:pt x="5" y="52"/>
                    <a:pt x="7" y="53"/>
                  </a:cubicBezTo>
                  <a:cubicBezTo>
                    <a:pt x="8" y="55"/>
                    <a:pt x="18" y="54"/>
                    <a:pt x="22" y="52"/>
                  </a:cubicBezTo>
                  <a:cubicBezTo>
                    <a:pt x="26" y="49"/>
                    <a:pt x="29" y="48"/>
                    <a:pt x="33" y="48"/>
                  </a:cubicBezTo>
                  <a:cubicBezTo>
                    <a:pt x="36" y="48"/>
                    <a:pt x="41" y="45"/>
                    <a:pt x="42" y="44"/>
                  </a:cubicBezTo>
                  <a:cubicBezTo>
                    <a:pt x="43" y="42"/>
                    <a:pt x="48" y="42"/>
                    <a:pt x="50" y="42"/>
                  </a:cubicBezTo>
                  <a:cubicBezTo>
                    <a:pt x="52" y="43"/>
                    <a:pt x="55" y="40"/>
                    <a:pt x="57" y="38"/>
                  </a:cubicBezTo>
                  <a:cubicBezTo>
                    <a:pt x="59" y="36"/>
                    <a:pt x="67" y="35"/>
                    <a:pt x="75" y="32"/>
                  </a:cubicBezTo>
                  <a:cubicBezTo>
                    <a:pt x="83" y="30"/>
                    <a:pt x="81" y="26"/>
                    <a:pt x="83" y="24"/>
                  </a:cubicBezTo>
                  <a:cubicBezTo>
                    <a:pt x="84" y="22"/>
                    <a:pt x="87" y="22"/>
                    <a:pt x="90" y="21"/>
                  </a:cubicBezTo>
                  <a:cubicBezTo>
                    <a:pt x="86" y="13"/>
                    <a:pt x="82" y="4"/>
                    <a:pt x="80" y="0"/>
                  </a:cubicBezTo>
                  <a:cubicBezTo>
                    <a:pt x="76" y="1"/>
                    <a:pt x="73" y="2"/>
                    <a:pt x="72" y="2"/>
                  </a:cubicBezTo>
                  <a:moveTo>
                    <a:pt x="92" y="58"/>
                  </a:moveTo>
                  <a:cubicBezTo>
                    <a:pt x="95" y="61"/>
                    <a:pt x="100" y="57"/>
                    <a:pt x="101" y="56"/>
                  </a:cubicBezTo>
                  <a:cubicBezTo>
                    <a:pt x="101" y="55"/>
                    <a:pt x="89" y="55"/>
                    <a:pt x="92" y="5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0" name="Freeform 302">
              <a:extLst>
                <a:ext uri="{FF2B5EF4-FFF2-40B4-BE49-F238E27FC236}">
                  <a16:creationId xmlns:a16="http://schemas.microsoft.com/office/drawing/2014/main" id="{EF98BF05-CA4C-5D12-0957-74442B01BD2B}"/>
                </a:ext>
              </a:extLst>
            </p:cNvPr>
            <p:cNvSpPr>
              <a:spLocks noEditPoints="1"/>
            </p:cNvSpPr>
            <p:nvPr/>
          </p:nvSpPr>
          <p:spPr bwMode="auto">
            <a:xfrm>
              <a:off x="5686426" y="3963988"/>
              <a:ext cx="284163" cy="171450"/>
            </a:xfrm>
            <a:custGeom>
              <a:avLst/>
              <a:gdLst>
                <a:gd name="T0" fmla="*/ 72 w 101"/>
                <a:gd name="T1" fmla="*/ 2 h 61"/>
                <a:gd name="T2" fmla="*/ 55 w 101"/>
                <a:gd name="T3" fmla="*/ 3 h 61"/>
                <a:gd name="T4" fmla="*/ 42 w 101"/>
                <a:gd name="T5" fmla="*/ 14 h 61"/>
                <a:gd name="T6" fmla="*/ 36 w 101"/>
                <a:gd name="T7" fmla="*/ 16 h 61"/>
                <a:gd name="T8" fmla="*/ 24 w 101"/>
                <a:gd name="T9" fmla="*/ 14 h 61"/>
                <a:gd name="T10" fmla="*/ 14 w 101"/>
                <a:gd name="T11" fmla="*/ 14 h 61"/>
                <a:gd name="T12" fmla="*/ 8 w 101"/>
                <a:gd name="T13" fmla="*/ 13 h 61"/>
                <a:gd name="T14" fmla="*/ 4 w 101"/>
                <a:gd name="T15" fmla="*/ 16 h 61"/>
                <a:gd name="T16" fmla="*/ 4 w 101"/>
                <a:gd name="T17" fmla="*/ 20 h 61"/>
                <a:gd name="T18" fmla="*/ 1 w 101"/>
                <a:gd name="T19" fmla="*/ 22 h 61"/>
                <a:gd name="T20" fmla="*/ 1 w 101"/>
                <a:gd name="T21" fmla="*/ 28 h 61"/>
                <a:gd name="T22" fmla="*/ 4 w 101"/>
                <a:gd name="T23" fmla="*/ 41 h 61"/>
                <a:gd name="T24" fmla="*/ 7 w 101"/>
                <a:gd name="T25" fmla="*/ 53 h 61"/>
                <a:gd name="T26" fmla="*/ 22 w 101"/>
                <a:gd name="T27" fmla="*/ 52 h 61"/>
                <a:gd name="T28" fmla="*/ 33 w 101"/>
                <a:gd name="T29" fmla="*/ 48 h 61"/>
                <a:gd name="T30" fmla="*/ 42 w 101"/>
                <a:gd name="T31" fmla="*/ 44 h 61"/>
                <a:gd name="T32" fmla="*/ 50 w 101"/>
                <a:gd name="T33" fmla="*/ 42 h 61"/>
                <a:gd name="T34" fmla="*/ 57 w 101"/>
                <a:gd name="T35" fmla="*/ 38 h 61"/>
                <a:gd name="T36" fmla="*/ 75 w 101"/>
                <a:gd name="T37" fmla="*/ 32 h 61"/>
                <a:gd name="T38" fmla="*/ 83 w 101"/>
                <a:gd name="T39" fmla="*/ 24 h 61"/>
                <a:gd name="T40" fmla="*/ 90 w 101"/>
                <a:gd name="T41" fmla="*/ 21 h 61"/>
                <a:gd name="T42" fmla="*/ 80 w 101"/>
                <a:gd name="T43" fmla="*/ 0 h 61"/>
                <a:gd name="T44" fmla="*/ 72 w 101"/>
                <a:gd name="T45" fmla="*/ 2 h 61"/>
                <a:gd name="T46" fmla="*/ 92 w 101"/>
                <a:gd name="T47" fmla="*/ 58 h 61"/>
                <a:gd name="T48" fmla="*/ 101 w 101"/>
                <a:gd name="T49" fmla="*/ 56 h 61"/>
                <a:gd name="T50" fmla="*/ 92 w 101"/>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61">
                  <a:moveTo>
                    <a:pt x="72" y="2"/>
                  </a:moveTo>
                  <a:cubicBezTo>
                    <a:pt x="67" y="3"/>
                    <a:pt x="56" y="2"/>
                    <a:pt x="55" y="3"/>
                  </a:cubicBezTo>
                  <a:cubicBezTo>
                    <a:pt x="54" y="4"/>
                    <a:pt x="43" y="11"/>
                    <a:pt x="42" y="14"/>
                  </a:cubicBezTo>
                  <a:cubicBezTo>
                    <a:pt x="41" y="18"/>
                    <a:pt x="38" y="18"/>
                    <a:pt x="36" y="16"/>
                  </a:cubicBezTo>
                  <a:cubicBezTo>
                    <a:pt x="34" y="15"/>
                    <a:pt x="25" y="15"/>
                    <a:pt x="24" y="14"/>
                  </a:cubicBezTo>
                  <a:cubicBezTo>
                    <a:pt x="24" y="14"/>
                    <a:pt x="17" y="13"/>
                    <a:pt x="14" y="14"/>
                  </a:cubicBezTo>
                  <a:cubicBezTo>
                    <a:pt x="11" y="14"/>
                    <a:pt x="9" y="12"/>
                    <a:pt x="8" y="13"/>
                  </a:cubicBezTo>
                  <a:cubicBezTo>
                    <a:pt x="6" y="13"/>
                    <a:pt x="5" y="15"/>
                    <a:pt x="4" y="16"/>
                  </a:cubicBezTo>
                  <a:cubicBezTo>
                    <a:pt x="3" y="17"/>
                    <a:pt x="5" y="19"/>
                    <a:pt x="4" y="20"/>
                  </a:cubicBezTo>
                  <a:cubicBezTo>
                    <a:pt x="4" y="21"/>
                    <a:pt x="3" y="21"/>
                    <a:pt x="1" y="22"/>
                  </a:cubicBezTo>
                  <a:cubicBezTo>
                    <a:pt x="1" y="24"/>
                    <a:pt x="2" y="26"/>
                    <a:pt x="1" y="28"/>
                  </a:cubicBezTo>
                  <a:cubicBezTo>
                    <a:pt x="0" y="30"/>
                    <a:pt x="1" y="37"/>
                    <a:pt x="4" y="41"/>
                  </a:cubicBezTo>
                  <a:cubicBezTo>
                    <a:pt x="6" y="45"/>
                    <a:pt x="5" y="52"/>
                    <a:pt x="7" y="53"/>
                  </a:cubicBezTo>
                  <a:cubicBezTo>
                    <a:pt x="8" y="55"/>
                    <a:pt x="18" y="54"/>
                    <a:pt x="22" y="52"/>
                  </a:cubicBezTo>
                  <a:cubicBezTo>
                    <a:pt x="26" y="49"/>
                    <a:pt x="29" y="48"/>
                    <a:pt x="33" y="48"/>
                  </a:cubicBezTo>
                  <a:cubicBezTo>
                    <a:pt x="36" y="48"/>
                    <a:pt x="41" y="45"/>
                    <a:pt x="42" y="44"/>
                  </a:cubicBezTo>
                  <a:cubicBezTo>
                    <a:pt x="43" y="42"/>
                    <a:pt x="48" y="42"/>
                    <a:pt x="50" y="42"/>
                  </a:cubicBezTo>
                  <a:cubicBezTo>
                    <a:pt x="52" y="43"/>
                    <a:pt x="55" y="40"/>
                    <a:pt x="57" y="38"/>
                  </a:cubicBezTo>
                  <a:cubicBezTo>
                    <a:pt x="59" y="36"/>
                    <a:pt x="67" y="35"/>
                    <a:pt x="75" y="32"/>
                  </a:cubicBezTo>
                  <a:cubicBezTo>
                    <a:pt x="83" y="30"/>
                    <a:pt x="81" y="26"/>
                    <a:pt x="83" y="24"/>
                  </a:cubicBezTo>
                  <a:cubicBezTo>
                    <a:pt x="84" y="22"/>
                    <a:pt x="87" y="22"/>
                    <a:pt x="90" y="21"/>
                  </a:cubicBezTo>
                  <a:cubicBezTo>
                    <a:pt x="86" y="13"/>
                    <a:pt x="82" y="4"/>
                    <a:pt x="80" y="0"/>
                  </a:cubicBezTo>
                  <a:cubicBezTo>
                    <a:pt x="76" y="1"/>
                    <a:pt x="73" y="2"/>
                    <a:pt x="72" y="2"/>
                  </a:cubicBezTo>
                  <a:close/>
                  <a:moveTo>
                    <a:pt x="92" y="58"/>
                  </a:moveTo>
                  <a:cubicBezTo>
                    <a:pt x="95" y="61"/>
                    <a:pt x="100" y="57"/>
                    <a:pt x="101" y="56"/>
                  </a:cubicBezTo>
                  <a:cubicBezTo>
                    <a:pt x="101" y="55"/>
                    <a:pt x="89" y="55"/>
                    <a:pt x="92" y="5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1" name="Freeform 305">
              <a:extLst>
                <a:ext uri="{FF2B5EF4-FFF2-40B4-BE49-F238E27FC236}">
                  <a16:creationId xmlns:a16="http://schemas.microsoft.com/office/drawing/2014/main" id="{8EB35CD8-F09B-B030-0BE5-34941A5935FF}"/>
                </a:ext>
              </a:extLst>
            </p:cNvPr>
            <p:cNvSpPr>
              <a:spLocks noEditPoints="1"/>
            </p:cNvSpPr>
            <p:nvPr/>
          </p:nvSpPr>
          <p:spPr bwMode="auto">
            <a:xfrm>
              <a:off x="8334376" y="4556126"/>
              <a:ext cx="192088" cy="138113"/>
            </a:xfrm>
            <a:custGeom>
              <a:avLst/>
              <a:gdLst>
                <a:gd name="T0" fmla="*/ 0 w 68"/>
                <a:gd name="T1" fmla="*/ 2 h 49"/>
                <a:gd name="T2" fmla="*/ 11 w 68"/>
                <a:gd name="T3" fmla="*/ 14 h 49"/>
                <a:gd name="T4" fmla="*/ 0 w 68"/>
                <a:gd name="T5" fmla="*/ 2 h 49"/>
                <a:gd name="T6" fmla="*/ 16 w 68"/>
                <a:gd name="T7" fmla="*/ 13 h 49"/>
                <a:gd name="T8" fmla="*/ 23 w 68"/>
                <a:gd name="T9" fmla="*/ 18 h 49"/>
                <a:gd name="T10" fmla="*/ 16 w 68"/>
                <a:gd name="T11" fmla="*/ 13 h 49"/>
                <a:gd name="T12" fmla="*/ 44 w 68"/>
                <a:gd name="T13" fmla="*/ 28 h 49"/>
                <a:gd name="T14" fmla="*/ 32 w 68"/>
                <a:gd name="T15" fmla="*/ 21 h 49"/>
                <a:gd name="T16" fmla="*/ 44 w 68"/>
                <a:gd name="T17" fmla="*/ 28 h 49"/>
                <a:gd name="T18" fmla="*/ 43 w 68"/>
                <a:gd name="T19" fmla="*/ 36 h 49"/>
                <a:gd name="T20" fmla="*/ 51 w 68"/>
                <a:gd name="T21" fmla="*/ 40 h 49"/>
                <a:gd name="T22" fmla="*/ 43 w 68"/>
                <a:gd name="T23" fmla="*/ 36 h 49"/>
                <a:gd name="T24" fmla="*/ 58 w 68"/>
                <a:gd name="T25" fmla="*/ 44 h 49"/>
                <a:gd name="T26" fmla="*/ 66 w 68"/>
                <a:gd name="T27" fmla="*/ 48 h 49"/>
                <a:gd name="T28" fmla="*/ 58 w 68"/>
                <a:gd name="T29" fmla="*/ 44 h 49"/>
                <a:gd name="T30" fmla="*/ 52 w 68"/>
                <a:gd name="T31" fmla="*/ 27 h 49"/>
                <a:gd name="T32" fmla="*/ 58 w 68"/>
                <a:gd name="T33" fmla="*/ 39 h 49"/>
                <a:gd name="T34" fmla="*/ 52 w 68"/>
                <a:gd name="T35"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9">
                  <a:moveTo>
                    <a:pt x="0" y="2"/>
                  </a:moveTo>
                  <a:cubicBezTo>
                    <a:pt x="0" y="4"/>
                    <a:pt x="8" y="16"/>
                    <a:pt x="11" y="14"/>
                  </a:cubicBezTo>
                  <a:cubicBezTo>
                    <a:pt x="16" y="11"/>
                    <a:pt x="1" y="0"/>
                    <a:pt x="0" y="2"/>
                  </a:cubicBezTo>
                  <a:moveTo>
                    <a:pt x="16" y="13"/>
                  </a:moveTo>
                  <a:cubicBezTo>
                    <a:pt x="16" y="14"/>
                    <a:pt x="22" y="19"/>
                    <a:pt x="23" y="18"/>
                  </a:cubicBezTo>
                  <a:cubicBezTo>
                    <a:pt x="25" y="17"/>
                    <a:pt x="17" y="11"/>
                    <a:pt x="16" y="13"/>
                  </a:cubicBezTo>
                  <a:moveTo>
                    <a:pt x="44" y="28"/>
                  </a:moveTo>
                  <a:cubicBezTo>
                    <a:pt x="46" y="26"/>
                    <a:pt x="33" y="19"/>
                    <a:pt x="32" y="21"/>
                  </a:cubicBezTo>
                  <a:cubicBezTo>
                    <a:pt x="32" y="23"/>
                    <a:pt x="42" y="29"/>
                    <a:pt x="44" y="28"/>
                  </a:cubicBezTo>
                  <a:moveTo>
                    <a:pt x="43" y="36"/>
                  </a:moveTo>
                  <a:cubicBezTo>
                    <a:pt x="44" y="39"/>
                    <a:pt x="49" y="42"/>
                    <a:pt x="51" y="40"/>
                  </a:cubicBezTo>
                  <a:cubicBezTo>
                    <a:pt x="54" y="39"/>
                    <a:pt x="42" y="32"/>
                    <a:pt x="43" y="36"/>
                  </a:cubicBezTo>
                  <a:moveTo>
                    <a:pt x="58" y="44"/>
                  </a:moveTo>
                  <a:cubicBezTo>
                    <a:pt x="58" y="45"/>
                    <a:pt x="63" y="49"/>
                    <a:pt x="66" y="48"/>
                  </a:cubicBezTo>
                  <a:cubicBezTo>
                    <a:pt x="68" y="46"/>
                    <a:pt x="57" y="42"/>
                    <a:pt x="58" y="44"/>
                  </a:cubicBezTo>
                  <a:moveTo>
                    <a:pt x="52" y="27"/>
                  </a:moveTo>
                  <a:cubicBezTo>
                    <a:pt x="50" y="31"/>
                    <a:pt x="57" y="38"/>
                    <a:pt x="58" y="39"/>
                  </a:cubicBezTo>
                  <a:cubicBezTo>
                    <a:pt x="59" y="39"/>
                    <a:pt x="53" y="24"/>
                    <a:pt x="52" y="2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2" name="Freeform 306">
              <a:extLst>
                <a:ext uri="{FF2B5EF4-FFF2-40B4-BE49-F238E27FC236}">
                  <a16:creationId xmlns:a16="http://schemas.microsoft.com/office/drawing/2014/main" id="{E0D5D0CD-472E-0FAE-0322-D570D8C8F9B4}"/>
                </a:ext>
              </a:extLst>
            </p:cNvPr>
            <p:cNvSpPr>
              <a:spLocks noEditPoints="1"/>
            </p:cNvSpPr>
            <p:nvPr/>
          </p:nvSpPr>
          <p:spPr bwMode="auto">
            <a:xfrm>
              <a:off x="8334376" y="4556126"/>
              <a:ext cx="192088" cy="138113"/>
            </a:xfrm>
            <a:custGeom>
              <a:avLst/>
              <a:gdLst>
                <a:gd name="T0" fmla="*/ 0 w 68"/>
                <a:gd name="T1" fmla="*/ 2 h 49"/>
                <a:gd name="T2" fmla="*/ 11 w 68"/>
                <a:gd name="T3" fmla="*/ 14 h 49"/>
                <a:gd name="T4" fmla="*/ 0 w 68"/>
                <a:gd name="T5" fmla="*/ 2 h 49"/>
                <a:gd name="T6" fmla="*/ 16 w 68"/>
                <a:gd name="T7" fmla="*/ 13 h 49"/>
                <a:gd name="T8" fmla="*/ 23 w 68"/>
                <a:gd name="T9" fmla="*/ 18 h 49"/>
                <a:gd name="T10" fmla="*/ 16 w 68"/>
                <a:gd name="T11" fmla="*/ 13 h 49"/>
                <a:gd name="T12" fmla="*/ 44 w 68"/>
                <a:gd name="T13" fmla="*/ 28 h 49"/>
                <a:gd name="T14" fmla="*/ 32 w 68"/>
                <a:gd name="T15" fmla="*/ 21 h 49"/>
                <a:gd name="T16" fmla="*/ 44 w 68"/>
                <a:gd name="T17" fmla="*/ 28 h 49"/>
                <a:gd name="T18" fmla="*/ 43 w 68"/>
                <a:gd name="T19" fmla="*/ 36 h 49"/>
                <a:gd name="T20" fmla="*/ 51 w 68"/>
                <a:gd name="T21" fmla="*/ 40 h 49"/>
                <a:gd name="T22" fmla="*/ 43 w 68"/>
                <a:gd name="T23" fmla="*/ 36 h 49"/>
                <a:gd name="T24" fmla="*/ 58 w 68"/>
                <a:gd name="T25" fmla="*/ 44 h 49"/>
                <a:gd name="T26" fmla="*/ 66 w 68"/>
                <a:gd name="T27" fmla="*/ 48 h 49"/>
                <a:gd name="T28" fmla="*/ 58 w 68"/>
                <a:gd name="T29" fmla="*/ 44 h 49"/>
                <a:gd name="T30" fmla="*/ 52 w 68"/>
                <a:gd name="T31" fmla="*/ 27 h 49"/>
                <a:gd name="T32" fmla="*/ 58 w 68"/>
                <a:gd name="T33" fmla="*/ 39 h 49"/>
                <a:gd name="T34" fmla="*/ 52 w 68"/>
                <a:gd name="T35"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9">
                  <a:moveTo>
                    <a:pt x="0" y="2"/>
                  </a:moveTo>
                  <a:cubicBezTo>
                    <a:pt x="0" y="4"/>
                    <a:pt x="8" y="16"/>
                    <a:pt x="11" y="14"/>
                  </a:cubicBezTo>
                  <a:cubicBezTo>
                    <a:pt x="16" y="11"/>
                    <a:pt x="1" y="0"/>
                    <a:pt x="0" y="2"/>
                  </a:cubicBezTo>
                  <a:close/>
                  <a:moveTo>
                    <a:pt x="16" y="13"/>
                  </a:moveTo>
                  <a:cubicBezTo>
                    <a:pt x="16" y="14"/>
                    <a:pt x="22" y="19"/>
                    <a:pt x="23" y="18"/>
                  </a:cubicBezTo>
                  <a:cubicBezTo>
                    <a:pt x="25" y="17"/>
                    <a:pt x="17" y="11"/>
                    <a:pt x="16" y="13"/>
                  </a:cubicBezTo>
                  <a:close/>
                  <a:moveTo>
                    <a:pt x="44" y="28"/>
                  </a:moveTo>
                  <a:cubicBezTo>
                    <a:pt x="46" y="26"/>
                    <a:pt x="33" y="19"/>
                    <a:pt x="32" y="21"/>
                  </a:cubicBezTo>
                  <a:cubicBezTo>
                    <a:pt x="32" y="23"/>
                    <a:pt x="42" y="29"/>
                    <a:pt x="44" y="28"/>
                  </a:cubicBezTo>
                  <a:close/>
                  <a:moveTo>
                    <a:pt x="43" y="36"/>
                  </a:moveTo>
                  <a:cubicBezTo>
                    <a:pt x="44" y="39"/>
                    <a:pt x="49" y="42"/>
                    <a:pt x="51" y="40"/>
                  </a:cubicBezTo>
                  <a:cubicBezTo>
                    <a:pt x="54" y="39"/>
                    <a:pt x="42" y="32"/>
                    <a:pt x="43" y="36"/>
                  </a:cubicBezTo>
                  <a:close/>
                  <a:moveTo>
                    <a:pt x="58" y="44"/>
                  </a:moveTo>
                  <a:cubicBezTo>
                    <a:pt x="58" y="45"/>
                    <a:pt x="63" y="49"/>
                    <a:pt x="66" y="48"/>
                  </a:cubicBezTo>
                  <a:cubicBezTo>
                    <a:pt x="68" y="46"/>
                    <a:pt x="57" y="42"/>
                    <a:pt x="58" y="44"/>
                  </a:cubicBezTo>
                  <a:close/>
                  <a:moveTo>
                    <a:pt x="52" y="27"/>
                  </a:moveTo>
                  <a:cubicBezTo>
                    <a:pt x="50" y="31"/>
                    <a:pt x="57" y="38"/>
                    <a:pt x="58" y="39"/>
                  </a:cubicBezTo>
                  <a:cubicBezTo>
                    <a:pt x="59" y="39"/>
                    <a:pt x="53" y="24"/>
                    <a:pt x="52" y="2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3" name="Freeform 307">
              <a:extLst>
                <a:ext uri="{FF2B5EF4-FFF2-40B4-BE49-F238E27FC236}">
                  <a16:creationId xmlns:a16="http://schemas.microsoft.com/office/drawing/2014/main" id="{13E1230F-17E2-E01D-D3EC-DFD60D064663}"/>
                </a:ext>
              </a:extLst>
            </p:cNvPr>
            <p:cNvSpPr>
              <a:spLocks noEditPoints="1"/>
            </p:cNvSpPr>
            <p:nvPr/>
          </p:nvSpPr>
          <p:spPr bwMode="auto">
            <a:xfrm>
              <a:off x="8334376" y="4556126"/>
              <a:ext cx="192088" cy="138113"/>
            </a:xfrm>
            <a:custGeom>
              <a:avLst/>
              <a:gdLst>
                <a:gd name="T0" fmla="*/ 0 w 68"/>
                <a:gd name="T1" fmla="*/ 2 h 49"/>
                <a:gd name="T2" fmla="*/ 11 w 68"/>
                <a:gd name="T3" fmla="*/ 14 h 49"/>
                <a:gd name="T4" fmla="*/ 0 w 68"/>
                <a:gd name="T5" fmla="*/ 2 h 49"/>
                <a:gd name="T6" fmla="*/ 16 w 68"/>
                <a:gd name="T7" fmla="*/ 13 h 49"/>
                <a:gd name="T8" fmla="*/ 23 w 68"/>
                <a:gd name="T9" fmla="*/ 18 h 49"/>
                <a:gd name="T10" fmla="*/ 16 w 68"/>
                <a:gd name="T11" fmla="*/ 13 h 49"/>
                <a:gd name="T12" fmla="*/ 44 w 68"/>
                <a:gd name="T13" fmla="*/ 28 h 49"/>
                <a:gd name="T14" fmla="*/ 32 w 68"/>
                <a:gd name="T15" fmla="*/ 21 h 49"/>
                <a:gd name="T16" fmla="*/ 44 w 68"/>
                <a:gd name="T17" fmla="*/ 28 h 49"/>
                <a:gd name="T18" fmla="*/ 43 w 68"/>
                <a:gd name="T19" fmla="*/ 36 h 49"/>
                <a:gd name="T20" fmla="*/ 51 w 68"/>
                <a:gd name="T21" fmla="*/ 40 h 49"/>
                <a:gd name="T22" fmla="*/ 43 w 68"/>
                <a:gd name="T23" fmla="*/ 36 h 49"/>
                <a:gd name="T24" fmla="*/ 58 w 68"/>
                <a:gd name="T25" fmla="*/ 44 h 49"/>
                <a:gd name="T26" fmla="*/ 66 w 68"/>
                <a:gd name="T27" fmla="*/ 48 h 49"/>
                <a:gd name="T28" fmla="*/ 58 w 68"/>
                <a:gd name="T29" fmla="*/ 44 h 49"/>
                <a:gd name="T30" fmla="*/ 52 w 68"/>
                <a:gd name="T31" fmla="*/ 27 h 49"/>
                <a:gd name="T32" fmla="*/ 58 w 68"/>
                <a:gd name="T33" fmla="*/ 39 h 49"/>
                <a:gd name="T34" fmla="*/ 52 w 68"/>
                <a:gd name="T35"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9">
                  <a:moveTo>
                    <a:pt x="0" y="2"/>
                  </a:moveTo>
                  <a:cubicBezTo>
                    <a:pt x="0" y="4"/>
                    <a:pt x="8" y="16"/>
                    <a:pt x="11" y="14"/>
                  </a:cubicBezTo>
                  <a:cubicBezTo>
                    <a:pt x="16" y="11"/>
                    <a:pt x="1" y="0"/>
                    <a:pt x="0" y="2"/>
                  </a:cubicBezTo>
                  <a:moveTo>
                    <a:pt x="16" y="13"/>
                  </a:moveTo>
                  <a:cubicBezTo>
                    <a:pt x="16" y="14"/>
                    <a:pt x="22" y="19"/>
                    <a:pt x="23" y="18"/>
                  </a:cubicBezTo>
                  <a:cubicBezTo>
                    <a:pt x="25" y="17"/>
                    <a:pt x="17" y="11"/>
                    <a:pt x="16" y="13"/>
                  </a:cubicBezTo>
                  <a:moveTo>
                    <a:pt x="44" y="28"/>
                  </a:moveTo>
                  <a:cubicBezTo>
                    <a:pt x="46" y="26"/>
                    <a:pt x="33" y="19"/>
                    <a:pt x="32" y="21"/>
                  </a:cubicBezTo>
                  <a:cubicBezTo>
                    <a:pt x="32" y="23"/>
                    <a:pt x="42" y="29"/>
                    <a:pt x="44" y="28"/>
                  </a:cubicBezTo>
                  <a:moveTo>
                    <a:pt x="43" y="36"/>
                  </a:moveTo>
                  <a:cubicBezTo>
                    <a:pt x="44" y="39"/>
                    <a:pt x="49" y="42"/>
                    <a:pt x="51" y="40"/>
                  </a:cubicBezTo>
                  <a:cubicBezTo>
                    <a:pt x="54" y="39"/>
                    <a:pt x="42" y="32"/>
                    <a:pt x="43" y="36"/>
                  </a:cubicBezTo>
                  <a:moveTo>
                    <a:pt x="58" y="44"/>
                  </a:moveTo>
                  <a:cubicBezTo>
                    <a:pt x="58" y="45"/>
                    <a:pt x="63" y="49"/>
                    <a:pt x="66" y="48"/>
                  </a:cubicBezTo>
                  <a:cubicBezTo>
                    <a:pt x="68" y="46"/>
                    <a:pt x="57" y="42"/>
                    <a:pt x="58" y="44"/>
                  </a:cubicBezTo>
                  <a:moveTo>
                    <a:pt x="52" y="27"/>
                  </a:moveTo>
                  <a:cubicBezTo>
                    <a:pt x="50" y="31"/>
                    <a:pt x="57" y="38"/>
                    <a:pt x="58" y="39"/>
                  </a:cubicBezTo>
                  <a:cubicBezTo>
                    <a:pt x="59" y="39"/>
                    <a:pt x="53" y="24"/>
                    <a:pt x="52" y="2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4" name="Freeform 308">
              <a:extLst>
                <a:ext uri="{FF2B5EF4-FFF2-40B4-BE49-F238E27FC236}">
                  <a16:creationId xmlns:a16="http://schemas.microsoft.com/office/drawing/2014/main" id="{438737EB-4DCE-00FE-0CB5-1D9336298075}"/>
                </a:ext>
              </a:extLst>
            </p:cNvPr>
            <p:cNvSpPr>
              <a:spLocks noEditPoints="1"/>
            </p:cNvSpPr>
            <p:nvPr/>
          </p:nvSpPr>
          <p:spPr bwMode="auto">
            <a:xfrm>
              <a:off x="8334376" y="4556126"/>
              <a:ext cx="192088" cy="138113"/>
            </a:xfrm>
            <a:custGeom>
              <a:avLst/>
              <a:gdLst>
                <a:gd name="T0" fmla="*/ 0 w 68"/>
                <a:gd name="T1" fmla="*/ 2 h 49"/>
                <a:gd name="T2" fmla="*/ 11 w 68"/>
                <a:gd name="T3" fmla="*/ 14 h 49"/>
                <a:gd name="T4" fmla="*/ 0 w 68"/>
                <a:gd name="T5" fmla="*/ 2 h 49"/>
                <a:gd name="T6" fmla="*/ 16 w 68"/>
                <a:gd name="T7" fmla="*/ 13 h 49"/>
                <a:gd name="T8" fmla="*/ 23 w 68"/>
                <a:gd name="T9" fmla="*/ 18 h 49"/>
                <a:gd name="T10" fmla="*/ 16 w 68"/>
                <a:gd name="T11" fmla="*/ 13 h 49"/>
                <a:gd name="T12" fmla="*/ 44 w 68"/>
                <a:gd name="T13" fmla="*/ 28 h 49"/>
                <a:gd name="T14" fmla="*/ 32 w 68"/>
                <a:gd name="T15" fmla="*/ 21 h 49"/>
                <a:gd name="T16" fmla="*/ 44 w 68"/>
                <a:gd name="T17" fmla="*/ 28 h 49"/>
                <a:gd name="T18" fmla="*/ 43 w 68"/>
                <a:gd name="T19" fmla="*/ 36 h 49"/>
                <a:gd name="T20" fmla="*/ 51 w 68"/>
                <a:gd name="T21" fmla="*/ 40 h 49"/>
                <a:gd name="T22" fmla="*/ 43 w 68"/>
                <a:gd name="T23" fmla="*/ 36 h 49"/>
                <a:gd name="T24" fmla="*/ 58 w 68"/>
                <a:gd name="T25" fmla="*/ 44 h 49"/>
                <a:gd name="T26" fmla="*/ 66 w 68"/>
                <a:gd name="T27" fmla="*/ 48 h 49"/>
                <a:gd name="T28" fmla="*/ 58 w 68"/>
                <a:gd name="T29" fmla="*/ 44 h 49"/>
                <a:gd name="T30" fmla="*/ 52 w 68"/>
                <a:gd name="T31" fmla="*/ 27 h 49"/>
                <a:gd name="T32" fmla="*/ 58 w 68"/>
                <a:gd name="T33" fmla="*/ 39 h 49"/>
                <a:gd name="T34" fmla="*/ 52 w 68"/>
                <a:gd name="T35"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9">
                  <a:moveTo>
                    <a:pt x="0" y="2"/>
                  </a:moveTo>
                  <a:cubicBezTo>
                    <a:pt x="0" y="4"/>
                    <a:pt x="8" y="16"/>
                    <a:pt x="11" y="14"/>
                  </a:cubicBezTo>
                  <a:cubicBezTo>
                    <a:pt x="16" y="11"/>
                    <a:pt x="1" y="0"/>
                    <a:pt x="0" y="2"/>
                  </a:cubicBezTo>
                  <a:close/>
                  <a:moveTo>
                    <a:pt x="16" y="13"/>
                  </a:moveTo>
                  <a:cubicBezTo>
                    <a:pt x="16" y="14"/>
                    <a:pt x="22" y="19"/>
                    <a:pt x="23" y="18"/>
                  </a:cubicBezTo>
                  <a:cubicBezTo>
                    <a:pt x="25" y="17"/>
                    <a:pt x="17" y="11"/>
                    <a:pt x="16" y="13"/>
                  </a:cubicBezTo>
                  <a:close/>
                  <a:moveTo>
                    <a:pt x="44" y="28"/>
                  </a:moveTo>
                  <a:cubicBezTo>
                    <a:pt x="46" y="26"/>
                    <a:pt x="33" y="19"/>
                    <a:pt x="32" y="21"/>
                  </a:cubicBezTo>
                  <a:cubicBezTo>
                    <a:pt x="32" y="23"/>
                    <a:pt x="42" y="29"/>
                    <a:pt x="44" y="28"/>
                  </a:cubicBezTo>
                  <a:close/>
                  <a:moveTo>
                    <a:pt x="43" y="36"/>
                  </a:moveTo>
                  <a:cubicBezTo>
                    <a:pt x="44" y="39"/>
                    <a:pt x="49" y="42"/>
                    <a:pt x="51" y="40"/>
                  </a:cubicBezTo>
                  <a:cubicBezTo>
                    <a:pt x="54" y="39"/>
                    <a:pt x="42" y="32"/>
                    <a:pt x="43" y="36"/>
                  </a:cubicBezTo>
                  <a:close/>
                  <a:moveTo>
                    <a:pt x="58" y="44"/>
                  </a:moveTo>
                  <a:cubicBezTo>
                    <a:pt x="58" y="45"/>
                    <a:pt x="63" y="49"/>
                    <a:pt x="66" y="48"/>
                  </a:cubicBezTo>
                  <a:cubicBezTo>
                    <a:pt x="68" y="46"/>
                    <a:pt x="57" y="42"/>
                    <a:pt x="58" y="44"/>
                  </a:cubicBezTo>
                  <a:close/>
                  <a:moveTo>
                    <a:pt x="52" y="27"/>
                  </a:moveTo>
                  <a:cubicBezTo>
                    <a:pt x="50" y="31"/>
                    <a:pt x="57" y="38"/>
                    <a:pt x="58" y="39"/>
                  </a:cubicBezTo>
                  <a:cubicBezTo>
                    <a:pt x="59" y="39"/>
                    <a:pt x="53" y="24"/>
                    <a:pt x="52" y="2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5" name="Freeform 309">
              <a:extLst>
                <a:ext uri="{FF2B5EF4-FFF2-40B4-BE49-F238E27FC236}">
                  <a16:creationId xmlns:a16="http://schemas.microsoft.com/office/drawing/2014/main" id="{4C3D59A4-90DF-026C-54A8-F25D57CE4256}"/>
                </a:ext>
              </a:extLst>
            </p:cNvPr>
            <p:cNvSpPr>
              <a:spLocks noEditPoints="1"/>
            </p:cNvSpPr>
            <p:nvPr/>
          </p:nvSpPr>
          <p:spPr bwMode="auto">
            <a:xfrm>
              <a:off x="7335838" y="4683126"/>
              <a:ext cx="976313" cy="865188"/>
            </a:xfrm>
            <a:custGeom>
              <a:avLst/>
              <a:gdLst>
                <a:gd name="T0" fmla="*/ 342 w 347"/>
                <a:gd name="T1" fmla="*/ 134 h 307"/>
                <a:gd name="T2" fmla="*/ 328 w 347"/>
                <a:gd name="T3" fmla="*/ 120 h 307"/>
                <a:gd name="T4" fmla="*/ 317 w 347"/>
                <a:gd name="T5" fmla="*/ 104 h 307"/>
                <a:gd name="T6" fmla="*/ 307 w 347"/>
                <a:gd name="T7" fmla="*/ 93 h 307"/>
                <a:gd name="T8" fmla="*/ 283 w 347"/>
                <a:gd name="T9" fmla="*/ 69 h 307"/>
                <a:gd name="T10" fmla="*/ 275 w 347"/>
                <a:gd name="T11" fmla="*/ 40 h 307"/>
                <a:gd name="T12" fmla="*/ 260 w 347"/>
                <a:gd name="T13" fmla="*/ 25 h 307"/>
                <a:gd name="T14" fmla="*/ 246 w 347"/>
                <a:gd name="T15" fmla="*/ 7 h 307"/>
                <a:gd name="T16" fmla="*/ 242 w 347"/>
                <a:gd name="T17" fmla="*/ 38 h 307"/>
                <a:gd name="T18" fmla="*/ 222 w 347"/>
                <a:gd name="T19" fmla="*/ 57 h 307"/>
                <a:gd name="T20" fmla="*/ 198 w 347"/>
                <a:gd name="T21" fmla="*/ 44 h 307"/>
                <a:gd name="T22" fmla="*/ 194 w 347"/>
                <a:gd name="T23" fmla="*/ 26 h 307"/>
                <a:gd name="T24" fmla="*/ 200 w 347"/>
                <a:gd name="T25" fmla="*/ 13 h 307"/>
                <a:gd name="T26" fmla="*/ 188 w 347"/>
                <a:gd name="T27" fmla="*/ 14 h 307"/>
                <a:gd name="T28" fmla="*/ 167 w 347"/>
                <a:gd name="T29" fmla="*/ 10 h 307"/>
                <a:gd name="T30" fmla="*/ 145 w 347"/>
                <a:gd name="T31" fmla="*/ 24 h 307"/>
                <a:gd name="T32" fmla="*/ 138 w 347"/>
                <a:gd name="T33" fmla="*/ 38 h 307"/>
                <a:gd name="T34" fmla="*/ 125 w 347"/>
                <a:gd name="T35" fmla="*/ 33 h 307"/>
                <a:gd name="T36" fmla="*/ 111 w 347"/>
                <a:gd name="T37" fmla="*/ 34 h 307"/>
                <a:gd name="T38" fmla="*/ 99 w 347"/>
                <a:gd name="T39" fmla="*/ 41 h 307"/>
                <a:gd name="T40" fmla="*/ 92 w 347"/>
                <a:gd name="T41" fmla="*/ 55 h 307"/>
                <a:gd name="T42" fmla="*/ 80 w 347"/>
                <a:gd name="T43" fmla="*/ 56 h 307"/>
                <a:gd name="T44" fmla="*/ 52 w 347"/>
                <a:gd name="T45" fmla="*/ 82 h 307"/>
                <a:gd name="T46" fmla="*/ 26 w 347"/>
                <a:gd name="T47" fmla="*/ 91 h 307"/>
                <a:gd name="T48" fmla="*/ 10 w 347"/>
                <a:gd name="T49" fmla="*/ 97 h 307"/>
                <a:gd name="T50" fmla="*/ 5 w 347"/>
                <a:gd name="T51" fmla="*/ 127 h 307"/>
                <a:gd name="T52" fmla="*/ 7 w 347"/>
                <a:gd name="T53" fmla="*/ 139 h 307"/>
                <a:gd name="T54" fmla="*/ 17 w 347"/>
                <a:gd name="T55" fmla="*/ 170 h 307"/>
                <a:gd name="T56" fmla="*/ 17 w 347"/>
                <a:gd name="T57" fmla="*/ 207 h 307"/>
                <a:gd name="T58" fmla="*/ 42 w 347"/>
                <a:gd name="T59" fmla="*/ 220 h 307"/>
                <a:gd name="T60" fmla="*/ 78 w 347"/>
                <a:gd name="T61" fmla="*/ 209 h 307"/>
                <a:gd name="T62" fmla="*/ 118 w 347"/>
                <a:gd name="T63" fmla="*/ 194 h 307"/>
                <a:gd name="T64" fmla="*/ 164 w 347"/>
                <a:gd name="T65" fmla="*/ 192 h 307"/>
                <a:gd name="T66" fmla="*/ 180 w 347"/>
                <a:gd name="T67" fmla="*/ 200 h 307"/>
                <a:gd name="T68" fmla="*/ 196 w 347"/>
                <a:gd name="T69" fmla="*/ 214 h 307"/>
                <a:gd name="T70" fmla="*/ 208 w 347"/>
                <a:gd name="T71" fmla="*/ 213 h 307"/>
                <a:gd name="T72" fmla="*/ 215 w 347"/>
                <a:gd name="T73" fmla="*/ 216 h 307"/>
                <a:gd name="T74" fmla="*/ 227 w 347"/>
                <a:gd name="T75" fmla="*/ 237 h 307"/>
                <a:gd name="T76" fmla="*/ 258 w 347"/>
                <a:gd name="T77" fmla="*/ 257 h 307"/>
                <a:gd name="T78" fmla="*/ 273 w 347"/>
                <a:gd name="T79" fmla="*/ 255 h 307"/>
                <a:gd name="T80" fmla="*/ 284 w 347"/>
                <a:gd name="T81" fmla="*/ 260 h 307"/>
                <a:gd name="T82" fmla="*/ 313 w 347"/>
                <a:gd name="T83" fmla="*/ 247 h 307"/>
                <a:gd name="T84" fmla="*/ 331 w 347"/>
                <a:gd name="T85" fmla="*/ 199 h 307"/>
                <a:gd name="T86" fmla="*/ 343 w 347"/>
                <a:gd name="T87" fmla="*/ 170 h 307"/>
                <a:gd name="T88" fmla="*/ 157 w 347"/>
                <a:gd name="T89" fmla="*/ 8 h 307"/>
                <a:gd name="T90" fmla="*/ 199 w 347"/>
                <a:gd name="T91" fmla="*/ 229 h 307"/>
                <a:gd name="T92" fmla="*/ 283 w 347"/>
                <a:gd name="T93" fmla="*/ 281 h 307"/>
                <a:gd name="T94" fmla="*/ 284 w 347"/>
                <a:gd name="T95" fmla="*/ 307 h 307"/>
                <a:gd name="T96" fmla="*/ 296 w 347"/>
                <a:gd name="T97" fmla="*/ 300 h 307"/>
                <a:gd name="T98" fmla="*/ 283 w 347"/>
                <a:gd name="T99" fmla="*/ 28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307">
                  <a:moveTo>
                    <a:pt x="344" y="154"/>
                  </a:moveTo>
                  <a:cubicBezTo>
                    <a:pt x="346" y="153"/>
                    <a:pt x="343" y="147"/>
                    <a:pt x="342" y="148"/>
                  </a:cubicBezTo>
                  <a:cubicBezTo>
                    <a:pt x="341" y="149"/>
                    <a:pt x="341" y="139"/>
                    <a:pt x="342" y="134"/>
                  </a:cubicBezTo>
                  <a:cubicBezTo>
                    <a:pt x="343" y="130"/>
                    <a:pt x="342" y="130"/>
                    <a:pt x="340" y="133"/>
                  </a:cubicBezTo>
                  <a:cubicBezTo>
                    <a:pt x="337" y="135"/>
                    <a:pt x="335" y="128"/>
                    <a:pt x="334" y="126"/>
                  </a:cubicBezTo>
                  <a:cubicBezTo>
                    <a:pt x="334" y="124"/>
                    <a:pt x="331" y="119"/>
                    <a:pt x="328" y="120"/>
                  </a:cubicBezTo>
                  <a:cubicBezTo>
                    <a:pt x="324" y="120"/>
                    <a:pt x="326" y="115"/>
                    <a:pt x="323" y="116"/>
                  </a:cubicBezTo>
                  <a:cubicBezTo>
                    <a:pt x="320" y="116"/>
                    <a:pt x="320" y="111"/>
                    <a:pt x="320" y="107"/>
                  </a:cubicBezTo>
                  <a:cubicBezTo>
                    <a:pt x="321" y="102"/>
                    <a:pt x="318" y="106"/>
                    <a:pt x="317" y="104"/>
                  </a:cubicBezTo>
                  <a:cubicBezTo>
                    <a:pt x="316" y="102"/>
                    <a:pt x="314" y="104"/>
                    <a:pt x="312" y="105"/>
                  </a:cubicBezTo>
                  <a:cubicBezTo>
                    <a:pt x="310" y="105"/>
                    <a:pt x="310" y="101"/>
                    <a:pt x="310" y="99"/>
                  </a:cubicBezTo>
                  <a:cubicBezTo>
                    <a:pt x="311" y="97"/>
                    <a:pt x="310" y="95"/>
                    <a:pt x="307" y="93"/>
                  </a:cubicBezTo>
                  <a:cubicBezTo>
                    <a:pt x="304" y="90"/>
                    <a:pt x="304" y="89"/>
                    <a:pt x="304" y="86"/>
                  </a:cubicBezTo>
                  <a:cubicBezTo>
                    <a:pt x="304" y="84"/>
                    <a:pt x="288" y="76"/>
                    <a:pt x="285" y="75"/>
                  </a:cubicBezTo>
                  <a:cubicBezTo>
                    <a:pt x="281" y="74"/>
                    <a:pt x="284" y="71"/>
                    <a:pt x="283" y="69"/>
                  </a:cubicBezTo>
                  <a:cubicBezTo>
                    <a:pt x="281" y="68"/>
                    <a:pt x="281" y="63"/>
                    <a:pt x="281" y="59"/>
                  </a:cubicBezTo>
                  <a:cubicBezTo>
                    <a:pt x="281" y="55"/>
                    <a:pt x="275" y="54"/>
                    <a:pt x="276" y="50"/>
                  </a:cubicBezTo>
                  <a:cubicBezTo>
                    <a:pt x="276" y="47"/>
                    <a:pt x="274" y="44"/>
                    <a:pt x="275" y="40"/>
                  </a:cubicBezTo>
                  <a:cubicBezTo>
                    <a:pt x="275" y="36"/>
                    <a:pt x="269" y="35"/>
                    <a:pt x="269" y="33"/>
                  </a:cubicBezTo>
                  <a:cubicBezTo>
                    <a:pt x="269" y="31"/>
                    <a:pt x="266" y="33"/>
                    <a:pt x="262" y="33"/>
                  </a:cubicBezTo>
                  <a:cubicBezTo>
                    <a:pt x="259" y="34"/>
                    <a:pt x="259" y="29"/>
                    <a:pt x="260" y="25"/>
                  </a:cubicBezTo>
                  <a:cubicBezTo>
                    <a:pt x="260" y="21"/>
                    <a:pt x="258" y="14"/>
                    <a:pt x="256" y="12"/>
                  </a:cubicBezTo>
                  <a:cubicBezTo>
                    <a:pt x="253" y="9"/>
                    <a:pt x="253" y="2"/>
                    <a:pt x="252" y="1"/>
                  </a:cubicBezTo>
                  <a:cubicBezTo>
                    <a:pt x="250" y="0"/>
                    <a:pt x="246" y="5"/>
                    <a:pt x="246" y="7"/>
                  </a:cubicBezTo>
                  <a:cubicBezTo>
                    <a:pt x="247" y="10"/>
                    <a:pt x="246" y="13"/>
                    <a:pt x="244" y="14"/>
                  </a:cubicBezTo>
                  <a:cubicBezTo>
                    <a:pt x="243" y="16"/>
                    <a:pt x="245" y="21"/>
                    <a:pt x="243" y="23"/>
                  </a:cubicBezTo>
                  <a:cubicBezTo>
                    <a:pt x="241" y="26"/>
                    <a:pt x="243" y="34"/>
                    <a:pt x="242" y="38"/>
                  </a:cubicBezTo>
                  <a:cubicBezTo>
                    <a:pt x="242" y="43"/>
                    <a:pt x="242" y="48"/>
                    <a:pt x="240" y="51"/>
                  </a:cubicBezTo>
                  <a:cubicBezTo>
                    <a:pt x="238" y="54"/>
                    <a:pt x="237" y="60"/>
                    <a:pt x="233" y="61"/>
                  </a:cubicBezTo>
                  <a:cubicBezTo>
                    <a:pt x="228" y="63"/>
                    <a:pt x="222" y="59"/>
                    <a:pt x="222" y="57"/>
                  </a:cubicBezTo>
                  <a:cubicBezTo>
                    <a:pt x="223" y="54"/>
                    <a:pt x="218" y="53"/>
                    <a:pt x="215" y="53"/>
                  </a:cubicBezTo>
                  <a:cubicBezTo>
                    <a:pt x="212" y="54"/>
                    <a:pt x="211" y="50"/>
                    <a:pt x="207" y="47"/>
                  </a:cubicBezTo>
                  <a:cubicBezTo>
                    <a:pt x="203" y="44"/>
                    <a:pt x="199" y="48"/>
                    <a:pt x="198" y="44"/>
                  </a:cubicBezTo>
                  <a:cubicBezTo>
                    <a:pt x="197" y="40"/>
                    <a:pt x="196" y="40"/>
                    <a:pt x="193" y="37"/>
                  </a:cubicBezTo>
                  <a:cubicBezTo>
                    <a:pt x="190" y="35"/>
                    <a:pt x="191" y="35"/>
                    <a:pt x="193" y="33"/>
                  </a:cubicBezTo>
                  <a:cubicBezTo>
                    <a:pt x="196" y="31"/>
                    <a:pt x="196" y="29"/>
                    <a:pt x="194" y="26"/>
                  </a:cubicBezTo>
                  <a:cubicBezTo>
                    <a:pt x="193" y="24"/>
                    <a:pt x="196" y="24"/>
                    <a:pt x="199" y="22"/>
                  </a:cubicBezTo>
                  <a:cubicBezTo>
                    <a:pt x="203" y="20"/>
                    <a:pt x="199" y="18"/>
                    <a:pt x="202" y="17"/>
                  </a:cubicBezTo>
                  <a:cubicBezTo>
                    <a:pt x="205" y="16"/>
                    <a:pt x="203" y="13"/>
                    <a:pt x="200" y="13"/>
                  </a:cubicBezTo>
                  <a:cubicBezTo>
                    <a:pt x="197" y="12"/>
                    <a:pt x="198" y="16"/>
                    <a:pt x="197" y="16"/>
                  </a:cubicBezTo>
                  <a:cubicBezTo>
                    <a:pt x="196" y="16"/>
                    <a:pt x="195" y="11"/>
                    <a:pt x="194" y="12"/>
                  </a:cubicBezTo>
                  <a:cubicBezTo>
                    <a:pt x="193" y="12"/>
                    <a:pt x="190" y="17"/>
                    <a:pt x="188" y="14"/>
                  </a:cubicBezTo>
                  <a:cubicBezTo>
                    <a:pt x="186" y="12"/>
                    <a:pt x="175" y="10"/>
                    <a:pt x="171" y="9"/>
                  </a:cubicBezTo>
                  <a:cubicBezTo>
                    <a:pt x="167" y="9"/>
                    <a:pt x="166" y="3"/>
                    <a:pt x="163" y="4"/>
                  </a:cubicBezTo>
                  <a:cubicBezTo>
                    <a:pt x="161" y="5"/>
                    <a:pt x="164" y="7"/>
                    <a:pt x="167" y="10"/>
                  </a:cubicBezTo>
                  <a:cubicBezTo>
                    <a:pt x="169" y="13"/>
                    <a:pt x="157" y="15"/>
                    <a:pt x="154" y="14"/>
                  </a:cubicBezTo>
                  <a:cubicBezTo>
                    <a:pt x="150" y="13"/>
                    <a:pt x="154" y="16"/>
                    <a:pt x="151" y="16"/>
                  </a:cubicBezTo>
                  <a:cubicBezTo>
                    <a:pt x="148" y="16"/>
                    <a:pt x="148" y="21"/>
                    <a:pt x="145" y="24"/>
                  </a:cubicBezTo>
                  <a:cubicBezTo>
                    <a:pt x="143" y="26"/>
                    <a:pt x="145" y="28"/>
                    <a:pt x="142" y="30"/>
                  </a:cubicBezTo>
                  <a:cubicBezTo>
                    <a:pt x="139" y="32"/>
                    <a:pt x="139" y="34"/>
                    <a:pt x="142" y="37"/>
                  </a:cubicBezTo>
                  <a:cubicBezTo>
                    <a:pt x="146" y="41"/>
                    <a:pt x="141" y="41"/>
                    <a:pt x="138" y="38"/>
                  </a:cubicBezTo>
                  <a:cubicBezTo>
                    <a:pt x="135" y="35"/>
                    <a:pt x="132" y="35"/>
                    <a:pt x="133" y="38"/>
                  </a:cubicBezTo>
                  <a:cubicBezTo>
                    <a:pt x="133" y="42"/>
                    <a:pt x="129" y="40"/>
                    <a:pt x="130" y="37"/>
                  </a:cubicBezTo>
                  <a:cubicBezTo>
                    <a:pt x="130" y="33"/>
                    <a:pt x="126" y="35"/>
                    <a:pt x="125" y="33"/>
                  </a:cubicBezTo>
                  <a:cubicBezTo>
                    <a:pt x="124" y="31"/>
                    <a:pt x="120" y="27"/>
                    <a:pt x="118" y="27"/>
                  </a:cubicBezTo>
                  <a:cubicBezTo>
                    <a:pt x="116" y="28"/>
                    <a:pt x="116" y="30"/>
                    <a:pt x="113" y="30"/>
                  </a:cubicBezTo>
                  <a:cubicBezTo>
                    <a:pt x="111" y="30"/>
                    <a:pt x="110" y="31"/>
                    <a:pt x="111" y="34"/>
                  </a:cubicBezTo>
                  <a:cubicBezTo>
                    <a:pt x="111" y="37"/>
                    <a:pt x="107" y="34"/>
                    <a:pt x="104" y="34"/>
                  </a:cubicBezTo>
                  <a:cubicBezTo>
                    <a:pt x="101" y="35"/>
                    <a:pt x="104" y="38"/>
                    <a:pt x="103" y="38"/>
                  </a:cubicBezTo>
                  <a:cubicBezTo>
                    <a:pt x="101" y="38"/>
                    <a:pt x="101" y="41"/>
                    <a:pt x="99" y="41"/>
                  </a:cubicBezTo>
                  <a:cubicBezTo>
                    <a:pt x="96" y="41"/>
                    <a:pt x="97" y="46"/>
                    <a:pt x="97" y="49"/>
                  </a:cubicBezTo>
                  <a:cubicBezTo>
                    <a:pt x="97" y="52"/>
                    <a:pt x="93" y="48"/>
                    <a:pt x="91" y="48"/>
                  </a:cubicBezTo>
                  <a:cubicBezTo>
                    <a:pt x="88" y="49"/>
                    <a:pt x="91" y="52"/>
                    <a:pt x="92" y="55"/>
                  </a:cubicBezTo>
                  <a:cubicBezTo>
                    <a:pt x="93" y="58"/>
                    <a:pt x="91" y="58"/>
                    <a:pt x="89" y="59"/>
                  </a:cubicBezTo>
                  <a:cubicBezTo>
                    <a:pt x="88" y="60"/>
                    <a:pt x="86" y="56"/>
                    <a:pt x="86" y="53"/>
                  </a:cubicBezTo>
                  <a:cubicBezTo>
                    <a:pt x="86" y="50"/>
                    <a:pt x="83" y="53"/>
                    <a:pt x="80" y="56"/>
                  </a:cubicBezTo>
                  <a:cubicBezTo>
                    <a:pt x="76" y="60"/>
                    <a:pt x="81" y="65"/>
                    <a:pt x="79" y="66"/>
                  </a:cubicBezTo>
                  <a:cubicBezTo>
                    <a:pt x="78" y="67"/>
                    <a:pt x="71" y="73"/>
                    <a:pt x="67" y="78"/>
                  </a:cubicBezTo>
                  <a:cubicBezTo>
                    <a:pt x="63" y="83"/>
                    <a:pt x="55" y="80"/>
                    <a:pt x="52" y="82"/>
                  </a:cubicBezTo>
                  <a:cubicBezTo>
                    <a:pt x="50" y="84"/>
                    <a:pt x="47" y="83"/>
                    <a:pt x="44" y="85"/>
                  </a:cubicBezTo>
                  <a:cubicBezTo>
                    <a:pt x="42" y="87"/>
                    <a:pt x="37" y="91"/>
                    <a:pt x="36" y="88"/>
                  </a:cubicBezTo>
                  <a:cubicBezTo>
                    <a:pt x="36" y="86"/>
                    <a:pt x="29" y="88"/>
                    <a:pt x="26" y="91"/>
                  </a:cubicBezTo>
                  <a:cubicBezTo>
                    <a:pt x="23" y="94"/>
                    <a:pt x="19" y="96"/>
                    <a:pt x="16" y="96"/>
                  </a:cubicBezTo>
                  <a:cubicBezTo>
                    <a:pt x="12" y="97"/>
                    <a:pt x="12" y="102"/>
                    <a:pt x="11" y="103"/>
                  </a:cubicBezTo>
                  <a:cubicBezTo>
                    <a:pt x="10" y="104"/>
                    <a:pt x="10" y="99"/>
                    <a:pt x="10" y="97"/>
                  </a:cubicBezTo>
                  <a:cubicBezTo>
                    <a:pt x="10" y="96"/>
                    <a:pt x="7" y="100"/>
                    <a:pt x="6" y="104"/>
                  </a:cubicBezTo>
                  <a:cubicBezTo>
                    <a:pt x="5" y="107"/>
                    <a:pt x="9" y="109"/>
                    <a:pt x="6" y="113"/>
                  </a:cubicBezTo>
                  <a:cubicBezTo>
                    <a:pt x="3" y="117"/>
                    <a:pt x="1" y="121"/>
                    <a:pt x="5" y="127"/>
                  </a:cubicBezTo>
                  <a:cubicBezTo>
                    <a:pt x="9" y="132"/>
                    <a:pt x="11" y="135"/>
                    <a:pt x="10" y="138"/>
                  </a:cubicBezTo>
                  <a:cubicBezTo>
                    <a:pt x="8" y="140"/>
                    <a:pt x="5" y="133"/>
                    <a:pt x="5" y="133"/>
                  </a:cubicBezTo>
                  <a:cubicBezTo>
                    <a:pt x="4" y="134"/>
                    <a:pt x="8" y="138"/>
                    <a:pt x="7" y="139"/>
                  </a:cubicBezTo>
                  <a:cubicBezTo>
                    <a:pt x="6" y="141"/>
                    <a:pt x="2" y="133"/>
                    <a:pt x="1" y="135"/>
                  </a:cubicBezTo>
                  <a:cubicBezTo>
                    <a:pt x="0" y="137"/>
                    <a:pt x="9" y="149"/>
                    <a:pt x="10" y="154"/>
                  </a:cubicBezTo>
                  <a:cubicBezTo>
                    <a:pt x="10" y="159"/>
                    <a:pt x="17" y="163"/>
                    <a:pt x="17" y="170"/>
                  </a:cubicBezTo>
                  <a:cubicBezTo>
                    <a:pt x="16" y="177"/>
                    <a:pt x="23" y="187"/>
                    <a:pt x="24" y="189"/>
                  </a:cubicBezTo>
                  <a:cubicBezTo>
                    <a:pt x="25" y="191"/>
                    <a:pt x="22" y="195"/>
                    <a:pt x="22" y="200"/>
                  </a:cubicBezTo>
                  <a:cubicBezTo>
                    <a:pt x="23" y="205"/>
                    <a:pt x="21" y="207"/>
                    <a:pt x="17" y="207"/>
                  </a:cubicBezTo>
                  <a:cubicBezTo>
                    <a:pt x="14" y="207"/>
                    <a:pt x="16" y="212"/>
                    <a:pt x="20" y="213"/>
                  </a:cubicBezTo>
                  <a:cubicBezTo>
                    <a:pt x="23" y="213"/>
                    <a:pt x="22" y="216"/>
                    <a:pt x="26" y="218"/>
                  </a:cubicBezTo>
                  <a:cubicBezTo>
                    <a:pt x="30" y="221"/>
                    <a:pt x="39" y="220"/>
                    <a:pt x="42" y="220"/>
                  </a:cubicBezTo>
                  <a:cubicBezTo>
                    <a:pt x="45" y="220"/>
                    <a:pt x="46" y="215"/>
                    <a:pt x="51" y="215"/>
                  </a:cubicBezTo>
                  <a:cubicBezTo>
                    <a:pt x="55" y="215"/>
                    <a:pt x="55" y="213"/>
                    <a:pt x="57" y="211"/>
                  </a:cubicBezTo>
                  <a:cubicBezTo>
                    <a:pt x="59" y="208"/>
                    <a:pt x="68" y="209"/>
                    <a:pt x="78" y="209"/>
                  </a:cubicBezTo>
                  <a:cubicBezTo>
                    <a:pt x="88" y="210"/>
                    <a:pt x="92" y="207"/>
                    <a:pt x="94" y="203"/>
                  </a:cubicBezTo>
                  <a:cubicBezTo>
                    <a:pt x="95" y="199"/>
                    <a:pt x="102" y="199"/>
                    <a:pt x="105" y="197"/>
                  </a:cubicBezTo>
                  <a:cubicBezTo>
                    <a:pt x="108" y="194"/>
                    <a:pt x="110" y="194"/>
                    <a:pt x="118" y="194"/>
                  </a:cubicBezTo>
                  <a:cubicBezTo>
                    <a:pt x="125" y="194"/>
                    <a:pt x="132" y="191"/>
                    <a:pt x="136" y="189"/>
                  </a:cubicBezTo>
                  <a:cubicBezTo>
                    <a:pt x="141" y="187"/>
                    <a:pt x="150" y="188"/>
                    <a:pt x="154" y="186"/>
                  </a:cubicBezTo>
                  <a:cubicBezTo>
                    <a:pt x="159" y="185"/>
                    <a:pt x="159" y="192"/>
                    <a:pt x="164" y="192"/>
                  </a:cubicBezTo>
                  <a:cubicBezTo>
                    <a:pt x="169" y="191"/>
                    <a:pt x="172" y="193"/>
                    <a:pt x="174" y="193"/>
                  </a:cubicBezTo>
                  <a:cubicBezTo>
                    <a:pt x="177" y="193"/>
                    <a:pt x="177" y="195"/>
                    <a:pt x="179" y="195"/>
                  </a:cubicBezTo>
                  <a:cubicBezTo>
                    <a:pt x="182" y="196"/>
                    <a:pt x="181" y="198"/>
                    <a:pt x="180" y="200"/>
                  </a:cubicBezTo>
                  <a:cubicBezTo>
                    <a:pt x="178" y="203"/>
                    <a:pt x="184" y="203"/>
                    <a:pt x="187" y="208"/>
                  </a:cubicBezTo>
                  <a:cubicBezTo>
                    <a:pt x="191" y="212"/>
                    <a:pt x="187" y="213"/>
                    <a:pt x="189" y="217"/>
                  </a:cubicBezTo>
                  <a:cubicBezTo>
                    <a:pt x="191" y="221"/>
                    <a:pt x="192" y="220"/>
                    <a:pt x="196" y="214"/>
                  </a:cubicBezTo>
                  <a:cubicBezTo>
                    <a:pt x="200" y="209"/>
                    <a:pt x="204" y="213"/>
                    <a:pt x="205" y="208"/>
                  </a:cubicBezTo>
                  <a:cubicBezTo>
                    <a:pt x="205" y="204"/>
                    <a:pt x="209" y="198"/>
                    <a:pt x="212" y="201"/>
                  </a:cubicBezTo>
                  <a:cubicBezTo>
                    <a:pt x="214" y="203"/>
                    <a:pt x="210" y="204"/>
                    <a:pt x="208" y="213"/>
                  </a:cubicBezTo>
                  <a:cubicBezTo>
                    <a:pt x="206" y="221"/>
                    <a:pt x="203" y="217"/>
                    <a:pt x="203" y="219"/>
                  </a:cubicBezTo>
                  <a:cubicBezTo>
                    <a:pt x="202" y="222"/>
                    <a:pt x="211" y="223"/>
                    <a:pt x="211" y="218"/>
                  </a:cubicBezTo>
                  <a:cubicBezTo>
                    <a:pt x="211" y="214"/>
                    <a:pt x="212" y="212"/>
                    <a:pt x="215" y="216"/>
                  </a:cubicBezTo>
                  <a:cubicBezTo>
                    <a:pt x="219" y="220"/>
                    <a:pt x="213" y="223"/>
                    <a:pt x="214" y="225"/>
                  </a:cubicBezTo>
                  <a:cubicBezTo>
                    <a:pt x="215" y="227"/>
                    <a:pt x="219" y="225"/>
                    <a:pt x="220" y="225"/>
                  </a:cubicBezTo>
                  <a:cubicBezTo>
                    <a:pt x="224" y="225"/>
                    <a:pt x="228" y="233"/>
                    <a:pt x="227" y="237"/>
                  </a:cubicBezTo>
                  <a:cubicBezTo>
                    <a:pt x="227" y="240"/>
                    <a:pt x="226" y="244"/>
                    <a:pt x="232" y="247"/>
                  </a:cubicBezTo>
                  <a:cubicBezTo>
                    <a:pt x="238" y="251"/>
                    <a:pt x="236" y="251"/>
                    <a:pt x="241" y="251"/>
                  </a:cubicBezTo>
                  <a:cubicBezTo>
                    <a:pt x="245" y="251"/>
                    <a:pt x="255" y="255"/>
                    <a:pt x="258" y="257"/>
                  </a:cubicBezTo>
                  <a:cubicBezTo>
                    <a:pt x="260" y="259"/>
                    <a:pt x="267" y="255"/>
                    <a:pt x="268" y="251"/>
                  </a:cubicBezTo>
                  <a:cubicBezTo>
                    <a:pt x="269" y="246"/>
                    <a:pt x="274" y="251"/>
                    <a:pt x="272" y="252"/>
                  </a:cubicBezTo>
                  <a:cubicBezTo>
                    <a:pt x="269" y="254"/>
                    <a:pt x="273" y="257"/>
                    <a:pt x="273" y="255"/>
                  </a:cubicBezTo>
                  <a:cubicBezTo>
                    <a:pt x="273" y="252"/>
                    <a:pt x="275" y="250"/>
                    <a:pt x="275" y="253"/>
                  </a:cubicBezTo>
                  <a:cubicBezTo>
                    <a:pt x="276" y="256"/>
                    <a:pt x="280" y="256"/>
                    <a:pt x="281" y="258"/>
                  </a:cubicBezTo>
                  <a:cubicBezTo>
                    <a:pt x="282" y="260"/>
                    <a:pt x="284" y="262"/>
                    <a:pt x="284" y="260"/>
                  </a:cubicBezTo>
                  <a:cubicBezTo>
                    <a:pt x="284" y="258"/>
                    <a:pt x="285" y="257"/>
                    <a:pt x="288" y="256"/>
                  </a:cubicBezTo>
                  <a:cubicBezTo>
                    <a:pt x="291" y="254"/>
                    <a:pt x="292" y="252"/>
                    <a:pt x="296" y="250"/>
                  </a:cubicBezTo>
                  <a:cubicBezTo>
                    <a:pt x="299" y="247"/>
                    <a:pt x="312" y="247"/>
                    <a:pt x="313" y="247"/>
                  </a:cubicBezTo>
                  <a:cubicBezTo>
                    <a:pt x="314" y="247"/>
                    <a:pt x="315" y="235"/>
                    <a:pt x="316" y="230"/>
                  </a:cubicBezTo>
                  <a:cubicBezTo>
                    <a:pt x="317" y="224"/>
                    <a:pt x="322" y="223"/>
                    <a:pt x="322" y="217"/>
                  </a:cubicBezTo>
                  <a:cubicBezTo>
                    <a:pt x="323" y="211"/>
                    <a:pt x="330" y="199"/>
                    <a:pt x="331" y="199"/>
                  </a:cubicBezTo>
                  <a:cubicBezTo>
                    <a:pt x="333" y="198"/>
                    <a:pt x="336" y="196"/>
                    <a:pt x="336" y="193"/>
                  </a:cubicBezTo>
                  <a:cubicBezTo>
                    <a:pt x="337" y="189"/>
                    <a:pt x="341" y="185"/>
                    <a:pt x="341" y="181"/>
                  </a:cubicBezTo>
                  <a:cubicBezTo>
                    <a:pt x="341" y="177"/>
                    <a:pt x="343" y="172"/>
                    <a:pt x="343" y="170"/>
                  </a:cubicBezTo>
                  <a:cubicBezTo>
                    <a:pt x="343" y="169"/>
                    <a:pt x="341" y="165"/>
                    <a:pt x="344" y="162"/>
                  </a:cubicBezTo>
                  <a:cubicBezTo>
                    <a:pt x="347" y="159"/>
                    <a:pt x="343" y="155"/>
                    <a:pt x="344" y="154"/>
                  </a:cubicBezTo>
                  <a:moveTo>
                    <a:pt x="157" y="8"/>
                  </a:moveTo>
                  <a:cubicBezTo>
                    <a:pt x="157" y="6"/>
                    <a:pt x="143" y="9"/>
                    <a:pt x="146" y="11"/>
                  </a:cubicBezTo>
                  <a:cubicBezTo>
                    <a:pt x="148" y="12"/>
                    <a:pt x="157" y="10"/>
                    <a:pt x="157" y="8"/>
                  </a:cubicBezTo>
                  <a:moveTo>
                    <a:pt x="199" y="229"/>
                  </a:moveTo>
                  <a:cubicBezTo>
                    <a:pt x="201" y="231"/>
                    <a:pt x="208" y="231"/>
                    <a:pt x="209" y="228"/>
                  </a:cubicBezTo>
                  <a:cubicBezTo>
                    <a:pt x="210" y="225"/>
                    <a:pt x="197" y="228"/>
                    <a:pt x="199" y="229"/>
                  </a:cubicBezTo>
                  <a:moveTo>
                    <a:pt x="283" y="281"/>
                  </a:moveTo>
                  <a:cubicBezTo>
                    <a:pt x="278" y="282"/>
                    <a:pt x="271" y="277"/>
                    <a:pt x="269" y="277"/>
                  </a:cubicBezTo>
                  <a:cubicBezTo>
                    <a:pt x="267" y="278"/>
                    <a:pt x="276" y="290"/>
                    <a:pt x="273" y="294"/>
                  </a:cubicBezTo>
                  <a:cubicBezTo>
                    <a:pt x="270" y="297"/>
                    <a:pt x="281" y="306"/>
                    <a:pt x="284" y="307"/>
                  </a:cubicBezTo>
                  <a:cubicBezTo>
                    <a:pt x="288" y="307"/>
                    <a:pt x="286" y="303"/>
                    <a:pt x="289" y="304"/>
                  </a:cubicBezTo>
                  <a:cubicBezTo>
                    <a:pt x="291" y="304"/>
                    <a:pt x="290" y="301"/>
                    <a:pt x="291" y="299"/>
                  </a:cubicBezTo>
                  <a:cubicBezTo>
                    <a:pt x="291" y="297"/>
                    <a:pt x="294" y="301"/>
                    <a:pt x="296" y="300"/>
                  </a:cubicBezTo>
                  <a:cubicBezTo>
                    <a:pt x="298" y="299"/>
                    <a:pt x="295" y="291"/>
                    <a:pt x="298" y="291"/>
                  </a:cubicBezTo>
                  <a:cubicBezTo>
                    <a:pt x="301" y="291"/>
                    <a:pt x="299" y="281"/>
                    <a:pt x="298" y="278"/>
                  </a:cubicBezTo>
                  <a:cubicBezTo>
                    <a:pt x="297" y="275"/>
                    <a:pt x="289" y="281"/>
                    <a:pt x="283" y="28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6" name="Freeform 310">
              <a:extLst>
                <a:ext uri="{FF2B5EF4-FFF2-40B4-BE49-F238E27FC236}">
                  <a16:creationId xmlns:a16="http://schemas.microsoft.com/office/drawing/2014/main" id="{B20BC636-BE59-9EB2-6250-46DA14CFA787}"/>
                </a:ext>
              </a:extLst>
            </p:cNvPr>
            <p:cNvSpPr>
              <a:spLocks noEditPoints="1"/>
            </p:cNvSpPr>
            <p:nvPr/>
          </p:nvSpPr>
          <p:spPr bwMode="auto">
            <a:xfrm>
              <a:off x="7335838" y="4683126"/>
              <a:ext cx="976313" cy="865188"/>
            </a:xfrm>
            <a:custGeom>
              <a:avLst/>
              <a:gdLst>
                <a:gd name="T0" fmla="*/ 342 w 347"/>
                <a:gd name="T1" fmla="*/ 134 h 307"/>
                <a:gd name="T2" fmla="*/ 328 w 347"/>
                <a:gd name="T3" fmla="*/ 120 h 307"/>
                <a:gd name="T4" fmla="*/ 317 w 347"/>
                <a:gd name="T5" fmla="*/ 104 h 307"/>
                <a:gd name="T6" fmla="*/ 307 w 347"/>
                <a:gd name="T7" fmla="*/ 93 h 307"/>
                <a:gd name="T8" fmla="*/ 283 w 347"/>
                <a:gd name="T9" fmla="*/ 69 h 307"/>
                <a:gd name="T10" fmla="*/ 275 w 347"/>
                <a:gd name="T11" fmla="*/ 40 h 307"/>
                <a:gd name="T12" fmla="*/ 260 w 347"/>
                <a:gd name="T13" fmla="*/ 25 h 307"/>
                <a:gd name="T14" fmla="*/ 246 w 347"/>
                <a:gd name="T15" fmla="*/ 7 h 307"/>
                <a:gd name="T16" fmla="*/ 242 w 347"/>
                <a:gd name="T17" fmla="*/ 38 h 307"/>
                <a:gd name="T18" fmla="*/ 222 w 347"/>
                <a:gd name="T19" fmla="*/ 57 h 307"/>
                <a:gd name="T20" fmla="*/ 198 w 347"/>
                <a:gd name="T21" fmla="*/ 44 h 307"/>
                <a:gd name="T22" fmla="*/ 194 w 347"/>
                <a:gd name="T23" fmla="*/ 26 h 307"/>
                <a:gd name="T24" fmla="*/ 200 w 347"/>
                <a:gd name="T25" fmla="*/ 13 h 307"/>
                <a:gd name="T26" fmla="*/ 188 w 347"/>
                <a:gd name="T27" fmla="*/ 14 h 307"/>
                <a:gd name="T28" fmla="*/ 167 w 347"/>
                <a:gd name="T29" fmla="*/ 10 h 307"/>
                <a:gd name="T30" fmla="*/ 145 w 347"/>
                <a:gd name="T31" fmla="*/ 24 h 307"/>
                <a:gd name="T32" fmla="*/ 138 w 347"/>
                <a:gd name="T33" fmla="*/ 38 h 307"/>
                <a:gd name="T34" fmla="*/ 125 w 347"/>
                <a:gd name="T35" fmla="*/ 33 h 307"/>
                <a:gd name="T36" fmla="*/ 111 w 347"/>
                <a:gd name="T37" fmla="*/ 34 h 307"/>
                <a:gd name="T38" fmla="*/ 99 w 347"/>
                <a:gd name="T39" fmla="*/ 41 h 307"/>
                <a:gd name="T40" fmla="*/ 92 w 347"/>
                <a:gd name="T41" fmla="*/ 55 h 307"/>
                <a:gd name="T42" fmla="*/ 80 w 347"/>
                <a:gd name="T43" fmla="*/ 56 h 307"/>
                <a:gd name="T44" fmla="*/ 52 w 347"/>
                <a:gd name="T45" fmla="*/ 82 h 307"/>
                <a:gd name="T46" fmla="*/ 26 w 347"/>
                <a:gd name="T47" fmla="*/ 91 h 307"/>
                <a:gd name="T48" fmla="*/ 10 w 347"/>
                <a:gd name="T49" fmla="*/ 97 h 307"/>
                <a:gd name="T50" fmla="*/ 5 w 347"/>
                <a:gd name="T51" fmla="*/ 127 h 307"/>
                <a:gd name="T52" fmla="*/ 7 w 347"/>
                <a:gd name="T53" fmla="*/ 139 h 307"/>
                <a:gd name="T54" fmla="*/ 17 w 347"/>
                <a:gd name="T55" fmla="*/ 170 h 307"/>
                <a:gd name="T56" fmla="*/ 17 w 347"/>
                <a:gd name="T57" fmla="*/ 207 h 307"/>
                <a:gd name="T58" fmla="*/ 42 w 347"/>
                <a:gd name="T59" fmla="*/ 220 h 307"/>
                <a:gd name="T60" fmla="*/ 78 w 347"/>
                <a:gd name="T61" fmla="*/ 209 h 307"/>
                <a:gd name="T62" fmla="*/ 118 w 347"/>
                <a:gd name="T63" fmla="*/ 194 h 307"/>
                <a:gd name="T64" fmla="*/ 164 w 347"/>
                <a:gd name="T65" fmla="*/ 192 h 307"/>
                <a:gd name="T66" fmla="*/ 180 w 347"/>
                <a:gd name="T67" fmla="*/ 200 h 307"/>
                <a:gd name="T68" fmla="*/ 196 w 347"/>
                <a:gd name="T69" fmla="*/ 214 h 307"/>
                <a:gd name="T70" fmla="*/ 208 w 347"/>
                <a:gd name="T71" fmla="*/ 213 h 307"/>
                <a:gd name="T72" fmla="*/ 215 w 347"/>
                <a:gd name="T73" fmla="*/ 216 h 307"/>
                <a:gd name="T74" fmla="*/ 227 w 347"/>
                <a:gd name="T75" fmla="*/ 237 h 307"/>
                <a:gd name="T76" fmla="*/ 258 w 347"/>
                <a:gd name="T77" fmla="*/ 257 h 307"/>
                <a:gd name="T78" fmla="*/ 273 w 347"/>
                <a:gd name="T79" fmla="*/ 255 h 307"/>
                <a:gd name="T80" fmla="*/ 284 w 347"/>
                <a:gd name="T81" fmla="*/ 260 h 307"/>
                <a:gd name="T82" fmla="*/ 313 w 347"/>
                <a:gd name="T83" fmla="*/ 247 h 307"/>
                <a:gd name="T84" fmla="*/ 331 w 347"/>
                <a:gd name="T85" fmla="*/ 199 h 307"/>
                <a:gd name="T86" fmla="*/ 343 w 347"/>
                <a:gd name="T87" fmla="*/ 170 h 307"/>
                <a:gd name="T88" fmla="*/ 157 w 347"/>
                <a:gd name="T89" fmla="*/ 8 h 307"/>
                <a:gd name="T90" fmla="*/ 199 w 347"/>
                <a:gd name="T91" fmla="*/ 229 h 307"/>
                <a:gd name="T92" fmla="*/ 283 w 347"/>
                <a:gd name="T93" fmla="*/ 281 h 307"/>
                <a:gd name="T94" fmla="*/ 284 w 347"/>
                <a:gd name="T95" fmla="*/ 307 h 307"/>
                <a:gd name="T96" fmla="*/ 296 w 347"/>
                <a:gd name="T97" fmla="*/ 300 h 307"/>
                <a:gd name="T98" fmla="*/ 283 w 347"/>
                <a:gd name="T99" fmla="*/ 28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307">
                  <a:moveTo>
                    <a:pt x="344" y="154"/>
                  </a:moveTo>
                  <a:cubicBezTo>
                    <a:pt x="346" y="153"/>
                    <a:pt x="343" y="147"/>
                    <a:pt x="342" y="148"/>
                  </a:cubicBezTo>
                  <a:cubicBezTo>
                    <a:pt x="341" y="149"/>
                    <a:pt x="341" y="139"/>
                    <a:pt x="342" y="134"/>
                  </a:cubicBezTo>
                  <a:cubicBezTo>
                    <a:pt x="343" y="130"/>
                    <a:pt x="342" y="130"/>
                    <a:pt x="340" y="133"/>
                  </a:cubicBezTo>
                  <a:cubicBezTo>
                    <a:pt x="337" y="135"/>
                    <a:pt x="335" y="128"/>
                    <a:pt x="334" y="126"/>
                  </a:cubicBezTo>
                  <a:cubicBezTo>
                    <a:pt x="334" y="124"/>
                    <a:pt x="331" y="119"/>
                    <a:pt x="328" y="120"/>
                  </a:cubicBezTo>
                  <a:cubicBezTo>
                    <a:pt x="324" y="120"/>
                    <a:pt x="326" y="115"/>
                    <a:pt x="323" y="116"/>
                  </a:cubicBezTo>
                  <a:cubicBezTo>
                    <a:pt x="320" y="116"/>
                    <a:pt x="320" y="111"/>
                    <a:pt x="320" y="107"/>
                  </a:cubicBezTo>
                  <a:cubicBezTo>
                    <a:pt x="321" y="102"/>
                    <a:pt x="318" y="106"/>
                    <a:pt x="317" y="104"/>
                  </a:cubicBezTo>
                  <a:cubicBezTo>
                    <a:pt x="316" y="102"/>
                    <a:pt x="314" y="104"/>
                    <a:pt x="312" y="105"/>
                  </a:cubicBezTo>
                  <a:cubicBezTo>
                    <a:pt x="310" y="105"/>
                    <a:pt x="310" y="101"/>
                    <a:pt x="310" y="99"/>
                  </a:cubicBezTo>
                  <a:cubicBezTo>
                    <a:pt x="311" y="97"/>
                    <a:pt x="310" y="95"/>
                    <a:pt x="307" y="93"/>
                  </a:cubicBezTo>
                  <a:cubicBezTo>
                    <a:pt x="304" y="90"/>
                    <a:pt x="304" y="89"/>
                    <a:pt x="304" y="86"/>
                  </a:cubicBezTo>
                  <a:cubicBezTo>
                    <a:pt x="304" y="84"/>
                    <a:pt x="288" y="76"/>
                    <a:pt x="285" y="75"/>
                  </a:cubicBezTo>
                  <a:cubicBezTo>
                    <a:pt x="281" y="74"/>
                    <a:pt x="284" y="71"/>
                    <a:pt x="283" y="69"/>
                  </a:cubicBezTo>
                  <a:cubicBezTo>
                    <a:pt x="281" y="68"/>
                    <a:pt x="281" y="63"/>
                    <a:pt x="281" y="59"/>
                  </a:cubicBezTo>
                  <a:cubicBezTo>
                    <a:pt x="281" y="55"/>
                    <a:pt x="275" y="54"/>
                    <a:pt x="276" y="50"/>
                  </a:cubicBezTo>
                  <a:cubicBezTo>
                    <a:pt x="276" y="47"/>
                    <a:pt x="274" y="44"/>
                    <a:pt x="275" y="40"/>
                  </a:cubicBezTo>
                  <a:cubicBezTo>
                    <a:pt x="275" y="36"/>
                    <a:pt x="269" y="35"/>
                    <a:pt x="269" y="33"/>
                  </a:cubicBezTo>
                  <a:cubicBezTo>
                    <a:pt x="269" y="31"/>
                    <a:pt x="266" y="33"/>
                    <a:pt x="262" y="33"/>
                  </a:cubicBezTo>
                  <a:cubicBezTo>
                    <a:pt x="259" y="34"/>
                    <a:pt x="259" y="29"/>
                    <a:pt x="260" y="25"/>
                  </a:cubicBezTo>
                  <a:cubicBezTo>
                    <a:pt x="260" y="21"/>
                    <a:pt x="258" y="14"/>
                    <a:pt x="256" y="12"/>
                  </a:cubicBezTo>
                  <a:cubicBezTo>
                    <a:pt x="253" y="9"/>
                    <a:pt x="253" y="2"/>
                    <a:pt x="252" y="1"/>
                  </a:cubicBezTo>
                  <a:cubicBezTo>
                    <a:pt x="250" y="0"/>
                    <a:pt x="246" y="5"/>
                    <a:pt x="246" y="7"/>
                  </a:cubicBezTo>
                  <a:cubicBezTo>
                    <a:pt x="247" y="10"/>
                    <a:pt x="246" y="13"/>
                    <a:pt x="244" y="14"/>
                  </a:cubicBezTo>
                  <a:cubicBezTo>
                    <a:pt x="243" y="16"/>
                    <a:pt x="245" y="21"/>
                    <a:pt x="243" y="23"/>
                  </a:cubicBezTo>
                  <a:cubicBezTo>
                    <a:pt x="241" y="26"/>
                    <a:pt x="243" y="34"/>
                    <a:pt x="242" y="38"/>
                  </a:cubicBezTo>
                  <a:cubicBezTo>
                    <a:pt x="242" y="43"/>
                    <a:pt x="242" y="48"/>
                    <a:pt x="240" y="51"/>
                  </a:cubicBezTo>
                  <a:cubicBezTo>
                    <a:pt x="238" y="54"/>
                    <a:pt x="237" y="60"/>
                    <a:pt x="233" y="61"/>
                  </a:cubicBezTo>
                  <a:cubicBezTo>
                    <a:pt x="228" y="63"/>
                    <a:pt x="222" y="59"/>
                    <a:pt x="222" y="57"/>
                  </a:cubicBezTo>
                  <a:cubicBezTo>
                    <a:pt x="223" y="54"/>
                    <a:pt x="218" y="53"/>
                    <a:pt x="215" y="53"/>
                  </a:cubicBezTo>
                  <a:cubicBezTo>
                    <a:pt x="212" y="54"/>
                    <a:pt x="211" y="50"/>
                    <a:pt x="207" y="47"/>
                  </a:cubicBezTo>
                  <a:cubicBezTo>
                    <a:pt x="203" y="44"/>
                    <a:pt x="199" y="48"/>
                    <a:pt x="198" y="44"/>
                  </a:cubicBezTo>
                  <a:cubicBezTo>
                    <a:pt x="197" y="40"/>
                    <a:pt x="196" y="40"/>
                    <a:pt x="193" y="37"/>
                  </a:cubicBezTo>
                  <a:cubicBezTo>
                    <a:pt x="190" y="35"/>
                    <a:pt x="191" y="35"/>
                    <a:pt x="193" y="33"/>
                  </a:cubicBezTo>
                  <a:cubicBezTo>
                    <a:pt x="196" y="31"/>
                    <a:pt x="196" y="29"/>
                    <a:pt x="194" y="26"/>
                  </a:cubicBezTo>
                  <a:cubicBezTo>
                    <a:pt x="193" y="24"/>
                    <a:pt x="196" y="24"/>
                    <a:pt x="199" y="22"/>
                  </a:cubicBezTo>
                  <a:cubicBezTo>
                    <a:pt x="203" y="20"/>
                    <a:pt x="199" y="18"/>
                    <a:pt x="202" y="17"/>
                  </a:cubicBezTo>
                  <a:cubicBezTo>
                    <a:pt x="205" y="16"/>
                    <a:pt x="203" y="13"/>
                    <a:pt x="200" y="13"/>
                  </a:cubicBezTo>
                  <a:cubicBezTo>
                    <a:pt x="197" y="12"/>
                    <a:pt x="198" y="16"/>
                    <a:pt x="197" y="16"/>
                  </a:cubicBezTo>
                  <a:cubicBezTo>
                    <a:pt x="196" y="16"/>
                    <a:pt x="195" y="11"/>
                    <a:pt x="194" y="12"/>
                  </a:cubicBezTo>
                  <a:cubicBezTo>
                    <a:pt x="193" y="12"/>
                    <a:pt x="190" y="17"/>
                    <a:pt x="188" y="14"/>
                  </a:cubicBezTo>
                  <a:cubicBezTo>
                    <a:pt x="186" y="12"/>
                    <a:pt x="175" y="10"/>
                    <a:pt x="171" y="9"/>
                  </a:cubicBezTo>
                  <a:cubicBezTo>
                    <a:pt x="167" y="9"/>
                    <a:pt x="166" y="3"/>
                    <a:pt x="163" y="4"/>
                  </a:cubicBezTo>
                  <a:cubicBezTo>
                    <a:pt x="161" y="5"/>
                    <a:pt x="164" y="7"/>
                    <a:pt x="167" y="10"/>
                  </a:cubicBezTo>
                  <a:cubicBezTo>
                    <a:pt x="169" y="13"/>
                    <a:pt x="157" y="15"/>
                    <a:pt x="154" y="14"/>
                  </a:cubicBezTo>
                  <a:cubicBezTo>
                    <a:pt x="150" y="13"/>
                    <a:pt x="154" y="16"/>
                    <a:pt x="151" y="16"/>
                  </a:cubicBezTo>
                  <a:cubicBezTo>
                    <a:pt x="148" y="16"/>
                    <a:pt x="148" y="21"/>
                    <a:pt x="145" y="24"/>
                  </a:cubicBezTo>
                  <a:cubicBezTo>
                    <a:pt x="143" y="26"/>
                    <a:pt x="145" y="28"/>
                    <a:pt x="142" y="30"/>
                  </a:cubicBezTo>
                  <a:cubicBezTo>
                    <a:pt x="139" y="32"/>
                    <a:pt x="139" y="34"/>
                    <a:pt x="142" y="37"/>
                  </a:cubicBezTo>
                  <a:cubicBezTo>
                    <a:pt x="146" y="41"/>
                    <a:pt x="141" y="41"/>
                    <a:pt x="138" y="38"/>
                  </a:cubicBezTo>
                  <a:cubicBezTo>
                    <a:pt x="135" y="35"/>
                    <a:pt x="132" y="35"/>
                    <a:pt x="133" y="38"/>
                  </a:cubicBezTo>
                  <a:cubicBezTo>
                    <a:pt x="133" y="42"/>
                    <a:pt x="129" y="40"/>
                    <a:pt x="130" y="37"/>
                  </a:cubicBezTo>
                  <a:cubicBezTo>
                    <a:pt x="130" y="33"/>
                    <a:pt x="126" y="35"/>
                    <a:pt x="125" y="33"/>
                  </a:cubicBezTo>
                  <a:cubicBezTo>
                    <a:pt x="124" y="31"/>
                    <a:pt x="120" y="27"/>
                    <a:pt x="118" y="27"/>
                  </a:cubicBezTo>
                  <a:cubicBezTo>
                    <a:pt x="116" y="28"/>
                    <a:pt x="116" y="30"/>
                    <a:pt x="113" y="30"/>
                  </a:cubicBezTo>
                  <a:cubicBezTo>
                    <a:pt x="111" y="30"/>
                    <a:pt x="110" y="31"/>
                    <a:pt x="111" y="34"/>
                  </a:cubicBezTo>
                  <a:cubicBezTo>
                    <a:pt x="111" y="37"/>
                    <a:pt x="107" y="34"/>
                    <a:pt x="104" y="34"/>
                  </a:cubicBezTo>
                  <a:cubicBezTo>
                    <a:pt x="101" y="35"/>
                    <a:pt x="104" y="38"/>
                    <a:pt x="103" y="38"/>
                  </a:cubicBezTo>
                  <a:cubicBezTo>
                    <a:pt x="101" y="38"/>
                    <a:pt x="101" y="41"/>
                    <a:pt x="99" y="41"/>
                  </a:cubicBezTo>
                  <a:cubicBezTo>
                    <a:pt x="96" y="41"/>
                    <a:pt x="97" y="46"/>
                    <a:pt x="97" y="49"/>
                  </a:cubicBezTo>
                  <a:cubicBezTo>
                    <a:pt x="97" y="52"/>
                    <a:pt x="93" y="48"/>
                    <a:pt x="91" y="48"/>
                  </a:cubicBezTo>
                  <a:cubicBezTo>
                    <a:pt x="88" y="49"/>
                    <a:pt x="91" y="52"/>
                    <a:pt x="92" y="55"/>
                  </a:cubicBezTo>
                  <a:cubicBezTo>
                    <a:pt x="93" y="58"/>
                    <a:pt x="91" y="58"/>
                    <a:pt x="89" y="59"/>
                  </a:cubicBezTo>
                  <a:cubicBezTo>
                    <a:pt x="88" y="60"/>
                    <a:pt x="86" y="56"/>
                    <a:pt x="86" y="53"/>
                  </a:cubicBezTo>
                  <a:cubicBezTo>
                    <a:pt x="86" y="50"/>
                    <a:pt x="83" y="53"/>
                    <a:pt x="80" y="56"/>
                  </a:cubicBezTo>
                  <a:cubicBezTo>
                    <a:pt x="76" y="60"/>
                    <a:pt x="81" y="65"/>
                    <a:pt x="79" y="66"/>
                  </a:cubicBezTo>
                  <a:cubicBezTo>
                    <a:pt x="78" y="67"/>
                    <a:pt x="71" y="73"/>
                    <a:pt x="67" y="78"/>
                  </a:cubicBezTo>
                  <a:cubicBezTo>
                    <a:pt x="63" y="83"/>
                    <a:pt x="55" y="80"/>
                    <a:pt x="52" y="82"/>
                  </a:cubicBezTo>
                  <a:cubicBezTo>
                    <a:pt x="50" y="84"/>
                    <a:pt x="47" y="83"/>
                    <a:pt x="44" y="85"/>
                  </a:cubicBezTo>
                  <a:cubicBezTo>
                    <a:pt x="42" y="87"/>
                    <a:pt x="37" y="91"/>
                    <a:pt x="36" y="88"/>
                  </a:cubicBezTo>
                  <a:cubicBezTo>
                    <a:pt x="36" y="86"/>
                    <a:pt x="29" y="88"/>
                    <a:pt x="26" y="91"/>
                  </a:cubicBezTo>
                  <a:cubicBezTo>
                    <a:pt x="23" y="94"/>
                    <a:pt x="19" y="96"/>
                    <a:pt x="16" y="96"/>
                  </a:cubicBezTo>
                  <a:cubicBezTo>
                    <a:pt x="12" y="97"/>
                    <a:pt x="12" y="102"/>
                    <a:pt x="11" y="103"/>
                  </a:cubicBezTo>
                  <a:cubicBezTo>
                    <a:pt x="10" y="104"/>
                    <a:pt x="10" y="99"/>
                    <a:pt x="10" y="97"/>
                  </a:cubicBezTo>
                  <a:cubicBezTo>
                    <a:pt x="10" y="96"/>
                    <a:pt x="7" y="100"/>
                    <a:pt x="6" y="104"/>
                  </a:cubicBezTo>
                  <a:cubicBezTo>
                    <a:pt x="5" y="107"/>
                    <a:pt x="9" y="109"/>
                    <a:pt x="6" y="113"/>
                  </a:cubicBezTo>
                  <a:cubicBezTo>
                    <a:pt x="3" y="117"/>
                    <a:pt x="1" y="121"/>
                    <a:pt x="5" y="127"/>
                  </a:cubicBezTo>
                  <a:cubicBezTo>
                    <a:pt x="9" y="132"/>
                    <a:pt x="11" y="135"/>
                    <a:pt x="10" y="138"/>
                  </a:cubicBezTo>
                  <a:cubicBezTo>
                    <a:pt x="8" y="140"/>
                    <a:pt x="5" y="133"/>
                    <a:pt x="5" y="133"/>
                  </a:cubicBezTo>
                  <a:cubicBezTo>
                    <a:pt x="4" y="134"/>
                    <a:pt x="8" y="138"/>
                    <a:pt x="7" y="139"/>
                  </a:cubicBezTo>
                  <a:cubicBezTo>
                    <a:pt x="6" y="141"/>
                    <a:pt x="2" y="133"/>
                    <a:pt x="1" y="135"/>
                  </a:cubicBezTo>
                  <a:cubicBezTo>
                    <a:pt x="0" y="137"/>
                    <a:pt x="9" y="149"/>
                    <a:pt x="10" y="154"/>
                  </a:cubicBezTo>
                  <a:cubicBezTo>
                    <a:pt x="10" y="159"/>
                    <a:pt x="17" y="163"/>
                    <a:pt x="17" y="170"/>
                  </a:cubicBezTo>
                  <a:cubicBezTo>
                    <a:pt x="16" y="177"/>
                    <a:pt x="23" y="187"/>
                    <a:pt x="24" y="189"/>
                  </a:cubicBezTo>
                  <a:cubicBezTo>
                    <a:pt x="25" y="191"/>
                    <a:pt x="22" y="195"/>
                    <a:pt x="22" y="200"/>
                  </a:cubicBezTo>
                  <a:cubicBezTo>
                    <a:pt x="23" y="205"/>
                    <a:pt x="21" y="207"/>
                    <a:pt x="17" y="207"/>
                  </a:cubicBezTo>
                  <a:cubicBezTo>
                    <a:pt x="14" y="207"/>
                    <a:pt x="16" y="212"/>
                    <a:pt x="20" y="213"/>
                  </a:cubicBezTo>
                  <a:cubicBezTo>
                    <a:pt x="23" y="213"/>
                    <a:pt x="22" y="216"/>
                    <a:pt x="26" y="218"/>
                  </a:cubicBezTo>
                  <a:cubicBezTo>
                    <a:pt x="30" y="221"/>
                    <a:pt x="39" y="220"/>
                    <a:pt x="42" y="220"/>
                  </a:cubicBezTo>
                  <a:cubicBezTo>
                    <a:pt x="45" y="220"/>
                    <a:pt x="46" y="215"/>
                    <a:pt x="51" y="215"/>
                  </a:cubicBezTo>
                  <a:cubicBezTo>
                    <a:pt x="55" y="215"/>
                    <a:pt x="55" y="213"/>
                    <a:pt x="57" y="211"/>
                  </a:cubicBezTo>
                  <a:cubicBezTo>
                    <a:pt x="59" y="208"/>
                    <a:pt x="68" y="209"/>
                    <a:pt x="78" y="209"/>
                  </a:cubicBezTo>
                  <a:cubicBezTo>
                    <a:pt x="88" y="210"/>
                    <a:pt x="92" y="207"/>
                    <a:pt x="94" y="203"/>
                  </a:cubicBezTo>
                  <a:cubicBezTo>
                    <a:pt x="95" y="199"/>
                    <a:pt x="102" y="199"/>
                    <a:pt x="105" y="197"/>
                  </a:cubicBezTo>
                  <a:cubicBezTo>
                    <a:pt x="108" y="194"/>
                    <a:pt x="110" y="194"/>
                    <a:pt x="118" y="194"/>
                  </a:cubicBezTo>
                  <a:cubicBezTo>
                    <a:pt x="125" y="194"/>
                    <a:pt x="132" y="191"/>
                    <a:pt x="136" y="189"/>
                  </a:cubicBezTo>
                  <a:cubicBezTo>
                    <a:pt x="141" y="187"/>
                    <a:pt x="150" y="188"/>
                    <a:pt x="154" y="186"/>
                  </a:cubicBezTo>
                  <a:cubicBezTo>
                    <a:pt x="159" y="185"/>
                    <a:pt x="159" y="192"/>
                    <a:pt x="164" y="192"/>
                  </a:cubicBezTo>
                  <a:cubicBezTo>
                    <a:pt x="169" y="191"/>
                    <a:pt x="172" y="193"/>
                    <a:pt x="174" y="193"/>
                  </a:cubicBezTo>
                  <a:cubicBezTo>
                    <a:pt x="177" y="193"/>
                    <a:pt x="177" y="195"/>
                    <a:pt x="179" y="195"/>
                  </a:cubicBezTo>
                  <a:cubicBezTo>
                    <a:pt x="182" y="196"/>
                    <a:pt x="181" y="198"/>
                    <a:pt x="180" y="200"/>
                  </a:cubicBezTo>
                  <a:cubicBezTo>
                    <a:pt x="178" y="203"/>
                    <a:pt x="184" y="203"/>
                    <a:pt x="187" y="208"/>
                  </a:cubicBezTo>
                  <a:cubicBezTo>
                    <a:pt x="191" y="212"/>
                    <a:pt x="187" y="213"/>
                    <a:pt x="189" y="217"/>
                  </a:cubicBezTo>
                  <a:cubicBezTo>
                    <a:pt x="191" y="221"/>
                    <a:pt x="192" y="220"/>
                    <a:pt x="196" y="214"/>
                  </a:cubicBezTo>
                  <a:cubicBezTo>
                    <a:pt x="200" y="209"/>
                    <a:pt x="204" y="213"/>
                    <a:pt x="205" y="208"/>
                  </a:cubicBezTo>
                  <a:cubicBezTo>
                    <a:pt x="205" y="204"/>
                    <a:pt x="209" y="198"/>
                    <a:pt x="212" y="201"/>
                  </a:cubicBezTo>
                  <a:cubicBezTo>
                    <a:pt x="214" y="203"/>
                    <a:pt x="210" y="204"/>
                    <a:pt x="208" y="213"/>
                  </a:cubicBezTo>
                  <a:cubicBezTo>
                    <a:pt x="206" y="221"/>
                    <a:pt x="203" y="217"/>
                    <a:pt x="203" y="219"/>
                  </a:cubicBezTo>
                  <a:cubicBezTo>
                    <a:pt x="202" y="222"/>
                    <a:pt x="211" y="223"/>
                    <a:pt x="211" y="218"/>
                  </a:cubicBezTo>
                  <a:cubicBezTo>
                    <a:pt x="211" y="214"/>
                    <a:pt x="212" y="212"/>
                    <a:pt x="215" y="216"/>
                  </a:cubicBezTo>
                  <a:cubicBezTo>
                    <a:pt x="219" y="220"/>
                    <a:pt x="213" y="223"/>
                    <a:pt x="214" y="225"/>
                  </a:cubicBezTo>
                  <a:cubicBezTo>
                    <a:pt x="215" y="227"/>
                    <a:pt x="219" y="225"/>
                    <a:pt x="220" y="225"/>
                  </a:cubicBezTo>
                  <a:cubicBezTo>
                    <a:pt x="224" y="225"/>
                    <a:pt x="228" y="233"/>
                    <a:pt x="227" y="237"/>
                  </a:cubicBezTo>
                  <a:cubicBezTo>
                    <a:pt x="227" y="240"/>
                    <a:pt x="226" y="244"/>
                    <a:pt x="232" y="247"/>
                  </a:cubicBezTo>
                  <a:cubicBezTo>
                    <a:pt x="238" y="251"/>
                    <a:pt x="236" y="251"/>
                    <a:pt x="241" y="251"/>
                  </a:cubicBezTo>
                  <a:cubicBezTo>
                    <a:pt x="245" y="251"/>
                    <a:pt x="255" y="255"/>
                    <a:pt x="258" y="257"/>
                  </a:cubicBezTo>
                  <a:cubicBezTo>
                    <a:pt x="260" y="259"/>
                    <a:pt x="267" y="255"/>
                    <a:pt x="268" y="251"/>
                  </a:cubicBezTo>
                  <a:cubicBezTo>
                    <a:pt x="269" y="246"/>
                    <a:pt x="274" y="251"/>
                    <a:pt x="272" y="252"/>
                  </a:cubicBezTo>
                  <a:cubicBezTo>
                    <a:pt x="269" y="254"/>
                    <a:pt x="273" y="257"/>
                    <a:pt x="273" y="255"/>
                  </a:cubicBezTo>
                  <a:cubicBezTo>
                    <a:pt x="273" y="252"/>
                    <a:pt x="275" y="250"/>
                    <a:pt x="275" y="253"/>
                  </a:cubicBezTo>
                  <a:cubicBezTo>
                    <a:pt x="276" y="256"/>
                    <a:pt x="280" y="256"/>
                    <a:pt x="281" y="258"/>
                  </a:cubicBezTo>
                  <a:cubicBezTo>
                    <a:pt x="282" y="260"/>
                    <a:pt x="284" y="262"/>
                    <a:pt x="284" y="260"/>
                  </a:cubicBezTo>
                  <a:cubicBezTo>
                    <a:pt x="284" y="258"/>
                    <a:pt x="285" y="257"/>
                    <a:pt x="288" y="256"/>
                  </a:cubicBezTo>
                  <a:cubicBezTo>
                    <a:pt x="291" y="254"/>
                    <a:pt x="292" y="252"/>
                    <a:pt x="296" y="250"/>
                  </a:cubicBezTo>
                  <a:cubicBezTo>
                    <a:pt x="299" y="247"/>
                    <a:pt x="312" y="247"/>
                    <a:pt x="313" y="247"/>
                  </a:cubicBezTo>
                  <a:cubicBezTo>
                    <a:pt x="314" y="247"/>
                    <a:pt x="315" y="235"/>
                    <a:pt x="316" y="230"/>
                  </a:cubicBezTo>
                  <a:cubicBezTo>
                    <a:pt x="317" y="224"/>
                    <a:pt x="322" y="223"/>
                    <a:pt x="322" y="217"/>
                  </a:cubicBezTo>
                  <a:cubicBezTo>
                    <a:pt x="323" y="211"/>
                    <a:pt x="330" y="199"/>
                    <a:pt x="331" y="199"/>
                  </a:cubicBezTo>
                  <a:cubicBezTo>
                    <a:pt x="333" y="198"/>
                    <a:pt x="336" y="196"/>
                    <a:pt x="336" y="193"/>
                  </a:cubicBezTo>
                  <a:cubicBezTo>
                    <a:pt x="337" y="189"/>
                    <a:pt x="341" y="185"/>
                    <a:pt x="341" y="181"/>
                  </a:cubicBezTo>
                  <a:cubicBezTo>
                    <a:pt x="341" y="177"/>
                    <a:pt x="343" y="172"/>
                    <a:pt x="343" y="170"/>
                  </a:cubicBezTo>
                  <a:cubicBezTo>
                    <a:pt x="343" y="169"/>
                    <a:pt x="341" y="165"/>
                    <a:pt x="344" y="162"/>
                  </a:cubicBezTo>
                  <a:cubicBezTo>
                    <a:pt x="347" y="159"/>
                    <a:pt x="343" y="155"/>
                    <a:pt x="344" y="154"/>
                  </a:cubicBezTo>
                  <a:close/>
                  <a:moveTo>
                    <a:pt x="157" y="8"/>
                  </a:moveTo>
                  <a:cubicBezTo>
                    <a:pt x="157" y="6"/>
                    <a:pt x="143" y="9"/>
                    <a:pt x="146" y="11"/>
                  </a:cubicBezTo>
                  <a:cubicBezTo>
                    <a:pt x="148" y="12"/>
                    <a:pt x="157" y="10"/>
                    <a:pt x="157" y="8"/>
                  </a:cubicBezTo>
                  <a:close/>
                  <a:moveTo>
                    <a:pt x="199" y="229"/>
                  </a:moveTo>
                  <a:cubicBezTo>
                    <a:pt x="201" y="231"/>
                    <a:pt x="208" y="231"/>
                    <a:pt x="209" y="228"/>
                  </a:cubicBezTo>
                  <a:cubicBezTo>
                    <a:pt x="210" y="225"/>
                    <a:pt x="197" y="228"/>
                    <a:pt x="199" y="229"/>
                  </a:cubicBezTo>
                  <a:close/>
                  <a:moveTo>
                    <a:pt x="283" y="281"/>
                  </a:moveTo>
                  <a:cubicBezTo>
                    <a:pt x="278" y="282"/>
                    <a:pt x="271" y="277"/>
                    <a:pt x="269" y="277"/>
                  </a:cubicBezTo>
                  <a:cubicBezTo>
                    <a:pt x="267" y="278"/>
                    <a:pt x="276" y="290"/>
                    <a:pt x="273" y="294"/>
                  </a:cubicBezTo>
                  <a:cubicBezTo>
                    <a:pt x="270" y="297"/>
                    <a:pt x="281" y="306"/>
                    <a:pt x="284" y="307"/>
                  </a:cubicBezTo>
                  <a:cubicBezTo>
                    <a:pt x="288" y="307"/>
                    <a:pt x="286" y="303"/>
                    <a:pt x="289" y="304"/>
                  </a:cubicBezTo>
                  <a:cubicBezTo>
                    <a:pt x="291" y="304"/>
                    <a:pt x="290" y="301"/>
                    <a:pt x="291" y="299"/>
                  </a:cubicBezTo>
                  <a:cubicBezTo>
                    <a:pt x="291" y="297"/>
                    <a:pt x="294" y="301"/>
                    <a:pt x="296" y="300"/>
                  </a:cubicBezTo>
                  <a:cubicBezTo>
                    <a:pt x="298" y="299"/>
                    <a:pt x="295" y="291"/>
                    <a:pt x="298" y="291"/>
                  </a:cubicBezTo>
                  <a:cubicBezTo>
                    <a:pt x="301" y="291"/>
                    <a:pt x="299" y="281"/>
                    <a:pt x="298" y="278"/>
                  </a:cubicBezTo>
                  <a:cubicBezTo>
                    <a:pt x="297" y="275"/>
                    <a:pt x="289" y="281"/>
                    <a:pt x="283" y="281"/>
                  </a:cubicBezTo>
                  <a:close/>
                </a:path>
              </a:pathLst>
            </a:custGeom>
            <a:solidFill>
              <a:schemeClr val="accent6"/>
            </a:solidFill>
            <a:ln w="3175" cap="flat">
              <a:noFill/>
              <a:prstDash val="solid"/>
              <a:miter lim="800000"/>
              <a:headEnd/>
              <a:tailEnd/>
            </a:ln>
            <a:effectLst>
              <a:outerShdw blurRad="50800" dist="38100" dir="5400000" algn="t" rotWithShape="0">
                <a:prstClr val="black">
                  <a:alpha val="40000"/>
                </a:prstClr>
              </a:outerShdw>
            </a:effectLst>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7" name="Freeform 311">
              <a:extLst>
                <a:ext uri="{FF2B5EF4-FFF2-40B4-BE49-F238E27FC236}">
                  <a16:creationId xmlns:a16="http://schemas.microsoft.com/office/drawing/2014/main" id="{DDE18EC4-BB8E-37AE-ADCD-D2DFD1D57032}"/>
                </a:ext>
              </a:extLst>
            </p:cNvPr>
            <p:cNvSpPr>
              <a:spLocks noEditPoints="1"/>
            </p:cNvSpPr>
            <p:nvPr/>
          </p:nvSpPr>
          <p:spPr bwMode="auto">
            <a:xfrm>
              <a:off x="8610601" y="5300663"/>
              <a:ext cx="295275" cy="350838"/>
            </a:xfrm>
            <a:custGeom>
              <a:avLst/>
              <a:gdLst>
                <a:gd name="T0" fmla="*/ 65 w 105"/>
                <a:gd name="T1" fmla="*/ 60 h 125"/>
                <a:gd name="T2" fmla="*/ 58 w 105"/>
                <a:gd name="T3" fmla="*/ 63 h 125"/>
                <a:gd name="T4" fmla="*/ 50 w 105"/>
                <a:gd name="T5" fmla="*/ 59 h 125"/>
                <a:gd name="T6" fmla="*/ 46 w 105"/>
                <a:gd name="T7" fmla="*/ 66 h 125"/>
                <a:gd name="T8" fmla="*/ 39 w 105"/>
                <a:gd name="T9" fmla="*/ 78 h 125"/>
                <a:gd name="T10" fmla="*/ 16 w 105"/>
                <a:gd name="T11" fmla="*/ 94 h 125"/>
                <a:gd name="T12" fmla="*/ 5 w 105"/>
                <a:gd name="T13" fmla="*/ 104 h 125"/>
                <a:gd name="T14" fmla="*/ 3 w 105"/>
                <a:gd name="T15" fmla="*/ 113 h 125"/>
                <a:gd name="T16" fmla="*/ 11 w 105"/>
                <a:gd name="T17" fmla="*/ 116 h 125"/>
                <a:gd name="T18" fmla="*/ 17 w 105"/>
                <a:gd name="T19" fmla="*/ 119 h 125"/>
                <a:gd name="T20" fmla="*/ 32 w 105"/>
                <a:gd name="T21" fmla="*/ 115 h 125"/>
                <a:gd name="T22" fmla="*/ 38 w 105"/>
                <a:gd name="T23" fmla="*/ 105 h 125"/>
                <a:gd name="T24" fmla="*/ 42 w 105"/>
                <a:gd name="T25" fmla="*/ 96 h 125"/>
                <a:gd name="T26" fmla="*/ 51 w 105"/>
                <a:gd name="T27" fmla="*/ 91 h 125"/>
                <a:gd name="T28" fmla="*/ 54 w 105"/>
                <a:gd name="T29" fmla="*/ 86 h 125"/>
                <a:gd name="T30" fmla="*/ 60 w 105"/>
                <a:gd name="T31" fmla="*/ 78 h 125"/>
                <a:gd name="T32" fmla="*/ 66 w 105"/>
                <a:gd name="T33" fmla="*/ 67 h 125"/>
                <a:gd name="T34" fmla="*/ 65 w 105"/>
                <a:gd name="T35" fmla="*/ 60 h 125"/>
                <a:gd name="T36" fmla="*/ 11 w 105"/>
                <a:gd name="T37" fmla="*/ 125 h 125"/>
                <a:gd name="T38" fmla="*/ 14 w 105"/>
                <a:gd name="T39" fmla="*/ 121 h 125"/>
                <a:gd name="T40" fmla="*/ 11 w 105"/>
                <a:gd name="T41" fmla="*/ 125 h 125"/>
                <a:gd name="T42" fmla="*/ 96 w 105"/>
                <a:gd name="T43" fmla="*/ 30 h 125"/>
                <a:gd name="T44" fmla="*/ 87 w 105"/>
                <a:gd name="T45" fmla="*/ 30 h 125"/>
                <a:gd name="T46" fmla="*/ 82 w 105"/>
                <a:gd name="T47" fmla="*/ 25 h 125"/>
                <a:gd name="T48" fmla="*/ 79 w 105"/>
                <a:gd name="T49" fmla="*/ 18 h 125"/>
                <a:gd name="T50" fmla="*/ 78 w 105"/>
                <a:gd name="T51" fmla="*/ 23 h 125"/>
                <a:gd name="T52" fmla="*/ 75 w 105"/>
                <a:gd name="T53" fmla="*/ 21 h 125"/>
                <a:gd name="T54" fmla="*/ 72 w 105"/>
                <a:gd name="T55" fmla="*/ 15 h 125"/>
                <a:gd name="T56" fmla="*/ 69 w 105"/>
                <a:gd name="T57" fmla="*/ 7 h 125"/>
                <a:gd name="T58" fmla="*/ 58 w 105"/>
                <a:gd name="T59" fmla="*/ 0 h 125"/>
                <a:gd name="T60" fmla="*/ 61 w 105"/>
                <a:gd name="T61" fmla="*/ 9 h 125"/>
                <a:gd name="T62" fmla="*/ 67 w 105"/>
                <a:gd name="T63" fmla="*/ 15 h 125"/>
                <a:gd name="T64" fmla="*/ 72 w 105"/>
                <a:gd name="T65" fmla="*/ 21 h 125"/>
                <a:gd name="T66" fmla="*/ 70 w 105"/>
                <a:gd name="T67" fmla="*/ 34 h 125"/>
                <a:gd name="T68" fmla="*/ 64 w 105"/>
                <a:gd name="T69" fmla="*/ 42 h 125"/>
                <a:gd name="T70" fmla="*/ 75 w 105"/>
                <a:gd name="T71" fmla="*/ 52 h 125"/>
                <a:gd name="T72" fmla="*/ 72 w 105"/>
                <a:gd name="T73" fmla="*/ 65 h 125"/>
                <a:gd name="T74" fmla="*/ 80 w 105"/>
                <a:gd name="T75" fmla="*/ 66 h 125"/>
                <a:gd name="T76" fmla="*/ 89 w 105"/>
                <a:gd name="T77" fmla="*/ 53 h 125"/>
                <a:gd name="T78" fmla="*/ 92 w 105"/>
                <a:gd name="T79" fmla="*/ 44 h 125"/>
                <a:gd name="T80" fmla="*/ 98 w 105"/>
                <a:gd name="T81" fmla="*/ 43 h 125"/>
                <a:gd name="T82" fmla="*/ 101 w 105"/>
                <a:gd name="T83" fmla="*/ 37 h 125"/>
                <a:gd name="T84" fmla="*/ 104 w 105"/>
                <a:gd name="T85" fmla="*/ 30 h 125"/>
                <a:gd name="T86" fmla="*/ 96 w 105"/>
                <a:gd name="T87"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25">
                  <a:moveTo>
                    <a:pt x="65" y="60"/>
                  </a:moveTo>
                  <a:cubicBezTo>
                    <a:pt x="63" y="59"/>
                    <a:pt x="61" y="61"/>
                    <a:pt x="58" y="63"/>
                  </a:cubicBezTo>
                  <a:cubicBezTo>
                    <a:pt x="56" y="64"/>
                    <a:pt x="54" y="56"/>
                    <a:pt x="50" y="59"/>
                  </a:cubicBezTo>
                  <a:cubicBezTo>
                    <a:pt x="47" y="62"/>
                    <a:pt x="50" y="63"/>
                    <a:pt x="46" y="66"/>
                  </a:cubicBezTo>
                  <a:cubicBezTo>
                    <a:pt x="42" y="70"/>
                    <a:pt x="44" y="71"/>
                    <a:pt x="39" y="78"/>
                  </a:cubicBezTo>
                  <a:cubicBezTo>
                    <a:pt x="34" y="85"/>
                    <a:pt x="18" y="90"/>
                    <a:pt x="16" y="94"/>
                  </a:cubicBezTo>
                  <a:cubicBezTo>
                    <a:pt x="13" y="97"/>
                    <a:pt x="5" y="101"/>
                    <a:pt x="5" y="104"/>
                  </a:cubicBezTo>
                  <a:cubicBezTo>
                    <a:pt x="5" y="107"/>
                    <a:pt x="0" y="109"/>
                    <a:pt x="3" y="113"/>
                  </a:cubicBezTo>
                  <a:cubicBezTo>
                    <a:pt x="5" y="116"/>
                    <a:pt x="8" y="114"/>
                    <a:pt x="11" y="116"/>
                  </a:cubicBezTo>
                  <a:cubicBezTo>
                    <a:pt x="13" y="119"/>
                    <a:pt x="16" y="116"/>
                    <a:pt x="17" y="119"/>
                  </a:cubicBezTo>
                  <a:cubicBezTo>
                    <a:pt x="18" y="121"/>
                    <a:pt x="26" y="121"/>
                    <a:pt x="32" y="115"/>
                  </a:cubicBezTo>
                  <a:cubicBezTo>
                    <a:pt x="38" y="109"/>
                    <a:pt x="35" y="107"/>
                    <a:pt x="38" y="105"/>
                  </a:cubicBezTo>
                  <a:cubicBezTo>
                    <a:pt x="40" y="104"/>
                    <a:pt x="41" y="99"/>
                    <a:pt x="42" y="96"/>
                  </a:cubicBezTo>
                  <a:cubicBezTo>
                    <a:pt x="44" y="94"/>
                    <a:pt x="45" y="91"/>
                    <a:pt x="51" y="91"/>
                  </a:cubicBezTo>
                  <a:cubicBezTo>
                    <a:pt x="58" y="91"/>
                    <a:pt x="55" y="89"/>
                    <a:pt x="54" y="86"/>
                  </a:cubicBezTo>
                  <a:cubicBezTo>
                    <a:pt x="54" y="83"/>
                    <a:pt x="60" y="82"/>
                    <a:pt x="60" y="78"/>
                  </a:cubicBezTo>
                  <a:cubicBezTo>
                    <a:pt x="60" y="74"/>
                    <a:pt x="68" y="71"/>
                    <a:pt x="66" y="67"/>
                  </a:cubicBezTo>
                  <a:cubicBezTo>
                    <a:pt x="65" y="64"/>
                    <a:pt x="68" y="62"/>
                    <a:pt x="65" y="60"/>
                  </a:cubicBezTo>
                  <a:moveTo>
                    <a:pt x="11" y="125"/>
                  </a:moveTo>
                  <a:cubicBezTo>
                    <a:pt x="13" y="125"/>
                    <a:pt x="17" y="124"/>
                    <a:pt x="14" y="121"/>
                  </a:cubicBezTo>
                  <a:cubicBezTo>
                    <a:pt x="12" y="118"/>
                    <a:pt x="8" y="124"/>
                    <a:pt x="11" y="125"/>
                  </a:cubicBezTo>
                  <a:moveTo>
                    <a:pt x="96" y="30"/>
                  </a:moveTo>
                  <a:cubicBezTo>
                    <a:pt x="94" y="33"/>
                    <a:pt x="91" y="30"/>
                    <a:pt x="87" y="30"/>
                  </a:cubicBezTo>
                  <a:cubicBezTo>
                    <a:pt x="84" y="30"/>
                    <a:pt x="82" y="27"/>
                    <a:pt x="82" y="25"/>
                  </a:cubicBezTo>
                  <a:cubicBezTo>
                    <a:pt x="82" y="22"/>
                    <a:pt x="82" y="18"/>
                    <a:pt x="79" y="18"/>
                  </a:cubicBezTo>
                  <a:cubicBezTo>
                    <a:pt x="76" y="18"/>
                    <a:pt x="80" y="21"/>
                    <a:pt x="78" y="23"/>
                  </a:cubicBezTo>
                  <a:cubicBezTo>
                    <a:pt x="77" y="24"/>
                    <a:pt x="77" y="21"/>
                    <a:pt x="75" y="21"/>
                  </a:cubicBezTo>
                  <a:cubicBezTo>
                    <a:pt x="74" y="21"/>
                    <a:pt x="72" y="19"/>
                    <a:pt x="72" y="15"/>
                  </a:cubicBezTo>
                  <a:cubicBezTo>
                    <a:pt x="72" y="11"/>
                    <a:pt x="69" y="12"/>
                    <a:pt x="69" y="7"/>
                  </a:cubicBezTo>
                  <a:cubicBezTo>
                    <a:pt x="69" y="3"/>
                    <a:pt x="62" y="0"/>
                    <a:pt x="58" y="0"/>
                  </a:cubicBezTo>
                  <a:cubicBezTo>
                    <a:pt x="55" y="0"/>
                    <a:pt x="59" y="6"/>
                    <a:pt x="61" y="9"/>
                  </a:cubicBezTo>
                  <a:cubicBezTo>
                    <a:pt x="63" y="11"/>
                    <a:pt x="67" y="13"/>
                    <a:pt x="67" y="15"/>
                  </a:cubicBezTo>
                  <a:cubicBezTo>
                    <a:pt x="67" y="16"/>
                    <a:pt x="70" y="21"/>
                    <a:pt x="72" y="21"/>
                  </a:cubicBezTo>
                  <a:cubicBezTo>
                    <a:pt x="74" y="22"/>
                    <a:pt x="70" y="29"/>
                    <a:pt x="70" y="34"/>
                  </a:cubicBezTo>
                  <a:cubicBezTo>
                    <a:pt x="70" y="39"/>
                    <a:pt x="66" y="38"/>
                    <a:pt x="64" y="42"/>
                  </a:cubicBezTo>
                  <a:cubicBezTo>
                    <a:pt x="61" y="45"/>
                    <a:pt x="71" y="48"/>
                    <a:pt x="75" y="52"/>
                  </a:cubicBezTo>
                  <a:cubicBezTo>
                    <a:pt x="79" y="55"/>
                    <a:pt x="71" y="63"/>
                    <a:pt x="72" y="65"/>
                  </a:cubicBezTo>
                  <a:cubicBezTo>
                    <a:pt x="73" y="66"/>
                    <a:pt x="76" y="67"/>
                    <a:pt x="80" y="66"/>
                  </a:cubicBezTo>
                  <a:cubicBezTo>
                    <a:pt x="84" y="65"/>
                    <a:pt x="86" y="56"/>
                    <a:pt x="89" y="53"/>
                  </a:cubicBezTo>
                  <a:cubicBezTo>
                    <a:pt x="92" y="51"/>
                    <a:pt x="90" y="46"/>
                    <a:pt x="92" y="44"/>
                  </a:cubicBezTo>
                  <a:cubicBezTo>
                    <a:pt x="93" y="42"/>
                    <a:pt x="95" y="43"/>
                    <a:pt x="98" y="43"/>
                  </a:cubicBezTo>
                  <a:cubicBezTo>
                    <a:pt x="100" y="43"/>
                    <a:pt x="98" y="37"/>
                    <a:pt x="101" y="37"/>
                  </a:cubicBezTo>
                  <a:cubicBezTo>
                    <a:pt x="104" y="37"/>
                    <a:pt x="102" y="34"/>
                    <a:pt x="104" y="30"/>
                  </a:cubicBezTo>
                  <a:cubicBezTo>
                    <a:pt x="105" y="26"/>
                    <a:pt x="97" y="28"/>
                    <a:pt x="96" y="3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8" name="Freeform 312">
              <a:extLst>
                <a:ext uri="{FF2B5EF4-FFF2-40B4-BE49-F238E27FC236}">
                  <a16:creationId xmlns:a16="http://schemas.microsoft.com/office/drawing/2014/main" id="{27BF8F50-8574-CDC7-F94B-25C91B3B762E}"/>
                </a:ext>
              </a:extLst>
            </p:cNvPr>
            <p:cNvSpPr>
              <a:spLocks noEditPoints="1"/>
            </p:cNvSpPr>
            <p:nvPr/>
          </p:nvSpPr>
          <p:spPr bwMode="auto">
            <a:xfrm>
              <a:off x="8610601" y="5300663"/>
              <a:ext cx="295275" cy="350838"/>
            </a:xfrm>
            <a:custGeom>
              <a:avLst/>
              <a:gdLst>
                <a:gd name="T0" fmla="*/ 65 w 105"/>
                <a:gd name="T1" fmla="*/ 60 h 125"/>
                <a:gd name="T2" fmla="*/ 58 w 105"/>
                <a:gd name="T3" fmla="*/ 63 h 125"/>
                <a:gd name="T4" fmla="*/ 50 w 105"/>
                <a:gd name="T5" fmla="*/ 59 h 125"/>
                <a:gd name="T6" fmla="*/ 46 w 105"/>
                <a:gd name="T7" fmla="*/ 66 h 125"/>
                <a:gd name="T8" fmla="*/ 39 w 105"/>
                <a:gd name="T9" fmla="*/ 78 h 125"/>
                <a:gd name="T10" fmla="*/ 16 w 105"/>
                <a:gd name="T11" fmla="*/ 94 h 125"/>
                <a:gd name="T12" fmla="*/ 5 w 105"/>
                <a:gd name="T13" fmla="*/ 104 h 125"/>
                <a:gd name="T14" fmla="*/ 3 w 105"/>
                <a:gd name="T15" fmla="*/ 113 h 125"/>
                <a:gd name="T16" fmla="*/ 11 w 105"/>
                <a:gd name="T17" fmla="*/ 116 h 125"/>
                <a:gd name="T18" fmla="*/ 17 w 105"/>
                <a:gd name="T19" fmla="*/ 119 h 125"/>
                <a:gd name="T20" fmla="*/ 32 w 105"/>
                <a:gd name="T21" fmla="*/ 115 h 125"/>
                <a:gd name="T22" fmla="*/ 38 w 105"/>
                <a:gd name="T23" fmla="*/ 105 h 125"/>
                <a:gd name="T24" fmla="*/ 42 w 105"/>
                <a:gd name="T25" fmla="*/ 96 h 125"/>
                <a:gd name="T26" fmla="*/ 51 w 105"/>
                <a:gd name="T27" fmla="*/ 91 h 125"/>
                <a:gd name="T28" fmla="*/ 54 w 105"/>
                <a:gd name="T29" fmla="*/ 86 h 125"/>
                <a:gd name="T30" fmla="*/ 60 w 105"/>
                <a:gd name="T31" fmla="*/ 78 h 125"/>
                <a:gd name="T32" fmla="*/ 66 w 105"/>
                <a:gd name="T33" fmla="*/ 67 h 125"/>
                <a:gd name="T34" fmla="*/ 65 w 105"/>
                <a:gd name="T35" fmla="*/ 60 h 125"/>
                <a:gd name="T36" fmla="*/ 11 w 105"/>
                <a:gd name="T37" fmla="*/ 125 h 125"/>
                <a:gd name="T38" fmla="*/ 14 w 105"/>
                <a:gd name="T39" fmla="*/ 121 h 125"/>
                <a:gd name="T40" fmla="*/ 11 w 105"/>
                <a:gd name="T41" fmla="*/ 125 h 125"/>
                <a:gd name="T42" fmla="*/ 96 w 105"/>
                <a:gd name="T43" fmla="*/ 30 h 125"/>
                <a:gd name="T44" fmla="*/ 87 w 105"/>
                <a:gd name="T45" fmla="*/ 30 h 125"/>
                <a:gd name="T46" fmla="*/ 82 w 105"/>
                <a:gd name="T47" fmla="*/ 25 h 125"/>
                <a:gd name="T48" fmla="*/ 79 w 105"/>
                <a:gd name="T49" fmla="*/ 18 h 125"/>
                <a:gd name="T50" fmla="*/ 78 w 105"/>
                <a:gd name="T51" fmla="*/ 23 h 125"/>
                <a:gd name="T52" fmla="*/ 75 w 105"/>
                <a:gd name="T53" fmla="*/ 21 h 125"/>
                <a:gd name="T54" fmla="*/ 72 w 105"/>
                <a:gd name="T55" fmla="*/ 15 h 125"/>
                <a:gd name="T56" fmla="*/ 69 w 105"/>
                <a:gd name="T57" fmla="*/ 7 h 125"/>
                <a:gd name="T58" fmla="*/ 58 w 105"/>
                <a:gd name="T59" fmla="*/ 0 h 125"/>
                <a:gd name="T60" fmla="*/ 61 w 105"/>
                <a:gd name="T61" fmla="*/ 9 h 125"/>
                <a:gd name="T62" fmla="*/ 67 w 105"/>
                <a:gd name="T63" fmla="*/ 15 h 125"/>
                <a:gd name="T64" fmla="*/ 72 w 105"/>
                <a:gd name="T65" fmla="*/ 21 h 125"/>
                <a:gd name="T66" fmla="*/ 70 w 105"/>
                <a:gd name="T67" fmla="*/ 34 h 125"/>
                <a:gd name="T68" fmla="*/ 64 w 105"/>
                <a:gd name="T69" fmla="*/ 42 h 125"/>
                <a:gd name="T70" fmla="*/ 75 w 105"/>
                <a:gd name="T71" fmla="*/ 52 h 125"/>
                <a:gd name="T72" fmla="*/ 72 w 105"/>
                <a:gd name="T73" fmla="*/ 65 h 125"/>
                <a:gd name="T74" fmla="*/ 80 w 105"/>
                <a:gd name="T75" fmla="*/ 66 h 125"/>
                <a:gd name="T76" fmla="*/ 89 w 105"/>
                <a:gd name="T77" fmla="*/ 53 h 125"/>
                <a:gd name="T78" fmla="*/ 92 w 105"/>
                <a:gd name="T79" fmla="*/ 44 h 125"/>
                <a:gd name="T80" fmla="*/ 98 w 105"/>
                <a:gd name="T81" fmla="*/ 43 h 125"/>
                <a:gd name="T82" fmla="*/ 101 w 105"/>
                <a:gd name="T83" fmla="*/ 37 h 125"/>
                <a:gd name="T84" fmla="*/ 104 w 105"/>
                <a:gd name="T85" fmla="*/ 30 h 125"/>
                <a:gd name="T86" fmla="*/ 96 w 105"/>
                <a:gd name="T87"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25">
                  <a:moveTo>
                    <a:pt x="65" y="60"/>
                  </a:moveTo>
                  <a:cubicBezTo>
                    <a:pt x="63" y="59"/>
                    <a:pt x="61" y="61"/>
                    <a:pt x="58" y="63"/>
                  </a:cubicBezTo>
                  <a:cubicBezTo>
                    <a:pt x="56" y="64"/>
                    <a:pt x="54" y="56"/>
                    <a:pt x="50" y="59"/>
                  </a:cubicBezTo>
                  <a:cubicBezTo>
                    <a:pt x="47" y="62"/>
                    <a:pt x="50" y="63"/>
                    <a:pt x="46" y="66"/>
                  </a:cubicBezTo>
                  <a:cubicBezTo>
                    <a:pt x="42" y="70"/>
                    <a:pt x="44" y="71"/>
                    <a:pt x="39" y="78"/>
                  </a:cubicBezTo>
                  <a:cubicBezTo>
                    <a:pt x="34" y="85"/>
                    <a:pt x="18" y="90"/>
                    <a:pt x="16" y="94"/>
                  </a:cubicBezTo>
                  <a:cubicBezTo>
                    <a:pt x="13" y="97"/>
                    <a:pt x="5" y="101"/>
                    <a:pt x="5" y="104"/>
                  </a:cubicBezTo>
                  <a:cubicBezTo>
                    <a:pt x="5" y="107"/>
                    <a:pt x="0" y="109"/>
                    <a:pt x="3" y="113"/>
                  </a:cubicBezTo>
                  <a:cubicBezTo>
                    <a:pt x="5" y="116"/>
                    <a:pt x="8" y="114"/>
                    <a:pt x="11" y="116"/>
                  </a:cubicBezTo>
                  <a:cubicBezTo>
                    <a:pt x="13" y="119"/>
                    <a:pt x="16" y="116"/>
                    <a:pt x="17" y="119"/>
                  </a:cubicBezTo>
                  <a:cubicBezTo>
                    <a:pt x="18" y="121"/>
                    <a:pt x="26" y="121"/>
                    <a:pt x="32" y="115"/>
                  </a:cubicBezTo>
                  <a:cubicBezTo>
                    <a:pt x="38" y="109"/>
                    <a:pt x="35" y="107"/>
                    <a:pt x="38" y="105"/>
                  </a:cubicBezTo>
                  <a:cubicBezTo>
                    <a:pt x="40" y="104"/>
                    <a:pt x="41" y="99"/>
                    <a:pt x="42" y="96"/>
                  </a:cubicBezTo>
                  <a:cubicBezTo>
                    <a:pt x="44" y="94"/>
                    <a:pt x="45" y="91"/>
                    <a:pt x="51" y="91"/>
                  </a:cubicBezTo>
                  <a:cubicBezTo>
                    <a:pt x="58" y="91"/>
                    <a:pt x="55" y="89"/>
                    <a:pt x="54" y="86"/>
                  </a:cubicBezTo>
                  <a:cubicBezTo>
                    <a:pt x="54" y="83"/>
                    <a:pt x="60" y="82"/>
                    <a:pt x="60" y="78"/>
                  </a:cubicBezTo>
                  <a:cubicBezTo>
                    <a:pt x="60" y="74"/>
                    <a:pt x="68" y="71"/>
                    <a:pt x="66" y="67"/>
                  </a:cubicBezTo>
                  <a:cubicBezTo>
                    <a:pt x="65" y="64"/>
                    <a:pt x="68" y="62"/>
                    <a:pt x="65" y="60"/>
                  </a:cubicBezTo>
                  <a:close/>
                  <a:moveTo>
                    <a:pt x="11" y="125"/>
                  </a:moveTo>
                  <a:cubicBezTo>
                    <a:pt x="13" y="125"/>
                    <a:pt x="17" y="124"/>
                    <a:pt x="14" y="121"/>
                  </a:cubicBezTo>
                  <a:cubicBezTo>
                    <a:pt x="12" y="118"/>
                    <a:pt x="8" y="124"/>
                    <a:pt x="11" y="125"/>
                  </a:cubicBezTo>
                  <a:close/>
                  <a:moveTo>
                    <a:pt x="96" y="30"/>
                  </a:moveTo>
                  <a:cubicBezTo>
                    <a:pt x="94" y="33"/>
                    <a:pt x="91" y="30"/>
                    <a:pt x="87" y="30"/>
                  </a:cubicBezTo>
                  <a:cubicBezTo>
                    <a:pt x="84" y="30"/>
                    <a:pt x="82" y="27"/>
                    <a:pt x="82" y="25"/>
                  </a:cubicBezTo>
                  <a:cubicBezTo>
                    <a:pt x="82" y="22"/>
                    <a:pt x="82" y="18"/>
                    <a:pt x="79" y="18"/>
                  </a:cubicBezTo>
                  <a:cubicBezTo>
                    <a:pt x="76" y="18"/>
                    <a:pt x="80" y="21"/>
                    <a:pt x="78" y="23"/>
                  </a:cubicBezTo>
                  <a:cubicBezTo>
                    <a:pt x="77" y="24"/>
                    <a:pt x="77" y="21"/>
                    <a:pt x="75" y="21"/>
                  </a:cubicBezTo>
                  <a:cubicBezTo>
                    <a:pt x="74" y="21"/>
                    <a:pt x="72" y="19"/>
                    <a:pt x="72" y="15"/>
                  </a:cubicBezTo>
                  <a:cubicBezTo>
                    <a:pt x="72" y="11"/>
                    <a:pt x="69" y="12"/>
                    <a:pt x="69" y="7"/>
                  </a:cubicBezTo>
                  <a:cubicBezTo>
                    <a:pt x="69" y="3"/>
                    <a:pt x="62" y="0"/>
                    <a:pt x="58" y="0"/>
                  </a:cubicBezTo>
                  <a:cubicBezTo>
                    <a:pt x="55" y="0"/>
                    <a:pt x="59" y="6"/>
                    <a:pt x="61" y="9"/>
                  </a:cubicBezTo>
                  <a:cubicBezTo>
                    <a:pt x="63" y="11"/>
                    <a:pt x="67" y="13"/>
                    <a:pt x="67" y="15"/>
                  </a:cubicBezTo>
                  <a:cubicBezTo>
                    <a:pt x="67" y="16"/>
                    <a:pt x="70" y="21"/>
                    <a:pt x="72" y="21"/>
                  </a:cubicBezTo>
                  <a:cubicBezTo>
                    <a:pt x="74" y="22"/>
                    <a:pt x="70" y="29"/>
                    <a:pt x="70" y="34"/>
                  </a:cubicBezTo>
                  <a:cubicBezTo>
                    <a:pt x="70" y="39"/>
                    <a:pt x="66" y="38"/>
                    <a:pt x="64" y="42"/>
                  </a:cubicBezTo>
                  <a:cubicBezTo>
                    <a:pt x="61" y="45"/>
                    <a:pt x="71" y="48"/>
                    <a:pt x="75" y="52"/>
                  </a:cubicBezTo>
                  <a:cubicBezTo>
                    <a:pt x="79" y="55"/>
                    <a:pt x="71" y="63"/>
                    <a:pt x="72" y="65"/>
                  </a:cubicBezTo>
                  <a:cubicBezTo>
                    <a:pt x="73" y="66"/>
                    <a:pt x="76" y="67"/>
                    <a:pt x="80" y="66"/>
                  </a:cubicBezTo>
                  <a:cubicBezTo>
                    <a:pt x="84" y="65"/>
                    <a:pt x="86" y="56"/>
                    <a:pt x="89" y="53"/>
                  </a:cubicBezTo>
                  <a:cubicBezTo>
                    <a:pt x="92" y="51"/>
                    <a:pt x="90" y="46"/>
                    <a:pt x="92" y="44"/>
                  </a:cubicBezTo>
                  <a:cubicBezTo>
                    <a:pt x="93" y="42"/>
                    <a:pt x="95" y="43"/>
                    <a:pt x="98" y="43"/>
                  </a:cubicBezTo>
                  <a:cubicBezTo>
                    <a:pt x="100" y="43"/>
                    <a:pt x="98" y="37"/>
                    <a:pt x="101" y="37"/>
                  </a:cubicBezTo>
                  <a:cubicBezTo>
                    <a:pt x="104" y="37"/>
                    <a:pt x="102" y="34"/>
                    <a:pt x="104" y="30"/>
                  </a:cubicBezTo>
                  <a:cubicBezTo>
                    <a:pt x="105" y="26"/>
                    <a:pt x="97" y="28"/>
                    <a:pt x="96" y="3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09" name="Freeform 315">
              <a:extLst>
                <a:ext uri="{FF2B5EF4-FFF2-40B4-BE49-F238E27FC236}">
                  <a16:creationId xmlns:a16="http://schemas.microsoft.com/office/drawing/2014/main" id="{34A6C970-4440-5044-1B0A-742F3846DE2F}"/>
                </a:ext>
              </a:extLst>
            </p:cNvPr>
            <p:cNvSpPr>
              <a:spLocks/>
            </p:cNvSpPr>
            <p:nvPr/>
          </p:nvSpPr>
          <p:spPr bwMode="auto">
            <a:xfrm>
              <a:off x="5927726" y="3335338"/>
              <a:ext cx="341313" cy="214313"/>
            </a:xfrm>
            <a:custGeom>
              <a:avLst/>
              <a:gdLst>
                <a:gd name="T0" fmla="*/ 120 w 121"/>
                <a:gd name="T1" fmla="*/ 48 h 76"/>
                <a:gd name="T2" fmla="*/ 113 w 121"/>
                <a:gd name="T3" fmla="*/ 45 h 76"/>
                <a:gd name="T4" fmla="*/ 104 w 121"/>
                <a:gd name="T5" fmla="*/ 40 h 76"/>
                <a:gd name="T6" fmla="*/ 94 w 121"/>
                <a:gd name="T7" fmla="*/ 34 h 76"/>
                <a:gd name="T8" fmla="*/ 86 w 121"/>
                <a:gd name="T9" fmla="*/ 28 h 76"/>
                <a:gd name="T10" fmla="*/ 82 w 121"/>
                <a:gd name="T11" fmla="*/ 21 h 76"/>
                <a:gd name="T12" fmla="*/ 79 w 121"/>
                <a:gd name="T13" fmla="*/ 15 h 76"/>
                <a:gd name="T14" fmla="*/ 66 w 121"/>
                <a:gd name="T15" fmla="*/ 14 h 76"/>
                <a:gd name="T16" fmla="*/ 63 w 121"/>
                <a:gd name="T17" fmla="*/ 5 h 76"/>
                <a:gd name="T18" fmla="*/ 57 w 121"/>
                <a:gd name="T19" fmla="*/ 2 h 76"/>
                <a:gd name="T20" fmla="*/ 51 w 121"/>
                <a:gd name="T21" fmla="*/ 1 h 76"/>
                <a:gd name="T22" fmla="*/ 47 w 121"/>
                <a:gd name="T23" fmla="*/ 3 h 76"/>
                <a:gd name="T24" fmla="*/ 44 w 121"/>
                <a:gd name="T25" fmla="*/ 6 h 76"/>
                <a:gd name="T26" fmla="*/ 38 w 121"/>
                <a:gd name="T27" fmla="*/ 10 h 76"/>
                <a:gd name="T28" fmla="*/ 35 w 121"/>
                <a:gd name="T29" fmla="*/ 14 h 76"/>
                <a:gd name="T30" fmla="*/ 29 w 121"/>
                <a:gd name="T31" fmla="*/ 13 h 76"/>
                <a:gd name="T32" fmla="*/ 23 w 121"/>
                <a:gd name="T33" fmla="*/ 12 h 76"/>
                <a:gd name="T34" fmla="*/ 13 w 121"/>
                <a:gd name="T35" fmla="*/ 4 h 76"/>
                <a:gd name="T36" fmla="*/ 4 w 121"/>
                <a:gd name="T37" fmla="*/ 8 h 76"/>
                <a:gd name="T38" fmla="*/ 8 w 121"/>
                <a:gd name="T39" fmla="*/ 7 h 76"/>
                <a:gd name="T40" fmla="*/ 15 w 121"/>
                <a:gd name="T41" fmla="*/ 14 h 76"/>
                <a:gd name="T42" fmla="*/ 19 w 121"/>
                <a:gd name="T43" fmla="*/ 19 h 76"/>
                <a:gd name="T44" fmla="*/ 10 w 121"/>
                <a:gd name="T45" fmla="*/ 21 h 76"/>
                <a:gd name="T46" fmla="*/ 3 w 121"/>
                <a:gd name="T47" fmla="*/ 21 h 76"/>
                <a:gd name="T48" fmla="*/ 4 w 121"/>
                <a:gd name="T49" fmla="*/ 28 h 76"/>
                <a:gd name="T50" fmla="*/ 5 w 121"/>
                <a:gd name="T51" fmla="*/ 33 h 76"/>
                <a:gd name="T52" fmla="*/ 10 w 121"/>
                <a:gd name="T53" fmla="*/ 35 h 76"/>
                <a:gd name="T54" fmla="*/ 11 w 121"/>
                <a:gd name="T55" fmla="*/ 42 h 76"/>
                <a:gd name="T56" fmla="*/ 11 w 121"/>
                <a:gd name="T57" fmla="*/ 53 h 76"/>
                <a:gd name="T58" fmla="*/ 18 w 121"/>
                <a:gd name="T59" fmla="*/ 52 h 76"/>
                <a:gd name="T60" fmla="*/ 26 w 121"/>
                <a:gd name="T61" fmla="*/ 47 h 76"/>
                <a:gd name="T62" fmla="*/ 32 w 121"/>
                <a:gd name="T63" fmla="*/ 46 h 76"/>
                <a:gd name="T64" fmla="*/ 41 w 121"/>
                <a:gd name="T65" fmla="*/ 46 h 76"/>
                <a:gd name="T66" fmla="*/ 48 w 121"/>
                <a:gd name="T67" fmla="*/ 49 h 76"/>
                <a:gd name="T68" fmla="*/ 52 w 121"/>
                <a:gd name="T69" fmla="*/ 51 h 76"/>
                <a:gd name="T70" fmla="*/ 59 w 121"/>
                <a:gd name="T71" fmla="*/ 53 h 76"/>
                <a:gd name="T72" fmla="*/ 63 w 121"/>
                <a:gd name="T73" fmla="*/ 56 h 76"/>
                <a:gd name="T74" fmla="*/ 68 w 121"/>
                <a:gd name="T75" fmla="*/ 61 h 76"/>
                <a:gd name="T76" fmla="*/ 74 w 121"/>
                <a:gd name="T77" fmla="*/ 62 h 76"/>
                <a:gd name="T78" fmla="*/ 76 w 121"/>
                <a:gd name="T79" fmla="*/ 72 h 76"/>
                <a:gd name="T80" fmla="*/ 78 w 121"/>
                <a:gd name="T81" fmla="*/ 72 h 76"/>
                <a:gd name="T82" fmla="*/ 84 w 121"/>
                <a:gd name="T83" fmla="*/ 74 h 76"/>
                <a:gd name="T84" fmla="*/ 91 w 121"/>
                <a:gd name="T85" fmla="*/ 71 h 76"/>
                <a:gd name="T86" fmla="*/ 103 w 121"/>
                <a:gd name="T87" fmla="*/ 64 h 76"/>
                <a:gd name="T88" fmla="*/ 108 w 121"/>
                <a:gd name="T89" fmla="*/ 56 h 76"/>
                <a:gd name="T90" fmla="*/ 115 w 121"/>
                <a:gd name="T91" fmla="*/ 52 h 76"/>
                <a:gd name="T92" fmla="*/ 121 w 121"/>
                <a:gd name="T93" fmla="*/ 53 h 76"/>
                <a:gd name="T94" fmla="*/ 120 w 121"/>
                <a:gd name="T95"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76">
                  <a:moveTo>
                    <a:pt x="120" y="48"/>
                  </a:moveTo>
                  <a:cubicBezTo>
                    <a:pt x="120" y="48"/>
                    <a:pt x="115" y="45"/>
                    <a:pt x="113" y="45"/>
                  </a:cubicBezTo>
                  <a:cubicBezTo>
                    <a:pt x="111" y="46"/>
                    <a:pt x="107" y="41"/>
                    <a:pt x="104" y="40"/>
                  </a:cubicBezTo>
                  <a:cubicBezTo>
                    <a:pt x="100" y="38"/>
                    <a:pt x="96" y="36"/>
                    <a:pt x="94" y="34"/>
                  </a:cubicBezTo>
                  <a:cubicBezTo>
                    <a:pt x="93" y="32"/>
                    <a:pt x="87" y="29"/>
                    <a:pt x="86" y="28"/>
                  </a:cubicBezTo>
                  <a:cubicBezTo>
                    <a:pt x="85" y="26"/>
                    <a:pt x="84" y="23"/>
                    <a:pt x="82" y="21"/>
                  </a:cubicBezTo>
                  <a:cubicBezTo>
                    <a:pt x="80" y="18"/>
                    <a:pt x="80" y="15"/>
                    <a:pt x="79" y="15"/>
                  </a:cubicBezTo>
                  <a:cubicBezTo>
                    <a:pt x="77" y="15"/>
                    <a:pt x="66" y="15"/>
                    <a:pt x="66" y="14"/>
                  </a:cubicBezTo>
                  <a:cubicBezTo>
                    <a:pt x="66" y="12"/>
                    <a:pt x="65" y="5"/>
                    <a:pt x="63" y="5"/>
                  </a:cubicBezTo>
                  <a:cubicBezTo>
                    <a:pt x="61" y="4"/>
                    <a:pt x="58" y="4"/>
                    <a:pt x="57" y="2"/>
                  </a:cubicBezTo>
                  <a:cubicBezTo>
                    <a:pt x="55" y="1"/>
                    <a:pt x="51" y="0"/>
                    <a:pt x="51" y="1"/>
                  </a:cubicBezTo>
                  <a:cubicBezTo>
                    <a:pt x="50" y="2"/>
                    <a:pt x="48" y="3"/>
                    <a:pt x="47" y="3"/>
                  </a:cubicBezTo>
                  <a:cubicBezTo>
                    <a:pt x="46" y="3"/>
                    <a:pt x="47" y="6"/>
                    <a:pt x="44" y="6"/>
                  </a:cubicBezTo>
                  <a:cubicBezTo>
                    <a:pt x="42" y="6"/>
                    <a:pt x="38" y="9"/>
                    <a:pt x="38" y="10"/>
                  </a:cubicBezTo>
                  <a:cubicBezTo>
                    <a:pt x="38" y="12"/>
                    <a:pt x="38" y="15"/>
                    <a:pt x="35" y="14"/>
                  </a:cubicBezTo>
                  <a:cubicBezTo>
                    <a:pt x="34" y="14"/>
                    <a:pt x="31" y="14"/>
                    <a:pt x="29" y="13"/>
                  </a:cubicBezTo>
                  <a:cubicBezTo>
                    <a:pt x="29" y="13"/>
                    <a:pt x="26" y="15"/>
                    <a:pt x="23" y="12"/>
                  </a:cubicBezTo>
                  <a:cubicBezTo>
                    <a:pt x="20" y="8"/>
                    <a:pt x="16" y="4"/>
                    <a:pt x="13" y="4"/>
                  </a:cubicBezTo>
                  <a:cubicBezTo>
                    <a:pt x="11" y="4"/>
                    <a:pt x="3" y="4"/>
                    <a:pt x="4" y="8"/>
                  </a:cubicBezTo>
                  <a:cubicBezTo>
                    <a:pt x="5" y="7"/>
                    <a:pt x="6" y="7"/>
                    <a:pt x="8" y="7"/>
                  </a:cubicBezTo>
                  <a:cubicBezTo>
                    <a:pt x="14" y="7"/>
                    <a:pt x="12" y="14"/>
                    <a:pt x="15" y="14"/>
                  </a:cubicBezTo>
                  <a:cubicBezTo>
                    <a:pt x="18" y="15"/>
                    <a:pt x="22" y="20"/>
                    <a:pt x="19" y="19"/>
                  </a:cubicBezTo>
                  <a:cubicBezTo>
                    <a:pt x="16" y="19"/>
                    <a:pt x="13" y="22"/>
                    <a:pt x="10" y="21"/>
                  </a:cubicBezTo>
                  <a:cubicBezTo>
                    <a:pt x="7" y="20"/>
                    <a:pt x="4" y="18"/>
                    <a:pt x="3" y="21"/>
                  </a:cubicBezTo>
                  <a:cubicBezTo>
                    <a:pt x="2" y="25"/>
                    <a:pt x="0" y="28"/>
                    <a:pt x="4" y="28"/>
                  </a:cubicBezTo>
                  <a:cubicBezTo>
                    <a:pt x="8" y="28"/>
                    <a:pt x="8" y="31"/>
                    <a:pt x="5" y="33"/>
                  </a:cubicBezTo>
                  <a:cubicBezTo>
                    <a:pt x="2" y="36"/>
                    <a:pt x="9" y="33"/>
                    <a:pt x="10" y="35"/>
                  </a:cubicBezTo>
                  <a:cubicBezTo>
                    <a:pt x="10" y="38"/>
                    <a:pt x="12" y="38"/>
                    <a:pt x="11" y="42"/>
                  </a:cubicBezTo>
                  <a:cubicBezTo>
                    <a:pt x="11" y="45"/>
                    <a:pt x="11" y="50"/>
                    <a:pt x="11" y="53"/>
                  </a:cubicBezTo>
                  <a:cubicBezTo>
                    <a:pt x="14" y="53"/>
                    <a:pt x="18" y="53"/>
                    <a:pt x="18" y="52"/>
                  </a:cubicBezTo>
                  <a:cubicBezTo>
                    <a:pt x="20" y="50"/>
                    <a:pt x="24" y="47"/>
                    <a:pt x="26" y="47"/>
                  </a:cubicBezTo>
                  <a:cubicBezTo>
                    <a:pt x="28" y="47"/>
                    <a:pt x="31" y="48"/>
                    <a:pt x="32" y="46"/>
                  </a:cubicBezTo>
                  <a:cubicBezTo>
                    <a:pt x="33" y="44"/>
                    <a:pt x="40" y="45"/>
                    <a:pt x="41" y="46"/>
                  </a:cubicBezTo>
                  <a:cubicBezTo>
                    <a:pt x="43" y="48"/>
                    <a:pt x="47" y="49"/>
                    <a:pt x="48" y="49"/>
                  </a:cubicBezTo>
                  <a:cubicBezTo>
                    <a:pt x="49" y="49"/>
                    <a:pt x="49" y="51"/>
                    <a:pt x="52" y="51"/>
                  </a:cubicBezTo>
                  <a:cubicBezTo>
                    <a:pt x="54" y="51"/>
                    <a:pt x="59" y="52"/>
                    <a:pt x="59" y="53"/>
                  </a:cubicBezTo>
                  <a:cubicBezTo>
                    <a:pt x="59" y="55"/>
                    <a:pt x="61" y="56"/>
                    <a:pt x="63" y="56"/>
                  </a:cubicBezTo>
                  <a:cubicBezTo>
                    <a:pt x="65" y="56"/>
                    <a:pt x="66" y="61"/>
                    <a:pt x="68" y="61"/>
                  </a:cubicBezTo>
                  <a:cubicBezTo>
                    <a:pt x="70" y="61"/>
                    <a:pt x="74" y="61"/>
                    <a:pt x="74" y="62"/>
                  </a:cubicBezTo>
                  <a:cubicBezTo>
                    <a:pt x="74" y="63"/>
                    <a:pt x="75" y="69"/>
                    <a:pt x="76" y="72"/>
                  </a:cubicBezTo>
                  <a:cubicBezTo>
                    <a:pt x="77" y="72"/>
                    <a:pt x="77" y="72"/>
                    <a:pt x="78" y="72"/>
                  </a:cubicBezTo>
                  <a:cubicBezTo>
                    <a:pt x="79" y="73"/>
                    <a:pt x="83" y="71"/>
                    <a:pt x="84" y="74"/>
                  </a:cubicBezTo>
                  <a:cubicBezTo>
                    <a:pt x="84" y="76"/>
                    <a:pt x="91" y="75"/>
                    <a:pt x="91" y="71"/>
                  </a:cubicBezTo>
                  <a:cubicBezTo>
                    <a:pt x="91" y="67"/>
                    <a:pt x="102" y="67"/>
                    <a:pt x="103" y="64"/>
                  </a:cubicBezTo>
                  <a:cubicBezTo>
                    <a:pt x="104" y="61"/>
                    <a:pt x="105" y="55"/>
                    <a:pt x="108" y="56"/>
                  </a:cubicBezTo>
                  <a:cubicBezTo>
                    <a:pt x="111" y="57"/>
                    <a:pt x="112" y="52"/>
                    <a:pt x="115" y="52"/>
                  </a:cubicBezTo>
                  <a:cubicBezTo>
                    <a:pt x="117" y="52"/>
                    <a:pt x="118" y="54"/>
                    <a:pt x="121" y="53"/>
                  </a:cubicBezTo>
                  <a:lnTo>
                    <a:pt x="120" y="48"/>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0" name="Freeform 316">
              <a:extLst>
                <a:ext uri="{FF2B5EF4-FFF2-40B4-BE49-F238E27FC236}">
                  <a16:creationId xmlns:a16="http://schemas.microsoft.com/office/drawing/2014/main" id="{7B32531A-1604-F91F-BDBA-108F225D058E}"/>
                </a:ext>
              </a:extLst>
            </p:cNvPr>
            <p:cNvSpPr>
              <a:spLocks/>
            </p:cNvSpPr>
            <p:nvPr/>
          </p:nvSpPr>
          <p:spPr bwMode="auto">
            <a:xfrm>
              <a:off x="5927726" y="3335338"/>
              <a:ext cx="341313" cy="214313"/>
            </a:xfrm>
            <a:custGeom>
              <a:avLst/>
              <a:gdLst>
                <a:gd name="T0" fmla="*/ 120 w 121"/>
                <a:gd name="T1" fmla="*/ 48 h 76"/>
                <a:gd name="T2" fmla="*/ 113 w 121"/>
                <a:gd name="T3" fmla="*/ 45 h 76"/>
                <a:gd name="T4" fmla="*/ 104 w 121"/>
                <a:gd name="T5" fmla="*/ 40 h 76"/>
                <a:gd name="T6" fmla="*/ 94 w 121"/>
                <a:gd name="T7" fmla="*/ 34 h 76"/>
                <a:gd name="T8" fmla="*/ 86 w 121"/>
                <a:gd name="T9" fmla="*/ 28 h 76"/>
                <a:gd name="T10" fmla="*/ 82 w 121"/>
                <a:gd name="T11" fmla="*/ 21 h 76"/>
                <a:gd name="T12" fmla="*/ 79 w 121"/>
                <a:gd name="T13" fmla="*/ 15 h 76"/>
                <a:gd name="T14" fmla="*/ 66 w 121"/>
                <a:gd name="T15" fmla="*/ 14 h 76"/>
                <a:gd name="T16" fmla="*/ 63 w 121"/>
                <a:gd name="T17" fmla="*/ 5 h 76"/>
                <a:gd name="T18" fmla="*/ 57 w 121"/>
                <a:gd name="T19" fmla="*/ 2 h 76"/>
                <a:gd name="T20" fmla="*/ 51 w 121"/>
                <a:gd name="T21" fmla="*/ 1 h 76"/>
                <a:gd name="T22" fmla="*/ 47 w 121"/>
                <a:gd name="T23" fmla="*/ 3 h 76"/>
                <a:gd name="T24" fmla="*/ 44 w 121"/>
                <a:gd name="T25" fmla="*/ 6 h 76"/>
                <a:gd name="T26" fmla="*/ 38 w 121"/>
                <a:gd name="T27" fmla="*/ 10 h 76"/>
                <a:gd name="T28" fmla="*/ 35 w 121"/>
                <a:gd name="T29" fmla="*/ 14 h 76"/>
                <a:gd name="T30" fmla="*/ 29 w 121"/>
                <a:gd name="T31" fmla="*/ 13 h 76"/>
                <a:gd name="T32" fmla="*/ 23 w 121"/>
                <a:gd name="T33" fmla="*/ 12 h 76"/>
                <a:gd name="T34" fmla="*/ 13 w 121"/>
                <a:gd name="T35" fmla="*/ 4 h 76"/>
                <a:gd name="T36" fmla="*/ 4 w 121"/>
                <a:gd name="T37" fmla="*/ 8 h 76"/>
                <a:gd name="T38" fmla="*/ 8 w 121"/>
                <a:gd name="T39" fmla="*/ 7 h 76"/>
                <a:gd name="T40" fmla="*/ 15 w 121"/>
                <a:gd name="T41" fmla="*/ 14 h 76"/>
                <a:gd name="T42" fmla="*/ 19 w 121"/>
                <a:gd name="T43" fmla="*/ 19 h 76"/>
                <a:gd name="T44" fmla="*/ 10 w 121"/>
                <a:gd name="T45" fmla="*/ 21 h 76"/>
                <a:gd name="T46" fmla="*/ 3 w 121"/>
                <a:gd name="T47" fmla="*/ 21 h 76"/>
                <a:gd name="T48" fmla="*/ 4 w 121"/>
                <a:gd name="T49" fmla="*/ 28 h 76"/>
                <a:gd name="T50" fmla="*/ 5 w 121"/>
                <a:gd name="T51" fmla="*/ 33 h 76"/>
                <a:gd name="T52" fmla="*/ 10 w 121"/>
                <a:gd name="T53" fmla="*/ 35 h 76"/>
                <a:gd name="T54" fmla="*/ 11 w 121"/>
                <a:gd name="T55" fmla="*/ 42 h 76"/>
                <a:gd name="T56" fmla="*/ 11 w 121"/>
                <a:gd name="T57" fmla="*/ 53 h 76"/>
                <a:gd name="T58" fmla="*/ 18 w 121"/>
                <a:gd name="T59" fmla="*/ 52 h 76"/>
                <a:gd name="T60" fmla="*/ 26 w 121"/>
                <a:gd name="T61" fmla="*/ 47 h 76"/>
                <a:gd name="T62" fmla="*/ 32 w 121"/>
                <a:gd name="T63" fmla="*/ 46 h 76"/>
                <a:gd name="T64" fmla="*/ 41 w 121"/>
                <a:gd name="T65" fmla="*/ 46 h 76"/>
                <a:gd name="T66" fmla="*/ 48 w 121"/>
                <a:gd name="T67" fmla="*/ 49 h 76"/>
                <a:gd name="T68" fmla="*/ 52 w 121"/>
                <a:gd name="T69" fmla="*/ 51 h 76"/>
                <a:gd name="T70" fmla="*/ 59 w 121"/>
                <a:gd name="T71" fmla="*/ 53 h 76"/>
                <a:gd name="T72" fmla="*/ 63 w 121"/>
                <a:gd name="T73" fmla="*/ 56 h 76"/>
                <a:gd name="T74" fmla="*/ 68 w 121"/>
                <a:gd name="T75" fmla="*/ 61 h 76"/>
                <a:gd name="T76" fmla="*/ 74 w 121"/>
                <a:gd name="T77" fmla="*/ 62 h 76"/>
                <a:gd name="T78" fmla="*/ 76 w 121"/>
                <a:gd name="T79" fmla="*/ 72 h 76"/>
                <a:gd name="T80" fmla="*/ 78 w 121"/>
                <a:gd name="T81" fmla="*/ 72 h 76"/>
                <a:gd name="T82" fmla="*/ 84 w 121"/>
                <a:gd name="T83" fmla="*/ 74 h 76"/>
                <a:gd name="T84" fmla="*/ 91 w 121"/>
                <a:gd name="T85" fmla="*/ 71 h 76"/>
                <a:gd name="T86" fmla="*/ 103 w 121"/>
                <a:gd name="T87" fmla="*/ 64 h 76"/>
                <a:gd name="T88" fmla="*/ 108 w 121"/>
                <a:gd name="T89" fmla="*/ 56 h 76"/>
                <a:gd name="T90" fmla="*/ 115 w 121"/>
                <a:gd name="T91" fmla="*/ 52 h 76"/>
                <a:gd name="T92" fmla="*/ 121 w 121"/>
                <a:gd name="T93" fmla="*/ 53 h 76"/>
                <a:gd name="T94" fmla="*/ 120 w 121"/>
                <a:gd name="T95"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76">
                  <a:moveTo>
                    <a:pt x="120" y="48"/>
                  </a:moveTo>
                  <a:cubicBezTo>
                    <a:pt x="120" y="48"/>
                    <a:pt x="115" y="45"/>
                    <a:pt x="113" y="45"/>
                  </a:cubicBezTo>
                  <a:cubicBezTo>
                    <a:pt x="111" y="46"/>
                    <a:pt x="107" y="41"/>
                    <a:pt x="104" y="40"/>
                  </a:cubicBezTo>
                  <a:cubicBezTo>
                    <a:pt x="100" y="38"/>
                    <a:pt x="96" y="36"/>
                    <a:pt x="94" y="34"/>
                  </a:cubicBezTo>
                  <a:cubicBezTo>
                    <a:pt x="93" y="32"/>
                    <a:pt x="87" y="29"/>
                    <a:pt x="86" y="28"/>
                  </a:cubicBezTo>
                  <a:cubicBezTo>
                    <a:pt x="85" y="26"/>
                    <a:pt x="84" y="23"/>
                    <a:pt x="82" y="21"/>
                  </a:cubicBezTo>
                  <a:cubicBezTo>
                    <a:pt x="80" y="18"/>
                    <a:pt x="80" y="15"/>
                    <a:pt x="79" y="15"/>
                  </a:cubicBezTo>
                  <a:cubicBezTo>
                    <a:pt x="77" y="15"/>
                    <a:pt x="66" y="15"/>
                    <a:pt x="66" y="14"/>
                  </a:cubicBezTo>
                  <a:cubicBezTo>
                    <a:pt x="66" y="12"/>
                    <a:pt x="65" y="5"/>
                    <a:pt x="63" y="5"/>
                  </a:cubicBezTo>
                  <a:cubicBezTo>
                    <a:pt x="61" y="4"/>
                    <a:pt x="58" y="4"/>
                    <a:pt x="57" y="2"/>
                  </a:cubicBezTo>
                  <a:cubicBezTo>
                    <a:pt x="55" y="1"/>
                    <a:pt x="51" y="0"/>
                    <a:pt x="51" y="1"/>
                  </a:cubicBezTo>
                  <a:cubicBezTo>
                    <a:pt x="50" y="2"/>
                    <a:pt x="48" y="3"/>
                    <a:pt x="47" y="3"/>
                  </a:cubicBezTo>
                  <a:cubicBezTo>
                    <a:pt x="46" y="3"/>
                    <a:pt x="47" y="6"/>
                    <a:pt x="44" y="6"/>
                  </a:cubicBezTo>
                  <a:cubicBezTo>
                    <a:pt x="42" y="6"/>
                    <a:pt x="38" y="9"/>
                    <a:pt x="38" y="10"/>
                  </a:cubicBezTo>
                  <a:cubicBezTo>
                    <a:pt x="38" y="12"/>
                    <a:pt x="38" y="15"/>
                    <a:pt x="35" y="14"/>
                  </a:cubicBezTo>
                  <a:cubicBezTo>
                    <a:pt x="34" y="14"/>
                    <a:pt x="31" y="14"/>
                    <a:pt x="29" y="13"/>
                  </a:cubicBezTo>
                  <a:cubicBezTo>
                    <a:pt x="29" y="13"/>
                    <a:pt x="26" y="15"/>
                    <a:pt x="23" y="12"/>
                  </a:cubicBezTo>
                  <a:cubicBezTo>
                    <a:pt x="20" y="8"/>
                    <a:pt x="16" y="4"/>
                    <a:pt x="13" y="4"/>
                  </a:cubicBezTo>
                  <a:cubicBezTo>
                    <a:pt x="11" y="4"/>
                    <a:pt x="3" y="4"/>
                    <a:pt x="4" y="8"/>
                  </a:cubicBezTo>
                  <a:cubicBezTo>
                    <a:pt x="5" y="7"/>
                    <a:pt x="6" y="7"/>
                    <a:pt x="8" y="7"/>
                  </a:cubicBezTo>
                  <a:cubicBezTo>
                    <a:pt x="14" y="7"/>
                    <a:pt x="12" y="14"/>
                    <a:pt x="15" y="14"/>
                  </a:cubicBezTo>
                  <a:cubicBezTo>
                    <a:pt x="18" y="15"/>
                    <a:pt x="22" y="20"/>
                    <a:pt x="19" y="19"/>
                  </a:cubicBezTo>
                  <a:cubicBezTo>
                    <a:pt x="16" y="19"/>
                    <a:pt x="13" y="22"/>
                    <a:pt x="10" y="21"/>
                  </a:cubicBezTo>
                  <a:cubicBezTo>
                    <a:pt x="7" y="20"/>
                    <a:pt x="4" y="18"/>
                    <a:pt x="3" y="21"/>
                  </a:cubicBezTo>
                  <a:cubicBezTo>
                    <a:pt x="2" y="25"/>
                    <a:pt x="0" y="28"/>
                    <a:pt x="4" y="28"/>
                  </a:cubicBezTo>
                  <a:cubicBezTo>
                    <a:pt x="8" y="28"/>
                    <a:pt x="8" y="31"/>
                    <a:pt x="5" y="33"/>
                  </a:cubicBezTo>
                  <a:cubicBezTo>
                    <a:pt x="2" y="36"/>
                    <a:pt x="9" y="33"/>
                    <a:pt x="10" y="35"/>
                  </a:cubicBezTo>
                  <a:cubicBezTo>
                    <a:pt x="10" y="38"/>
                    <a:pt x="12" y="38"/>
                    <a:pt x="11" y="42"/>
                  </a:cubicBezTo>
                  <a:cubicBezTo>
                    <a:pt x="11" y="45"/>
                    <a:pt x="11" y="50"/>
                    <a:pt x="11" y="53"/>
                  </a:cubicBezTo>
                  <a:cubicBezTo>
                    <a:pt x="14" y="53"/>
                    <a:pt x="18" y="53"/>
                    <a:pt x="18" y="52"/>
                  </a:cubicBezTo>
                  <a:cubicBezTo>
                    <a:pt x="20" y="50"/>
                    <a:pt x="24" y="47"/>
                    <a:pt x="26" y="47"/>
                  </a:cubicBezTo>
                  <a:cubicBezTo>
                    <a:pt x="28" y="47"/>
                    <a:pt x="31" y="48"/>
                    <a:pt x="32" y="46"/>
                  </a:cubicBezTo>
                  <a:cubicBezTo>
                    <a:pt x="33" y="44"/>
                    <a:pt x="40" y="45"/>
                    <a:pt x="41" y="46"/>
                  </a:cubicBezTo>
                  <a:cubicBezTo>
                    <a:pt x="43" y="48"/>
                    <a:pt x="47" y="49"/>
                    <a:pt x="48" y="49"/>
                  </a:cubicBezTo>
                  <a:cubicBezTo>
                    <a:pt x="49" y="49"/>
                    <a:pt x="49" y="51"/>
                    <a:pt x="52" y="51"/>
                  </a:cubicBezTo>
                  <a:cubicBezTo>
                    <a:pt x="54" y="51"/>
                    <a:pt x="59" y="52"/>
                    <a:pt x="59" y="53"/>
                  </a:cubicBezTo>
                  <a:cubicBezTo>
                    <a:pt x="59" y="55"/>
                    <a:pt x="61" y="56"/>
                    <a:pt x="63" y="56"/>
                  </a:cubicBezTo>
                  <a:cubicBezTo>
                    <a:pt x="65" y="56"/>
                    <a:pt x="66" y="61"/>
                    <a:pt x="68" y="61"/>
                  </a:cubicBezTo>
                  <a:cubicBezTo>
                    <a:pt x="70" y="61"/>
                    <a:pt x="74" y="61"/>
                    <a:pt x="74" y="62"/>
                  </a:cubicBezTo>
                  <a:cubicBezTo>
                    <a:pt x="74" y="63"/>
                    <a:pt x="75" y="69"/>
                    <a:pt x="76" y="72"/>
                  </a:cubicBezTo>
                  <a:cubicBezTo>
                    <a:pt x="77" y="72"/>
                    <a:pt x="77" y="72"/>
                    <a:pt x="78" y="72"/>
                  </a:cubicBezTo>
                  <a:cubicBezTo>
                    <a:pt x="79" y="73"/>
                    <a:pt x="83" y="71"/>
                    <a:pt x="84" y="74"/>
                  </a:cubicBezTo>
                  <a:cubicBezTo>
                    <a:pt x="84" y="76"/>
                    <a:pt x="91" y="75"/>
                    <a:pt x="91" y="71"/>
                  </a:cubicBezTo>
                  <a:cubicBezTo>
                    <a:pt x="91" y="67"/>
                    <a:pt x="102" y="67"/>
                    <a:pt x="103" y="64"/>
                  </a:cubicBezTo>
                  <a:cubicBezTo>
                    <a:pt x="104" y="61"/>
                    <a:pt x="105" y="55"/>
                    <a:pt x="108" y="56"/>
                  </a:cubicBezTo>
                  <a:cubicBezTo>
                    <a:pt x="111" y="57"/>
                    <a:pt x="112" y="52"/>
                    <a:pt x="115" y="52"/>
                  </a:cubicBezTo>
                  <a:cubicBezTo>
                    <a:pt x="117" y="52"/>
                    <a:pt x="118" y="54"/>
                    <a:pt x="121" y="53"/>
                  </a:cubicBezTo>
                  <a:lnTo>
                    <a:pt x="120" y="48"/>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1" name="Freeform 317">
              <a:extLst>
                <a:ext uri="{FF2B5EF4-FFF2-40B4-BE49-F238E27FC236}">
                  <a16:creationId xmlns:a16="http://schemas.microsoft.com/office/drawing/2014/main" id="{F0200C8F-7FE8-6A4B-E48A-3F703D4CACB5}"/>
                </a:ext>
              </a:extLst>
            </p:cNvPr>
            <p:cNvSpPr>
              <a:spLocks/>
            </p:cNvSpPr>
            <p:nvPr/>
          </p:nvSpPr>
          <p:spPr bwMode="auto">
            <a:xfrm>
              <a:off x="5722938" y="3414713"/>
              <a:ext cx="469900" cy="393700"/>
            </a:xfrm>
            <a:custGeom>
              <a:avLst/>
              <a:gdLst>
                <a:gd name="T0" fmla="*/ 162 w 167"/>
                <a:gd name="T1" fmla="*/ 121 h 140"/>
                <a:gd name="T2" fmla="*/ 158 w 167"/>
                <a:gd name="T3" fmla="*/ 112 h 140"/>
                <a:gd name="T4" fmla="*/ 149 w 167"/>
                <a:gd name="T5" fmla="*/ 104 h 140"/>
                <a:gd name="T6" fmla="*/ 144 w 167"/>
                <a:gd name="T7" fmla="*/ 97 h 140"/>
                <a:gd name="T8" fmla="*/ 152 w 167"/>
                <a:gd name="T9" fmla="*/ 85 h 140"/>
                <a:gd name="T10" fmla="*/ 144 w 167"/>
                <a:gd name="T11" fmla="*/ 81 h 140"/>
                <a:gd name="T12" fmla="*/ 143 w 167"/>
                <a:gd name="T13" fmla="*/ 71 h 140"/>
                <a:gd name="T14" fmla="*/ 143 w 167"/>
                <a:gd name="T15" fmla="*/ 62 h 140"/>
                <a:gd name="T16" fmla="*/ 144 w 167"/>
                <a:gd name="T17" fmla="*/ 55 h 140"/>
                <a:gd name="T18" fmla="*/ 147 w 167"/>
                <a:gd name="T19" fmla="*/ 48 h 140"/>
                <a:gd name="T20" fmla="*/ 149 w 167"/>
                <a:gd name="T21" fmla="*/ 44 h 140"/>
                <a:gd name="T22" fmla="*/ 147 w 167"/>
                <a:gd name="T23" fmla="*/ 34 h 140"/>
                <a:gd name="T24" fmla="*/ 141 w 167"/>
                <a:gd name="T25" fmla="*/ 33 h 140"/>
                <a:gd name="T26" fmla="*/ 136 w 167"/>
                <a:gd name="T27" fmla="*/ 28 h 140"/>
                <a:gd name="T28" fmla="*/ 132 w 167"/>
                <a:gd name="T29" fmla="*/ 25 h 140"/>
                <a:gd name="T30" fmla="*/ 125 w 167"/>
                <a:gd name="T31" fmla="*/ 23 h 140"/>
                <a:gd name="T32" fmla="*/ 121 w 167"/>
                <a:gd name="T33" fmla="*/ 21 h 140"/>
                <a:gd name="T34" fmla="*/ 114 w 167"/>
                <a:gd name="T35" fmla="*/ 18 h 140"/>
                <a:gd name="T36" fmla="*/ 105 w 167"/>
                <a:gd name="T37" fmla="*/ 18 h 140"/>
                <a:gd name="T38" fmla="*/ 99 w 167"/>
                <a:gd name="T39" fmla="*/ 19 h 140"/>
                <a:gd name="T40" fmla="*/ 91 w 167"/>
                <a:gd name="T41" fmla="*/ 24 h 140"/>
                <a:gd name="T42" fmla="*/ 84 w 167"/>
                <a:gd name="T43" fmla="*/ 25 h 140"/>
                <a:gd name="T44" fmla="*/ 84 w 167"/>
                <a:gd name="T45" fmla="*/ 30 h 140"/>
                <a:gd name="T46" fmla="*/ 66 w 167"/>
                <a:gd name="T47" fmla="*/ 34 h 140"/>
                <a:gd name="T48" fmla="*/ 51 w 167"/>
                <a:gd name="T49" fmla="*/ 25 h 140"/>
                <a:gd name="T50" fmla="*/ 40 w 167"/>
                <a:gd name="T51" fmla="*/ 15 h 140"/>
                <a:gd name="T52" fmla="*/ 34 w 167"/>
                <a:gd name="T53" fmla="*/ 10 h 140"/>
                <a:gd name="T54" fmla="*/ 33 w 167"/>
                <a:gd name="T55" fmla="*/ 3 h 140"/>
                <a:gd name="T56" fmla="*/ 16 w 167"/>
                <a:gd name="T57" fmla="*/ 10 h 140"/>
                <a:gd name="T58" fmla="*/ 10 w 167"/>
                <a:gd name="T59" fmla="*/ 7 h 140"/>
                <a:gd name="T60" fmla="*/ 5 w 167"/>
                <a:gd name="T61" fmla="*/ 0 h 140"/>
                <a:gd name="T62" fmla="*/ 2 w 167"/>
                <a:gd name="T63" fmla="*/ 5 h 140"/>
                <a:gd name="T64" fmla="*/ 2 w 167"/>
                <a:gd name="T65" fmla="*/ 12 h 140"/>
                <a:gd name="T66" fmla="*/ 2 w 167"/>
                <a:gd name="T67" fmla="*/ 21 h 140"/>
                <a:gd name="T68" fmla="*/ 6 w 167"/>
                <a:gd name="T69" fmla="*/ 27 h 140"/>
                <a:gd name="T70" fmla="*/ 9 w 167"/>
                <a:gd name="T71" fmla="*/ 34 h 140"/>
                <a:gd name="T72" fmla="*/ 14 w 167"/>
                <a:gd name="T73" fmla="*/ 39 h 140"/>
                <a:gd name="T74" fmla="*/ 17 w 167"/>
                <a:gd name="T75" fmla="*/ 42 h 140"/>
                <a:gd name="T76" fmla="*/ 16 w 167"/>
                <a:gd name="T77" fmla="*/ 47 h 140"/>
                <a:gd name="T78" fmla="*/ 13 w 167"/>
                <a:gd name="T79" fmla="*/ 53 h 140"/>
                <a:gd name="T80" fmla="*/ 14 w 167"/>
                <a:gd name="T81" fmla="*/ 61 h 140"/>
                <a:gd name="T82" fmla="*/ 18 w 167"/>
                <a:gd name="T83" fmla="*/ 66 h 140"/>
                <a:gd name="T84" fmla="*/ 27 w 167"/>
                <a:gd name="T85" fmla="*/ 72 h 140"/>
                <a:gd name="T86" fmla="*/ 31 w 167"/>
                <a:gd name="T87" fmla="*/ 77 h 140"/>
                <a:gd name="T88" fmla="*/ 31 w 167"/>
                <a:gd name="T89" fmla="*/ 83 h 140"/>
                <a:gd name="T90" fmla="*/ 34 w 167"/>
                <a:gd name="T91" fmla="*/ 88 h 140"/>
                <a:gd name="T92" fmla="*/ 38 w 167"/>
                <a:gd name="T93" fmla="*/ 95 h 140"/>
                <a:gd name="T94" fmla="*/ 40 w 167"/>
                <a:gd name="T95" fmla="*/ 95 h 140"/>
                <a:gd name="T96" fmla="*/ 44 w 167"/>
                <a:gd name="T97" fmla="*/ 94 h 140"/>
                <a:gd name="T98" fmla="*/ 50 w 167"/>
                <a:gd name="T99" fmla="*/ 93 h 140"/>
                <a:gd name="T100" fmla="*/ 59 w 167"/>
                <a:gd name="T101" fmla="*/ 107 h 140"/>
                <a:gd name="T102" fmla="*/ 64 w 167"/>
                <a:gd name="T103" fmla="*/ 114 h 140"/>
                <a:gd name="T104" fmla="*/ 74 w 167"/>
                <a:gd name="T105" fmla="*/ 119 h 140"/>
                <a:gd name="T106" fmla="*/ 93 w 167"/>
                <a:gd name="T107" fmla="*/ 127 h 140"/>
                <a:gd name="T108" fmla="*/ 107 w 167"/>
                <a:gd name="T109" fmla="*/ 123 h 140"/>
                <a:gd name="T110" fmla="*/ 113 w 167"/>
                <a:gd name="T111" fmla="*/ 134 h 140"/>
                <a:gd name="T112" fmla="*/ 142 w 167"/>
                <a:gd name="T113" fmla="*/ 140 h 140"/>
                <a:gd name="T114" fmla="*/ 151 w 167"/>
                <a:gd name="T115" fmla="*/ 140 h 140"/>
                <a:gd name="T116" fmla="*/ 151 w 167"/>
                <a:gd name="T117" fmla="*/ 138 h 140"/>
                <a:gd name="T118" fmla="*/ 156 w 167"/>
                <a:gd name="T119" fmla="*/ 130 h 140"/>
                <a:gd name="T120" fmla="*/ 164 w 167"/>
                <a:gd name="T121" fmla="*/ 127 h 140"/>
                <a:gd name="T122" fmla="*/ 162 w 167"/>
                <a:gd name="T123" fmla="*/ 1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40">
                  <a:moveTo>
                    <a:pt x="162" y="121"/>
                  </a:moveTo>
                  <a:cubicBezTo>
                    <a:pt x="160" y="120"/>
                    <a:pt x="162" y="113"/>
                    <a:pt x="158" y="112"/>
                  </a:cubicBezTo>
                  <a:cubicBezTo>
                    <a:pt x="154" y="110"/>
                    <a:pt x="150" y="107"/>
                    <a:pt x="149" y="104"/>
                  </a:cubicBezTo>
                  <a:cubicBezTo>
                    <a:pt x="148" y="102"/>
                    <a:pt x="143" y="99"/>
                    <a:pt x="144" y="97"/>
                  </a:cubicBezTo>
                  <a:cubicBezTo>
                    <a:pt x="144" y="95"/>
                    <a:pt x="154" y="89"/>
                    <a:pt x="152" y="85"/>
                  </a:cubicBezTo>
                  <a:cubicBezTo>
                    <a:pt x="151" y="81"/>
                    <a:pt x="145" y="82"/>
                    <a:pt x="144" y="81"/>
                  </a:cubicBezTo>
                  <a:cubicBezTo>
                    <a:pt x="143" y="79"/>
                    <a:pt x="144" y="75"/>
                    <a:pt x="143" y="71"/>
                  </a:cubicBezTo>
                  <a:cubicBezTo>
                    <a:pt x="141" y="67"/>
                    <a:pt x="144" y="64"/>
                    <a:pt x="143" y="62"/>
                  </a:cubicBezTo>
                  <a:cubicBezTo>
                    <a:pt x="141" y="60"/>
                    <a:pt x="143" y="56"/>
                    <a:pt x="144" y="55"/>
                  </a:cubicBezTo>
                  <a:cubicBezTo>
                    <a:pt x="144" y="53"/>
                    <a:pt x="147" y="51"/>
                    <a:pt x="147" y="48"/>
                  </a:cubicBezTo>
                  <a:cubicBezTo>
                    <a:pt x="147" y="46"/>
                    <a:pt x="148" y="45"/>
                    <a:pt x="149" y="44"/>
                  </a:cubicBezTo>
                  <a:cubicBezTo>
                    <a:pt x="148" y="41"/>
                    <a:pt x="147" y="35"/>
                    <a:pt x="147" y="34"/>
                  </a:cubicBezTo>
                  <a:cubicBezTo>
                    <a:pt x="147" y="33"/>
                    <a:pt x="143" y="33"/>
                    <a:pt x="141" y="33"/>
                  </a:cubicBezTo>
                  <a:cubicBezTo>
                    <a:pt x="139" y="33"/>
                    <a:pt x="138" y="28"/>
                    <a:pt x="136" y="28"/>
                  </a:cubicBezTo>
                  <a:cubicBezTo>
                    <a:pt x="134" y="28"/>
                    <a:pt x="132" y="27"/>
                    <a:pt x="132" y="25"/>
                  </a:cubicBezTo>
                  <a:cubicBezTo>
                    <a:pt x="132" y="24"/>
                    <a:pt x="127" y="23"/>
                    <a:pt x="125" y="23"/>
                  </a:cubicBezTo>
                  <a:cubicBezTo>
                    <a:pt x="122" y="23"/>
                    <a:pt x="122" y="21"/>
                    <a:pt x="121" y="21"/>
                  </a:cubicBezTo>
                  <a:cubicBezTo>
                    <a:pt x="120" y="21"/>
                    <a:pt x="116" y="20"/>
                    <a:pt x="114" y="18"/>
                  </a:cubicBezTo>
                  <a:cubicBezTo>
                    <a:pt x="113" y="17"/>
                    <a:pt x="106" y="16"/>
                    <a:pt x="105" y="18"/>
                  </a:cubicBezTo>
                  <a:cubicBezTo>
                    <a:pt x="104" y="20"/>
                    <a:pt x="101" y="19"/>
                    <a:pt x="99" y="19"/>
                  </a:cubicBezTo>
                  <a:cubicBezTo>
                    <a:pt x="97" y="19"/>
                    <a:pt x="93" y="22"/>
                    <a:pt x="91" y="24"/>
                  </a:cubicBezTo>
                  <a:cubicBezTo>
                    <a:pt x="91" y="25"/>
                    <a:pt x="87" y="25"/>
                    <a:pt x="84" y="25"/>
                  </a:cubicBezTo>
                  <a:cubicBezTo>
                    <a:pt x="84" y="27"/>
                    <a:pt x="84" y="29"/>
                    <a:pt x="84" y="30"/>
                  </a:cubicBezTo>
                  <a:cubicBezTo>
                    <a:pt x="83" y="32"/>
                    <a:pt x="73" y="33"/>
                    <a:pt x="66" y="34"/>
                  </a:cubicBezTo>
                  <a:cubicBezTo>
                    <a:pt x="59" y="34"/>
                    <a:pt x="58" y="25"/>
                    <a:pt x="51" y="25"/>
                  </a:cubicBezTo>
                  <a:cubicBezTo>
                    <a:pt x="45" y="25"/>
                    <a:pt x="41" y="19"/>
                    <a:pt x="40" y="15"/>
                  </a:cubicBezTo>
                  <a:cubicBezTo>
                    <a:pt x="37" y="13"/>
                    <a:pt x="34" y="11"/>
                    <a:pt x="34" y="10"/>
                  </a:cubicBezTo>
                  <a:cubicBezTo>
                    <a:pt x="35" y="9"/>
                    <a:pt x="37" y="1"/>
                    <a:pt x="33" y="3"/>
                  </a:cubicBezTo>
                  <a:cubicBezTo>
                    <a:pt x="29" y="5"/>
                    <a:pt x="23" y="11"/>
                    <a:pt x="16" y="10"/>
                  </a:cubicBezTo>
                  <a:cubicBezTo>
                    <a:pt x="8" y="9"/>
                    <a:pt x="14" y="8"/>
                    <a:pt x="10" y="7"/>
                  </a:cubicBezTo>
                  <a:cubicBezTo>
                    <a:pt x="6" y="5"/>
                    <a:pt x="9" y="1"/>
                    <a:pt x="5" y="0"/>
                  </a:cubicBezTo>
                  <a:cubicBezTo>
                    <a:pt x="1" y="0"/>
                    <a:pt x="4" y="5"/>
                    <a:pt x="2" y="5"/>
                  </a:cubicBezTo>
                  <a:cubicBezTo>
                    <a:pt x="0" y="5"/>
                    <a:pt x="2" y="10"/>
                    <a:pt x="2" y="12"/>
                  </a:cubicBezTo>
                  <a:cubicBezTo>
                    <a:pt x="3" y="13"/>
                    <a:pt x="1" y="20"/>
                    <a:pt x="2" y="21"/>
                  </a:cubicBezTo>
                  <a:cubicBezTo>
                    <a:pt x="4" y="21"/>
                    <a:pt x="7" y="26"/>
                    <a:pt x="6" y="27"/>
                  </a:cubicBezTo>
                  <a:cubicBezTo>
                    <a:pt x="6" y="28"/>
                    <a:pt x="9" y="32"/>
                    <a:pt x="9" y="34"/>
                  </a:cubicBezTo>
                  <a:cubicBezTo>
                    <a:pt x="9" y="36"/>
                    <a:pt x="12" y="39"/>
                    <a:pt x="14" y="39"/>
                  </a:cubicBezTo>
                  <a:cubicBezTo>
                    <a:pt x="16" y="39"/>
                    <a:pt x="18" y="40"/>
                    <a:pt x="17" y="42"/>
                  </a:cubicBezTo>
                  <a:cubicBezTo>
                    <a:pt x="17" y="44"/>
                    <a:pt x="18" y="47"/>
                    <a:pt x="16" y="47"/>
                  </a:cubicBezTo>
                  <a:cubicBezTo>
                    <a:pt x="14" y="47"/>
                    <a:pt x="15" y="52"/>
                    <a:pt x="13" y="53"/>
                  </a:cubicBezTo>
                  <a:cubicBezTo>
                    <a:pt x="11" y="54"/>
                    <a:pt x="13" y="60"/>
                    <a:pt x="14" y="61"/>
                  </a:cubicBezTo>
                  <a:cubicBezTo>
                    <a:pt x="15" y="62"/>
                    <a:pt x="18" y="63"/>
                    <a:pt x="18" y="66"/>
                  </a:cubicBezTo>
                  <a:cubicBezTo>
                    <a:pt x="18" y="68"/>
                    <a:pt x="25" y="72"/>
                    <a:pt x="27" y="72"/>
                  </a:cubicBezTo>
                  <a:cubicBezTo>
                    <a:pt x="30" y="72"/>
                    <a:pt x="30" y="76"/>
                    <a:pt x="31" y="77"/>
                  </a:cubicBezTo>
                  <a:cubicBezTo>
                    <a:pt x="33" y="78"/>
                    <a:pt x="30" y="81"/>
                    <a:pt x="31" y="83"/>
                  </a:cubicBezTo>
                  <a:cubicBezTo>
                    <a:pt x="31" y="84"/>
                    <a:pt x="34" y="86"/>
                    <a:pt x="34" y="88"/>
                  </a:cubicBezTo>
                  <a:cubicBezTo>
                    <a:pt x="33" y="90"/>
                    <a:pt x="36" y="93"/>
                    <a:pt x="38" y="95"/>
                  </a:cubicBezTo>
                  <a:cubicBezTo>
                    <a:pt x="39" y="95"/>
                    <a:pt x="40" y="95"/>
                    <a:pt x="40" y="95"/>
                  </a:cubicBezTo>
                  <a:cubicBezTo>
                    <a:pt x="43" y="95"/>
                    <a:pt x="43" y="92"/>
                    <a:pt x="44" y="94"/>
                  </a:cubicBezTo>
                  <a:cubicBezTo>
                    <a:pt x="46" y="95"/>
                    <a:pt x="48" y="93"/>
                    <a:pt x="50" y="93"/>
                  </a:cubicBezTo>
                  <a:cubicBezTo>
                    <a:pt x="52" y="93"/>
                    <a:pt x="57" y="102"/>
                    <a:pt x="59" y="107"/>
                  </a:cubicBezTo>
                  <a:cubicBezTo>
                    <a:pt x="61" y="111"/>
                    <a:pt x="61" y="112"/>
                    <a:pt x="64" y="114"/>
                  </a:cubicBezTo>
                  <a:cubicBezTo>
                    <a:pt x="66" y="116"/>
                    <a:pt x="70" y="115"/>
                    <a:pt x="74" y="119"/>
                  </a:cubicBezTo>
                  <a:cubicBezTo>
                    <a:pt x="78" y="124"/>
                    <a:pt x="88" y="126"/>
                    <a:pt x="93" y="127"/>
                  </a:cubicBezTo>
                  <a:cubicBezTo>
                    <a:pt x="97" y="127"/>
                    <a:pt x="101" y="122"/>
                    <a:pt x="107" y="123"/>
                  </a:cubicBezTo>
                  <a:cubicBezTo>
                    <a:pt x="112" y="124"/>
                    <a:pt x="111" y="131"/>
                    <a:pt x="113" y="134"/>
                  </a:cubicBezTo>
                  <a:cubicBezTo>
                    <a:pt x="115" y="137"/>
                    <a:pt x="138" y="138"/>
                    <a:pt x="142" y="140"/>
                  </a:cubicBezTo>
                  <a:cubicBezTo>
                    <a:pt x="144" y="140"/>
                    <a:pt x="147" y="140"/>
                    <a:pt x="151" y="140"/>
                  </a:cubicBezTo>
                  <a:cubicBezTo>
                    <a:pt x="151" y="139"/>
                    <a:pt x="151" y="139"/>
                    <a:pt x="151" y="138"/>
                  </a:cubicBezTo>
                  <a:cubicBezTo>
                    <a:pt x="151" y="134"/>
                    <a:pt x="154" y="131"/>
                    <a:pt x="156" y="130"/>
                  </a:cubicBezTo>
                  <a:cubicBezTo>
                    <a:pt x="159" y="128"/>
                    <a:pt x="161" y="128"/>
                    <a:pt x="164" y="127"/>
                  </a:cubicBezTo>
                  <a:cubicBezTo>
                    <a:pt x="167" y="127"/>
                    <a:pt x="164" y="122"/>
                    <a:pt x="162" y="12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2" name="Freeform 318">
              <a:extLst>
                <a:ext uri="{FF2B5EF4-FFF2-40B4-BE49-F238E27FC236}">
                  <a16:creationId xmlns:a16="http://schemas.microsoft.com/office/drawing/2014/main" id="{9A477BA4-718D-2EBC-1701-D8CB2B54581A}"/>
                </a:ext>
              </a:extLst>
            </p:cNvPr>
            <p:cNvSpPr>
              <a:spLocks/>
            </p:cNvSpPr>
            <p:nvPr/>
          </p:nvSpPr>
          <p:spPr bwMode="auto">
            <a:xfrm>
              <a:off x="5722938" y="3414713"/>
              <a:ext cx="469900" cy="393700"/>
            </a:xfrm>
            <a:custGeom>
              <a:avLst/>
              <a:gdLst>
                <a:gd name="T0" fmla="*/ 162 w 167"/>
                <a:gd name="T1" fmla="*/ 121 h 140"/>
                <a:gd name="T2" fmla="*/ 158 w 167"/>
                <a:gd name="T3" fmla="*/ 112 h 140"/>
                <a:gd name="T4" fmla="*/ 149 w 167"/>
                <a:gd name="T5" fmla="*/ 104 h 140"/>
                <a:gd name="T6" fmla="*/ 144 w 167"/>
                <a:gd name="T7" fmla="*/ 97 h 140"/>
                <a:gd name="T8" fmla="*/ 152 w 167"/>
                <a:gd name="T9" fmla="*/ 85 h 140"/>
                <a:gd name="T10" fmla="*/ 144 w 167"/>
                <a:gd name="T11" fmla="*/ 81 h 140"/>
                <a:gd name="T12" fmla="*/ 143 w 167"/>
                <a:gd name="T13" fmla="*/ 71 h 140"/>
                <a:gd name="T14" fmla="*/ 143 w 167"/>
                <a:gd name="T15" fmla="*/ 62 h 140"/>
                <a:gd name="T16" fmla="*/ 144 w 167"/>
                <a:gd name="T17" fmla="*/ 55 h 140"/>
                <a:gd name="T18" fmla="*/ 147 w 167"/>
                <a:gd name="T19" fmla="*/ 48 h 140"/>
                <a:gd name="T20" fmla="*/ 149 w 167"/>
                <a:gd name="T21" fmla="*/ 44 h 140"/>
                <a:gd name="T22" fmla="*/ 147 w 167"/>
                <a:gd name="T23" fmla="*/ 34 h 140"/>
                <a:gd name="T24" fmla="*/ 141 w 167"/>
                <a:gd name="T25" fmla="*/ 33 h 140"/>
                <a:gd name="T26" fmla="*/ 136 w 167"/>
                <a:gd name="T27" fmla="*/ 28 h 140"/>
                <a:gd name="T28" fmla="*/ 132 w 167"/>
                <a:gd name="T29" fmla="*/ 25 h 140"/>
                <a:gd name="T30" fmla="*/ 125 w 167"/>
                <a:gd name="T31" fmla="*/ 23 h 140"/>
                <a:gd name="T32" fmla="*/ 121 w 167"/>
                <a:gd name="T33" fmla="*/ 21 h 140"/>
                <a:gd name="T34" fmla="*/ 114 w 167"/>
                <a:gd name="T35" fmla="*/ 18 h 140"/>
                <a:gd name="T36" fmla="*/ 105 w 167"/>
                <a:gd name="T37" fmla="*/ 18 h 140"/>
                <a:gd name="T38" fmla="*/ 99 w 167"/>
                <a:gd name="T39" fmla="*/ 19 h 140"/>
                <a:gd name="T40" fmla="*/ 91 w 167"/>
                <a:gd name="T41" fmla="*/ 24 h 140"/>
                <a:gd name="T42" fmla="*/ 84 w 167"/>
                <a:gd name="T43" fmla="*/ 25 h 140"/>
                <a:gd name="T44" fmla="*/ 84 w 167"/>
                <a:gd name="T45" fmla="*/ 30 h 140"/>
                <a:gd name="T46" fmla="*/ 66 w 167"/>
                <a:gd name="T47" fmla="*/ 34 h 140"/>
                <a:gd name="T48" fmla="*/ 51 w 167"/>
                <a:gd name="T49" fmla="*/ 25 h 140"/>
                <a:gd name="T50" fmla="*/ 40 w 167"/>
                <a:gd name="T51" fmla="*/ 15 h 140"/>
                <a:gd name="T52" fmla="*/ 34 w 167"/>
                <a:gd name="T53" fmla="*/ 10 h 140"/>
                <a:gd name="T54" fmla="*/ 33 w 167"/>
                <a:gd name="T55" fmla="*/ 3 h 140"/>
                <a:gd name="T56" fmla="*/ 16 w 167"/>
                <a:gd name="T57" fmla="*/ 10 h 140"/>
                <a:gd name="T58" fmla="*/ 10 w 167"/>
                <a:gd name="T59" fmla="*/ 7 h 140"/>
                <a:gd name="T60" fmla="*/ 5 w 167"/>
                <a:gd name="T61" fmla="*/ 0 h 140"/>
                <a:gd name="T62" fmla="*/ 2 w 167"/>
                <a:gd name="T63" fmla="*/ 5 h 140"/>
                <a:gd name="T64" fmla="*/ 2 w 167"/>
                <a:gd name="T65" fmla="*/ 12 h 140"/>
                <a:gd name="T66" fmla="*/ 2 w 167"/>
                <a:gd name="T67" fmla="*/ 21 h 140"/>
                <a:gd name="T68" fmla="*/ 6 w 167"/>
                <a:gd name="T69" fmla="*/ 27 h 140"/>
                <a:gd name="T70" fmla="*/ 9 w 167"/>
                <a:gd name="T71" fmla="*/ 34 h 140"/>
                <a:gd name="T72" fmla="*/ 14 w 167"/>
                <a:gd name="T73" fmla="*/ 39 h 140"/>
                <a:gd name="T74" fmla="*/ 17 w 167"/>
                <a:gd name="T75" fmla="*/ 42 h 140"/>
                <a:gd name="T76" fmla="*/ 16 w 167"/>
                <a:gd name="T77" fmla="*/ 47 h 140"/>
                <a:gd name="T78" fmla="*/ 13 w 167"/>
                <a:gd name="T79" fmla="*/ 53 h 140"/>
                <a:gd name="T80" fmla="*/ 14 w 167"/>
                <a:gd name="T81" fmla="*/ 61 h 140"/>
                <a:gd name="T82" fmla="*/ 18 w 167"/>
                <a:gd name="T83" fmla="*/ 66 h 140"/>
                <a:gd name="T84" fmla="*/ 27 w 167"/>
                <a:gd name="T85" fmla="*/ 72 h 140"/>
                <a:gd name="T86" fmla="*/ 31 w 167"/>
                <a:gd name="T87" fmla="*/ 77 h 140"/>
                <a:gd name="T88" fmla="*/ 31 w 167"/>
                <a:gd name="T89" fmla="*/ 83 h 140"/>
                <a:gd name="T90" fmla="*/ 34 w 167"/>
                <a:gd name="T91" fmla="*/ 88 h 140"/>
                <a:gd name="T92" fmla="*/ 38 w 167"/>
                <a:gd name="T93" fmla="*/ 95 h 140"/>
                <a:gd name="T94" fmla="*/ 40 w 167"/>
                <a:gd name="T95" fmla="*/ 95 h 140"/>
                <a:gd name="T96" fmla="*/ 44 w 167"/>
                <a:gd name="T97" fmla="*/ 94 h 140"/>
                <a:gd name="T98" fmla="*/ 50 w 167"/>
                <a:gd name="T99" fmla="*/ 93 h 140"/>
                <a:gd name="T100" fmla="*/ 59 w 167"/>
                <a:gd name="T101" fmla="*/ 107 h 140"/>
                <a:gd name="T102" fmla="*/ 64 w 167"/>
                <a:gd name="T103" fmla="*/ 114 h 140"/>
                <a:gd name="T104" fmla="*/ 74 w 167"/>
                <a:gd name="T105" fmla="*/ 119 h 140"/>
                <a:gd name="T106" fmla="*/ 93 w 167"/>
                <a:gd name="T107" fmla="*/ 127 h 140"/>
                <a:gd name="T108" fmla="*/ 107 w 167"/>
                <a:gd name="T109" fmla="*/ 123 h 140"/>
                <a:gd name="T110" fmla="*/ 113 w 167"/>
                <a:gd name="T111" fmla="*/ 134 h 140"/>
                <a:gd name="T112" fmla="*/ 142 w 167"/>
                <a:gd name="T113" fmla="*/ 140 h 140"/>
                <a:gd name="T114" fmla="*/ 151 w 167"/>
                <a:gd name="T115" fmla="*/ 140 h 140"/>
                <a:gd name="T116" fmla="*/ 151 w 167"/>
                <a:gd name="T117" fmla="*/ 138 h 140"/>
                <a:gd name="T118" fmla="*/ 156 w 167"/>
                <a:gd name="T119" fmla="*/ 130 h 140"/>
                <a:gd name="T120" fmla="*/ 164 w 167"/>
                <a:gd name="T121" fmla="*/ 127 h 140"/>
                <a:gd name="T122" fmla="*/ 162 w 167"/>
                <a:gd name="T123" fmla="*/ 1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140">
                  <a:moveTo>
                    <a:pt x="162" y="121"/>
                  </a:moveTo>
                  <a:cubicBezTo>
                    <a:pt x="160" y="120"/>
                    <a:pt x="162" y="113"/>
                    <a:pt x="158" y="112"/>
                  </a:cubicBezTo>
                  <a:cubicBezTo>
                    <a:pt x="154" y="110"/>
                    <a:pt x="150" y="107"/>
                    <a:pt x="149" y="104"/>
                  </a:cubicBezTo>
                  <a:cubicBezTo>
                    <a:pt x="148" y="102"/>
                    <a:pt x="143" y="99"/>
                    <a:pt x="144" y="97"/>
                  </a:cubicBezTo>
                  <a:cubicBezTo>
                    <a:pt x="144" y="95"/>
                    <a:pt x="154" y="89"/>
                    <a:pt x="152" y="85"/>
                  </a:cubicBezTo>
                  <a:cubicBezTo>
                    <a:pt x="151" y="81"/>
                    <a:pt x="145" y="82"/>
                    <a:pt x="144" y="81"/>
                  </a:cubicBezTo>
                  <a:cubicBezTo>
                    <a:pt x="143" y="79"/>
                    <a:pt x="144" y="75"/>
                    <a:pt x="143" y="71"/>
                  </a:cubicBezTo>
                  <a:cubicBezTo>
                    <a:pt x="141" y="67"/>
                    <a:pt x="144" y="64"/>
                    <a:pt x="143" y="62"/>
                  </a:cubicBezTo>
                  <a:cubicBezTo>
                    <a:pt x="141" y="60"/>
                    <a:pt x="143" y="56"/>
                    <a:pt x="144" y="55"/>
                  </a:cubicBezTo>
                  <a:cubicBezTo>
                    <a:pt x="144" y="53"/>
                    <a:pt x="147" y="51"/>
                    <a:pt x="147" y="48"/>
                  </a:cubicBezTo>
                  <a:cubicBezTo>
                    <a:pt x="147" y="46"/>
                    <a:pt x="148" y="45"/>
                    <a:pt x="149" y="44"/>
                  </a:cubicBezTo>
                  <a:cubicBezTo>
                    <a:pt x="148" y="41"/>
                    <a:pt x="147" y="35"/>
                    <a:pt x="147" y="34"/>
                  </a:cubicBezTo>
                  <a:cubicBezTo>
                    <a:pt x="147" y="33"/>
                    <a:pt x="143" y="33"/>
                    <a:pt x="141" y="33"/>
                  </a:cubicBezTo>
                  <a:cubicBezTo>
                    <a:pt x="139" y="33"/>
                    <a:pt x="138" y="28"/>
                    <a:pt x="136" y="28"/>
                  </a:cubicBezTo>
                  <a:cubicBezTo>
                    <a:pt x="134" y="28"/>
                    <a:pt x="132" y="27"/>
                    <a:pt x="132" y="25"/>
                  </a:cubicBezTo>
                  <a:cubicBezTo>
                    <a:pt x="132" y="24"/>
                    <a:pt x="127" y="23"/>
                    <a:pt x="125" y="23"/>
                  </a:cubicBezTo>
                  <a:cubicBezTo>
                    <a:pt x="122" y="23"/>
                    <a:pt x="122" y="21"/>
                    <a:pt x="121" y="21"/>
                  </a:cubicBezTo>
                  <a:cubicBezTo>
                    <a:pt x="120" y="21"/>
                    <a:pt x="116" y="20"/>
                    <a:pt x="114" y="18"/>
                  </a:cubicBezTo>
                  <a:cubicBezTo>
                    <a:pt x="113" y="17"/>
                    <a:pt x="106" y="16"/>
                    <a:pt x="105" y="18"/>
                  </a:cubicBezTo>
                  <a:cubicBezTo>
                    <a:pt x="104" y="20"/>
                    <a:pt x="101" y="19"/>
                    <a:pt x="99" y="19"/>
                  </a:cubicBezTo>
                  <a:cubicBezTo>
                    <a:pt x="97" y="19"/>
                    <a:pt x="93" y="22"/>
                    <a:pt x="91" y="24"/>
                  </a:cubicBezTo>
                  <a:cubicBezTo>
                    <a:pt x="91" y="25"/>
                    <a:pt x="87" y="25"/>
                    <a:pt x="84" y="25"/>
                  </a:cubicBezTo>
                  <a:cubicBezTo>
                    <a:pt x="84" y="27"/>
                    <a:pt x="84" y="29"/>
                    <a:pt x="84" y="30"/>
                  </a:cubicBezTo>
                  <a:cubicBezTo>
                    <a:pt x="83" y="32"/>
                    <a:pt x="73" y="33"/>
                    <a:pt x="66" y="34"/>
                  </a:cubicBezTo>
                  <a:cubicBezTo>
                    <a:pt x="59" y="34"/>
                    <a:pt x="58" y="25"/>
                    <a:pt x="51" y="25"/>
                  </a:cubicBezTo>
                  <a:cubicBezTo>
                    <a:pt x="45" y="25"/>
                    <a:pt x="41" y="19"/>
                    <a:pt x="40" y="15"/>
                  </a:cubicBezTo>
                  <a:cubicBezTo>
                    <a:pt x="37" y="13"/>
                    <a:pt x="34" y="11"/>
                    <a:pt x="34" y="10"/>
                  </a:cubicBezTo>
                  <a:cubicBezTo>
                    <a:pt x="35" y="9"/>
                    <a:pt x="37" y="1"/>
                    <a:pt x="33" y="3"/>
                  </a:cubicBezTo>
                  <a:cubicBezTo>
                    <a:pt x="29" y="5"/>
                    <a:pt x="23" y="11"/>
                    <a:pt x="16" y="10"/>
                  </a:cubicBezTo>
                  <a:cubicBezTo>
                    <a:pt x="8" y="9"/>
                    <a:pt x="14" y="8"/>
                    <a:pt x="10" y="7"/>
                  </a:cubicBezTo>
                  <a:cubicBezTo>
                    <a:pt x="6" y="5"/>
                    <a:pt x="9" y="1"/>
                    <a:pt x="5" y="0"/>
                  </a:cubicBezTo>
                  <a:cubicBezTo>
                    <a:pt x="1" y="0"/>
                    <a:pt x="4" y="5"/>
                    <a:pt x="2" y="5"/>
                  </a:cubicBezTo>
                  <a:cubicBezTo>
                    <a:pt x="0" y="5"/>
                    <a:pt x="2" y="10"/>
                    <a:pt x="2" y="12"/>
                  </a:cubicBezTo>
                  <a:cubicBezTo>
                    <a:pt x="3" y="13"/>
                    <a:pt x="1" y="20"/>
                    <a:pt x="2" y="21"/>
                  </a:cubicBezTo>
                  <a:cubicBezTo>
                    <a:pt x="4" y="21"/>
                    <a:pt x="7" y="26"/>
                    <a:pt x="6" y="27"/>
                  </a:cubicBezTo>
                  <a:cubicBezTo>
                    <a:pt x="6" y="28"/>
                    <a:pt x="9" y="32"/>
                    <a:pt x="9" y="34"/>
                  </a:cubicBezTo>
                  <a:cubicBezTo>
                    <a:pt x="9" y="36"/>
                    <a:pt x="12" y="39"/>
                    <a:pt x="14" y="39"/>
                  </a:cubicBezTo>
                  <a:cubicBezTo>
                    <a:pt x="16" y="39"/>
                    <a:pt x="18" y="40"/>
                    <a:pt x="17" y="42"/>
                  </a:cubicBezTo>
                  <a:cubicBezTo>
                    <a:pt x="17" y="44"/>
                    <a:pt x="18" y="47"/>
                    <a:pt x="16" y="47"/>
                  </a:cubicBezTo>
                  <a:cubicBezTo>
                    <a:pt x="14" y="47"/>
                    <a:pt x="15" y="52"/>
                    <a:pt x="13" y="53"/>
                  </a:cubicBezTo>
                  <a:cubicBezTo>
                    <a:pt x="11" y="54"/>
                    <a:pt x="13" y="60"/>
                    <a:pt x="14" y="61"/>
                  </a:cubicBezTo>
                  <a:cubicBezTo>
                    <a:pt x="15" y="62"/>
                    <a:pt x="18" y="63"/>
                    <a:pt x="18" y="66"/>
                  </a:cubicBezTo>
                  <a:cubicBezTo>
                    <a:pt x="18" y="68"/>
                    <a:pt x="25" y="72"/>
                    <a:pt x="27" y="72"/>
                  </a:cubicBezTo>
                  <a:cubicBezTo>
                    <a:pt x="30" y="72"/>
                    <a:pt x="30" y="76"/>
                    <a:pt x="31" y="77"/>
                  </a:cubicBezTo>
                  <a:cubicBezTo>
                    <a:pt x="33" y="78"/>
                    <a:pt x="30" y="81"/>
                    <a:pt x="31" y="83"/>
                  </a:cubicBezTo>
                  <a:cubicBezTo>
                    <a:pt x="31" y="84"/>
                    <a:pt x="34" y="86"/>
                    <a:pt x="34" y="88"/>
                  </a:cubicBezTo>
                  <a:cubicBezTo>
                    <a:pt x="33" y="90"/>
                    <a:pt x="36" y="93"/>
                    <a:pt x="38" y="95"/>
                  </a:cubicBezTo>
                  <a:cubicBezTo>
                    <a:pt x="39" y="95"/>
                    <a:pt x="40" y="95"/>
                    <a:pt x="40" y="95"/>
                  </a:cubicBezTo>
                  <a:cubicBezTo>
                    <a:pt x="43" y="95"/>
                    <a:pt x="43" y="92"/>
                    <a:pt x="44" y="94"/>
                  </a:cubicBezTo>
                  <a:cubicBezTo>
                    <a:pt x="46" y="95"/>
                    <a:pt x="48" y="93"/>
                    <a:pt x="50" y="93"/>
                  </a:cubicBezTo>
                  <a:cubicBezTo>
                    <a:pt x="52" y="93"/>
                    <a:pt x="57" y="102"/>
                    <a:pt x="59" y="107"/>
                  </a:cubicBezTo>
                  <a:cubicBezTo>
                    <a:pt x="61" y="111"/>
                    <a:pt x="61" y="112"/>
                    <a:pt x="64" y="114"/>
                  </a:cubicBezTo>
                  <a:cubicBezTo>
                    <a:pt x="66" y="116"/>
                    <a:pt x="70" y="115"/>
                    <a:pt x="74" y="119"/>
                  </a:cubicBezTo>
                  <a:cubicBezTo>
                    <a:pt x="78" y="124"/>
                    <a:pt x="88" y="126"/>
                    <a:pt x="93" y="127"/>
                  </a:cubicBezTo>
                  <a:cubicBezTo>
                    <a:pt x="97" y="127"/>
                    <a:pt x="101" y="122"/>
                    <a:pt x="107" y="123"/>
                  </a:cubicBezTo>
                  <a:cubicBezTo>
                    <a:pt x="112" y="124"/>
                    <a:pt x="111" y="131"/>
                    <a:pt x="113" y="134"/>
                  </a:cubicBezTo>
                  <a:cubicBezTo>
                    <a:pt x="115" y="137"/>
                    <a:pt x="138" y="138"/>
                    <a:pt x="142" y="140"/>
                  </a:cubicBezTo>
                  <a:cubicBezTo>
                    <a:pt x="144" y="140"/>
                    <a:pt x="147" y="140"/>
                    <a:pt x="151" y="140"/>
                  </a:cubicBezTo>
                  <a:cubicBezTo>
                    <a:pt x="151" y="139"/>
                    <a:pt x="151" y="139"/>
                    <a:pt x="151" y="138"/>
                  </a:cubicBezTo>
                  <a:cubicBezTo>
                    <a:pt x="151" y="134"/>
                    <a:pt x="154" y="131"/>
                    <a:pt x="156" y="130"/>
                  </a:cubicBezTo>
                  <a:cubicBezTo>
                    <a:pt x="159" y="128"/>
                    <a:pt x="161" y="128"/>
                    <a:pt x="164" y="127"/>
                  </a:cubicBezTo>
                  <a:cubicBezTo>
                    <a:pt x="167" y="127"/>
                    <a:pt x="164" y="122"/>
                    <a:pt x="162" y="12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3" name="Freeform 319">
              <a:extLst>
                <a:ext uri="{FF2B5EF4-FFF2-40B4-BE49-F238E27FC236}">
                  <a16:creationId xmlns:a16="http://schemas.microsoft.com/office/drawing/2014/main" id="{A6AE05DC-36BD-A491-A92E-BA0AB339F532}"/>
                </a:ext>
              </a:extLst>
            </p:cNvPr>
            <p:cNvSpPr>
              <a:spLocks noEditPoints="1"/>
            </p:cNvSpPr>
            <p:nvPr/>
          </p:nvSpPr>
          <p:spPr bwMode="auto">
            <a:xfrm>
              <a:off x="5781676" y="2943226"/>
              <a:ext cx="965200" cy="454025"/>
            </a:xfrm>
            <a:custGeom>
              <a:avLst/>
              <a:gdLst>
                <a:gd name="T0" fmla="*/ 332 w 343"/>
                <a:gd name="T1" fmla="*/ 67 h 161"/>
                <a:gd name="T2" fmla="*/ 321 w 343"/>
                <a:gd name="T3" fmla="*/ 56 h 161"/>
                <a:gd name="T4" fmla="*/ 299 w 343"/>
                <a:gd name="T5" fmla="*/ 52 h 161"/>
                <a:gd name="T6" fmla="*/ 279 w 343"/>
                <a:gd name="T7" fmla="*/ 38 h 161"/>
                <a:gd name="T8" fmla="*/ 255 w 343"/>
                <a:gd name="T9" fmla="*/ 13 h 161"/>
                <a:gd name="T10" fmla="*/ 232 w 343"/>
                <a:gd name="T11" fmla="*/ 22 h 161"/>
                <a:gd name="T12" fmla="*/ 226 w 343"/>
                <a:gd name="T13" fmla="*/ 16 h 161"/>
                <a:gd name="T14" fmla="*/ 213 w 343"/>
                <a:gd name="T15" fmla="*/ 15 h 161"/>
                <a:gd name="T16" fmla="*/ 207 w 343"/>
                <a:gd name="T17" fmla="*/ 2 h 161"/>
                <a:gd name="T18" fmla="*/ 178 w 343"/>
                <a:gd name="T19" fmla="*/ 7 h 161"/>
                <a:gd name="T20" fmla="*/ 145 w 343"/>
                <a:gd name="T21" fmla="*/ 15 h 161"/>
                <a:gd name="T22" fmla="*/ 128 w 343"/>
                <a:gd name="T23" fmla="*/ 23 h 161"/>
                <a:gd name="T24" fmla="*/ 125 w 343"/>
                <a:gd name="T25" fmla="*/ 35 h 161"/>
                <a:gd name="T26" fmla="*/ 128 w 343"/>
                <a:gd name="T27" fmla="*/ 45 h 161"/>
                <a:gd name="T28" fmla="*/ 119 w 343"/>
                <a:gd name="T29" fmla="*/ 52 h 161"/>
                <a:gd name="T30" fmla="*/ 106 w 343"/>
                <a:gd name="T31" fmla="*/ 51 h 161"/>
                <a:gd name="T32" fmla="*/ 85 w 343"/>
                <a:gd name="T33" fmla="*/ 52 h 161"/>
                <a:gd name="T34" fmla="*/ 70 w 343"/>
                <a:gd name="T35" fmla="*/ 52 h 161"/>
                <a:gd name="T36" fmla="*/ 47 w 343"/>
                <a:gd name="T37" fmla="*/ 43 h 161"/>
                <a:gd name="T38" fmla="*/ 27 w 343"/>
                <a:gd name="T39" fmla="*/ 49 h 161"/>
                <a:gd name="T40" fmla="*/ 20 w 343"/>
                <a:gd name="T41" fmla="*/ 63 h 161"/>
                <a:gd name="T42" fmla="*/ 3 w 343"/>
                <a:gd name="T43" fmla="*/ 66 h 161"/>
                <a:gd name="T44" fmla="*/ 1 w 343"/>
                <a:gd name="T45" fmla="*/ 78 h 161"/>
                <a:gd name="T46" fmla="*/ 14 w 343"/>
                <a:gd name="T47" fmla="*/ 85 h 161"/>
                <a:gd name="T48" fmla="*/ 22 w 343"/>
                <a:gd name="T49" fmla="*/ 100 h 161"/>
                <a:gd name="T50" fmla="*/ 44 w 343"/>
                <a:gd name="T51" fmla="*/ 95 h 161"/>
                <a:gd name="T52" fmla="*/ 49 w 343"/>
                <a:gd name="T53" fmla="*/ 112 h 161"/>
                <a:gd name="T54" fmla="*/ 33 w 343"/>
                <a:gd name="T55" fmla="*/ 123 h 161"/>
                <a:gd name="T56" fmla="*/ 49 w 343"/>
                <a:gd name="T57" fmla="*/ 139 h 161"/>
                <a:gd name="T58" fmla="*/ 56 w 343"/>
                <a:gd name="T59" fmla="*/ 147 h 161"/>
                <a:gd name="T60" fmla="*/ 81 w 343"/>
                <a:gd name="T61" fmla="*/ 152 h 161"/>
                <a:gd name="T62" fmla="*/ 104 w 343"/>
                <a:gd name="T63" fmla="*/ 108 h 161"/>
                <a:gd name="T64" fmla="*/ 118 w 343"/>
                <a:gd name="T65" fmla="*/ 109 h 161"/>
                <a:gd name="T66" fmla="*/ 143 w 343"/>
                <a:gd name="T67" fmla="*/ 130 h 161"/>
                <a:gd name="T68" fmla="*/ 169 w 343"/>
                <a:gd name="T69" fmla="*/ 144 h 161"/>
                <a:gd name="T70" fmla="*/ 187 w 343"/>
                <a:gd name="T71" fmla="*/ 159 h 161"/>
                <a:gd name="T72" fmla="*/ 205 w 343"/>
                <a:gd name="T73" fmla="*/ 150 h 161"/>
                <a:gd name="T74" fmla="*/ 224 w 343"/>
                <a:gd name="T75" fmla="*/ 139 h 161"/>
                <a:gd name="T76" fmla="*/ 252 w 343"/>
                <a:gd name="T77" fmla="*/ 138 h 161"/>
                <a:gd name="T78" fmla="*/ 288 w 343"/>
                <a:gd name="T79" fmla="*/ 144 h 161"/>
                <a:gd name="T80" fmla="*/ 289 w 343"/>
                <a:gd name="T81" fmla="*/ 125 h 161"/>
                <a:gd name="T82" fmla="*/ 300 w 343"/>
                <a:gd name="T83" fmla="*/ 113 h 161"/>
                <a:gd name="T84" fmla="*/ 311 w 343"/>
                <a:gd name="T85" fmla="*/ 94 h 161"/>
                <a:gd name="T86" fmla="*/ 333 w 343"/>
                <a:gd name="T87" fmla="*/ 92 h 161"/>
                <a:gd name="T88" fmla="*/ 341 w 343"/>
                <a:gd name="T89" fmla="*/ 74 h 161"/>
                <a:gd name="T90" fmla="*/ 129 w 343"/>
                <a:gd name="T91" fmla="*/ 102 h 161"/>
                <a:gd name="T92" fmla="*/ 270 w 343"/>
                <a:gd name="T93" fmla="*/ 101 h 161"/>
                <a:gd name="T94" fmla="*/ 236 w 343"/>
                <a:gd name="T95" fmla="*/ 102 h 161"/>
                <a:gd name="T96" fmla="*/ 270 w 343"/>
                <a:gd name="T97" fmla="*/ 10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161">
                  <a:moveTo>
                    <a:pt x="342" y="66"/>
                  </a:moveTo>
                  <a:cubicBezTo>
                    <a:pt x="341" y="64"/>
                    <a:pt x="340" y="65"/>
                    <a:pt x="339" y="66"/>
                  </a:cubicBezTo>
                  <a:cubicBezTo>
                    <a:pt x="337" y="66"/>
                    <a:pt x="333" y="67"/>
                    <a:pt x="332" y="67"/>
                  </a:cubicBezTo>
                  <a:cubicBezTo>
                    <a:pt x="330" y="67"/>
                    <a:pt x="328" y="65"/>
                    <a:pt x="328" y="63"/>
                  </a:cubicBezTo>
                  <a:cubicBezTo>
                    <a:pt x="328" y="62"/>
                    <a:pt x="327" y="60"/>
                    <a:pt x="326" y="60"/>
                  </a:cubicBezTo>
                  <a:cubicBezTo>
                    <a:pt x="324" y="60"/>
                    <a:pt x="322" y="59"/>
                    <a:pt x="321" y="56"/>
                  </a:cubicBezTo>
                  <a:cubicBezTo>
                    <a:pt x="319" y="52"/>
                    <a:pt x="317" y="52"/>
                    <a:pt x="315" y="51"/>
                  </a:cubicBezTo>
                  <a:cubicBezTo>
                    <a:pt x="314" y="50"/>
                    <a:pt x="309" y="53"/>
                    <a:pt x="307" y="54"/>
                  </a:cubicBezTo>
                  <a:cubicBezTo>
                    <a:pt x="305" y="55"/>
                    <a:pt x="301" y="53"/>
                    <a:pt x="299" y="52"/>
                  </a:cubicBezTo>
                  <a:cubicBezTo>
                    <a:pt x="296" y="52"/>
                    <a:pt x="295" y="47"/>
                    <a:pt x="292" y="48"/>
                  </a:cubicBezTo>
                  <a:cubicBezTo>
                    <a:pt x="290" y="48"/>
                    <a:pt x="289" y="53"/>
                    <a:pt x="287" y="53"/>
                  </a:cubicBezTo>
                  <a:cubicBezTo>
                    <a:pt x="285" y="53"/>
                    <a:pt x="282" y="44"/>
                    <a:pt x="279" y="38"/>
                  </a:cubicBezTo>
                  <a:cubicBezTo>
                    <a:pt x="275" y="33"/>
                    <a:pt x="269" y="22"/>
                    <a:pt x="263" y="20"/>
                  </a:cubicBezTo>
                  <a:cubicBezTo>
                    <a:pt x="257" y="18"/>
                    <a:pt x="259" y="15"/>
                    <a:pt x="261" y="13"/>
                  </a:cubicBezTo>
                  <a:cubicBezTo>
                    <a:pt x="262" y="12"/>
                    <a:pt x="257" y="12"/>
                    <a:pt x="255" y="13"/>
                  </a:cubicBezTo>
                  <a:cubicBezTo>
                    <a:pt x="253" y="14"/>
                    <a:pt x="250" y="17"/>
                    <a:pt x="247" y="17"/>
                  </a:cubicBezTo>
                  <a:cubicBezTo>
                    <a:pt x="245" y="18"/>
                    <a:pt x="241" y="22"/>
                    <a:pt x="238" y="21"/>
                  </a:cubicBezTo>
                  <a:cubicBezTo>
                    <a:pt x="235" y="20"/>
                    <a:pt x="234" y="24"/>
                    <a:pt x="232" y="22"/>
                  </a:cubicBezTo>
                  <a:cubicBezTo>
                    <a:pt x="230" y="20"/>
                    <a:pt x="235" y="19"/>
                    <a:pt x="235" y="17"/>
                  </a:cubicBezTo>
                  <a:cubicBezTo>
                    <a:pt x="235" y="15"/>
                    <a:pt x="231" y="18"/>
                    <a:pt x="230" y="16"/>
                  </a:cubicBezTo>
                  <a:cubicBezTo>
                    <a:pt x="229" y="15"/>
                    <a:pt x="226" y="14"/>
                    <a:pt x="226" y="16"/>
                  </a:cubicBezTo>
                  <a:cubicBezTo>
                    <a:pt x="226" y="18"/>
                    <a:pt x="224" y="17"/>
                    <a:pt x="224" y="15"/>
                  </a:cubicBezTo>
                  <a:cubicBezTo>
                    <a:pt x="224" y="14"/>
                    <a:pt x="222" y="12"/>
                    <a:pt x="221" y="13"/>
                  </a:cubicBezTo>
                  <a:cubicBezTo>
                    <a:pt x="219" y="15"/>
                    <a:pt x="214" y="16"/>
                    <a:pt x="213" y="15"/>
                  </a:cubicBezTo>
                  <a:cubicBezTo>
                    <a:pt x="212" y="13"/>
                    <a:pt x="214" y="13"/>
                    <a:pt x="214" y="11"/>
                  </a:cubicBezTo>
                  <a:cubicBezTo>
                    <a:pt x="214" y="9"/>
                    <a:pt x="212" y="7"/>
                    <a:pt x="213" y="5"/>
                  </a:cubicBezTo>
                  <a:cubicBezTo>
                    <a:pt x="213" y="3"/>
                    <a:pt x="209" y="1"/>
                    <a:pt x="207" y="2"/>
                  </a:cubicBezTo>
                  <a:cubicBezTo>
                    <a:pt x="205" y="2"/>
                    <a:pt x="203" y="2"/>
                    <a:pt x="201" y="1"/>
                  </a:cubicBezTo>
                  <a:cubicBezTo>
                    <a:pt x="199" y="0"/>
                    <a:pt x="191" y="1"/>
                    <a:pt x="190" y="3"/>
                  </a:cubicBezTo>
                  <a:cubicBezTo>
                    <a:pt x="190" y="5"/>
                    <a:pt x="180" y="7"/>
                    <a:pt x="178" y="7"/>
                  </a:cubicBezTo>
                  <a:cubicBezTo>
                    <a:pt x="176" y="8"/>
                    <a:pt x="169" y="9"/>
                    <a:pt x="166" y="10"/>
                  </a:cubicBezTo>
                  <a:cubicBezTo>
                    <a:pt x="163" y="10"/>
                    <a:pt x="161" y="12"/>
                    <a:pt x="157" y="12"/>
                  </a:cubicBezTo>
                  <a:cubicBezTo>
                    <a:pt x="154" y="12"/>
                    <a:pt x="148" y="13"/>
                    <a:pt x="145" y="15"/>
                  </a:cubicBezTo>
                  <a:cubicBezTo>
                    <a:pt x="142" y="17"/>
                    <a:pt x="137" y="15"/>
                    <a:pt x="135" y="16"/>
                  </a:cubicBezTo>
                  <a:cubicBezTo>
                    <a:pt x="132" y="17"/>
                    <a:pt x="129" y="16"/>
                    <a:pt x="127" y="16"/>
                  </a:cubicBezTo>
                  <a:cubicBezTo>
                    <a:pt x="126" y="17"/>
                    <a:pt x="127" y="21"/>
                    <a:pt x="128" y="23"/>
                  </a:cubicBezTo>
                  <a:cubicBezTo>
                    <a:pt x="129" y="25"/>
                    <a:pt x="135" y="26"/>
                    <a:pt x="135" y="27"/>
                  </a:cubicBezTo>
                  <a:cubicBezTo>
                    <a:pt x="136" y="28"/>
                    <a:pt x="129" y="28"/>
                    <a:pt x="126" y="29"/>
                  </a:cubicBezTo>
                  <a:cubicBezTo>
                    <a:pt x="123" y="29"/>
                    <a:pt x="124" y="33"/>
                    <a:pt x="125" y="35"/>
                  </a:cubicBezTo>
                  <a:cubicBezTo>
                    <a:pt x="126" y="36"/>
                    <a:pt x="122" y="38"/>
                    <a:pt x="120" y="39"/>
                  </a:cubicBezTo>
                  <a:cubicBezTo>
                    <a:pt x="117" y="40"/>
                    <a:pt x="120" y="44"/>
                    <a:pt x="122" y="44"/>
                  </a:cubicBezTo>
                  <a:cubicBezTo>
                    <a:pt x="124" y="44"/>
                    <a:pt x="126" y="45"/>
                    <a:pt x="128" y="45"/>
                  </a:cubicBezTo>
                  <a:cubicBezTo>
                    <a:pt x="130" y="45"/>
                    <a:pt x="130" y="49"/>
                    <a:pt x="130" y="51"/>
                  </a:cubicBezTo>
                  <a:cubicBezTo>
                    <a:pt x="130" y="54"/>
                    <a:pt x="128" y="54"/>
                    <a:pt x="125" y="54"/>
                  </a:cubicBezTo>
                  <a:cubicBezTo>
                    <a:pt x="122" y="54"/>
                    <a:pt x="120" y="52"/>
                    <a:pt x="119" y="52"/>
                  </a:cubicBezTo>
                  <a:cubicBezTo>
                    <a:pt x="117" y="51"/>
                    <a:pt x="117" y="55"/>
                    <a:pt x="116" y="56"/>
                  </a:cubicBezTo>
                  <a:cubicBezTo>
                    <a:pt x="114" y="57"/>
                    <a:pt x="114" y="53"/>
                    <a:pt x="111" y="53"/>
                  </a:cubicBezTo>
                  <a:cubicBezTo>
                    <a:pt x="109" y="53"/>
                    <a:pt x="107" y="53"/>
                    <a:pt x="106" y="51"/>
                  </a:cubicBezTo>
                  <a:cubicBezTo>
                    <a:pt x="105" y="48"/>
                    <a:pt x="100" y="48"/>
                    <a:pt x="98" y="50"/>
                  </a:cubicBezTo>
                  <a:cubicBezTo>
                    <a:pt x="95" y="52"/>
                    <a:pt x="95" y="51"/>
                    <a:pt x="93" y="50"/>
                  </a:cubicBezTo>
                  <a:cubicBezTo>
                    <a:pt x="91" y="48"/>
                    <a:pt x="85" y="51"/>
                    <a:pt x="85" y="52"/>
                  </a:cubicBezTo>
                  <a:cubicBezTo>
                    <a:pt x="84" y="54"/>
                    <a:pt x="80" y="55"/>
                    <a:pt x="77" y="53"/>
                  </a:cubicBezTo>
                  <a:cubicBezTo>
                    <a:pt x="74" y="51"/>
                    <a:pt x="72" y="51"/>
                    <a:pt x="72" y="53"/>
                  </a:cubicBezTo>
                  <a:cubicBezTo>
                    <a:pt x="72" y="56"/>
                    <a:pt x="70" y="54"/>
                    <a:pt x="70" y="52"/>
                  </a:cubicBezTo>
                  <a:cubicBezTo>
                    <a:pt x="70" y="51"/>
                    <a:pt x="65" y="48"/>
                    <a:pt x="62" y="46"/>
                  </a:cubicBezTo>
                  <a:cubicBezTo>
                    <a:pt x="60" y="45"/>
                    <a:pt x="53" y="45"/>
                    <a:pt x="53" y="43"/>
                  </a:cubicBezTo>
                  <a:cubicBezTo>
                    <a:pt x="52" y="42"/>
                    <a:pt x="48" y="41"/>
                    <a:pt x="47" y="43"/>
                  </a:cubicBezTo>
                  <a:cubicBezTo>
                    <a:pt x="46" y="46"/>
                    <a:pt x="44" y="44"/>
                    <a:pt x="42" y="43"/>
                  </a:cubicBezTo>
                  <a:cubicBezTo>
                    <a:pt x="41" y="42"/>
                    <a:pt x="37" y="44"/>
                    <a:pt x="36" y="45"/>
                  </a:cubicBezTo>
                  <a:cubicBezTo>
                    <a:pt x="34" y="46"/>
                    <a:pt x="30" y="49"/>
                    <a:pt x="27" y="49"/>
                  </a:cubicBezTo>
                  <a:cubicBezTo>
                    <a:pt x="24" y="49"/>
                    <a:pt x="26" y="52"/>
                    <a:pt x="23" y="53"/>
                  </a:cubicBezTo>
                  <a:cubicBezTo>
                    <a:pt x="19" y="54"/>
                    <a:pt x="20" y="56"/>
                    <a:pt x="20" y="58"/>
                  </a:cubicBezTo>
                  <a:cubicBezTo>
                    <a:pt x="21" y="59"/>
                    <a:pt x="23" y="62"/>
                    <a:pt x="20" y="63"/>
                  </a:cubicBezTo>
                  <a:cubicBezTo>
                    <a:pt x="17" y="64"/>
                    <a:pt x="15" y="59"/>
                    <a:pt x="13" y="57"/>
                  </a:cubicBezTo>
                  <a:cubicBezTo>
                    <a:pt x="10" y="55"/>
                    <a:pt x="8" y="58"/>
                    <a:pt x="8" y="60"/>
                  </a:cubicBezTo>
                  <a:cubicBezTo>
                    <a:pt x="8" y="63"/>
                    <a:pt x="5" y="63"/>
                    <a:pt x="3" y="66"/>
                  </a:cubicBezTo>
                  <a:cubicBezTo>
                    <a:pt x="2" y="68"/>
                    <a:pt x="6" y="69"/>
                    <a:pt x="6" y="70"/>
                  </a:cubicBezTo>
                  <a:cubicBezTo>
                    <a:pt x="6" y="71"/>
                    <a:pt x="4" y="72"/>
                    <a:pt x="3" y="72"/>
                  </a:cubicBezTo>
                  <a:cubicBezTo>
                    <a:pt x="2" y="73"/>
                    <a:pt x="0" y="76"/>
                    <a:pt x="1" y="78"/>
                  </a:cubicBezTo>
                  <a:cubicBezTo>
                    <a:pt x="2" y="79"/>
                    <a:pt x="6" y="78"/>
                    <a:pt x="6" y="81"/>
                  </a:cubicBezTo>
                  <a:cubicBezTo>
                    <a:pt x="6" y="83"/>
                    <a:pt x="5" y="86"/>
                    <a:pt x="8" y="85"/>
                  </a:cubicBezTo>
                  <a:cubicBezTo>
                    <a:pt x="10" y="85"/>
                    <a:pt x="12" y="85"/>
                    <a:pt x="14" y="85"/>
                  </a:cubicBezTo>
                  <a:cubicBezTo>
                    <a:pt x="15" y="85"/>
                    <a:pt x="16" y="88"/>
                    <a:pt x="19" y="91"/>
                  </a:cubicBezTo>
                  <a:cubicBezTo>
                    <a:pt x="21" y="94"/>
                    <a:pt x="23" y="95"/>
                    <a:pt x="20" y="96"/>
                  </a:cubicBezTo>
                  <a:cubicBezTo>
                    <a:pt x="17" y="97"/>
                    <a:pt x="18" y="98"/>
                    <a:pt x="22" y="100"/>
                  </a:cubicBezTo>
                  <a:cubicBezTo>
                    <a:pt x="23" y="100"/>
                    <a:pt x="24" y="101"/>
                    <a:pt x="25" y="102"/>
                  </a:cubicBezTo>
                  <a:cubicBezTo>
                    <a:pt x="25" y="101"/>
                    <a:pt x="26" y="101"/>
                    <a:pt x="26" y="100"/>
                  </a:cubicBezTo>
                  <a:cubicBezTo>
                    <a:pt x="30" y="97"/>
                    <a:pt x="38" y="93"/>
                    <a:pt x="44" y="95"/>
                  </a:cubicBezTo>
                  <a:cubicBezTo>
                    <a:pt x="49" y="96"/>
                    <a:pt x="54" y="94"/>
                    <a:pt x="57" y="97"/>
                  </a:cubicBezTo>
                  <a:cubicBezTo>
                    <a:pt x="59" y="101"/>
                    <a:pt x="57" y="107"/>
                    <a:pt x="58" y="110"/>
                  </a:cubicBezTo>
                  <a:cubicBezTo>
                    <a:pt x="59" y="112"/>
                    <a:pt x="53" y="112"/>
                    <a:pt x="49" y="112"/>
                  </a:cubicBezTo>
                  <a:cubicBezTo>
                    <a:pt x="46" y="111"/>
                    <a:pt x="38" y="113"/>
                    <a:pt x="39" y="116"/>
                  </a:cubicBezTo>
                  <a:cubicBezTo>
                    <a:pt x="40" y="118"/>
                    <a:pt x="43" y="123"/>
                    <a:pt x="38" y="120"/>
                  </a:cubicBezTo>
                  <a:cubicBezTo>
                    <a:pt x="33" y="118"/>
                    <a:pt x="31" y="123"/>
                    <a:pt x="33" y="123"/>
                  </a:cubicBezTo>
                  <a:cubicBezTo>
                    <a:pt x="36" y="123"/>
                    <a:pt x="40" y="126"/>
                    <a:pt x="40" y="129"/>
                  </a:cubicBezTo>
                  <a:cubicBezTo>
                    <a:pt x="40" y="131"/>
                    <a:pt x="40" y="136"/>
                    <a:pt x="43" y="135"/>
                  </a:cubicBezTo>
                  <a:cubicBezTo>
                    <a:pt x="45" y="134"/>
                    <a:pt x="45" y="139"/>
                    <a:pt x="49" y="139"/>
                  </a:cubicBezTo>
                  <a:cubicBezTo>
                    <a:pt x="52" y="138"/>
                    <a:pt x="55" y="140"/>
                    <a:pt x="53" y="143"/>
                  </a:cubicBezTo>
                  <a:cubicBezTo>
                    <a:pt x="50" y="146"/>
                    <a:pt x="54" y="155"/>
                    <a:pt x="55" y="153"/>
                  </a:cubicBezTo>
                  <a:cubicBezTo>
                    <a:pt x="56" y="152"/>
                    <a:pt x="55" y="149"/>
                    <a:pt x="56" y="147"/>
                  </a:cubicBezTo>
                  <a:cubicBezTo>
                    <a:pt x="55" y="143"/>
                    <a:pt x="63" y="143"/>
                    <a:pt x="65" y="143"/>
                  </a:cubicBezTo>
                  <a:cubicBezTo>
                    <a:pt x="68" y="143"/>
                    <a:pt x="72" y="147"/>
                    <a:pt x="75" y="151"/>
                  </a:cubicBezTo>
                  <a:cubicBezTo>
                    <a:pt x="78" y="155"/>
                    <a:pt x="81" y="152"/>
                    <a:pt x="81" y="152"/>
                  </a:cubicBezTo>
                  <a:cubicBezTo>
                    <a:pt x="82" y="115"/>
                    <a:pt x="82" y="115"/>
                    <a:pt x="82" y="115"/>
                  </a:cubicBezTo>
                  <a:cubicBezTo>
                    <a:pt x="104" y="109"/>
                    <a:pt x="104" y="109"/>
                    <a:pt x="104" y="109"/>
                  </a:cubicBezTo>
                  <a:cubicBezTo>
                    <a:pt x="104" y="109"/>
                    <a:pt x="104" y="108"/>
                    <a:pt x="104" y="108"/>
                  </a:cubicBezTo>
                  <a:cubicBezTo>
                    <a:pt x="107" y="104"/>
                    <a:pt x="111" y="107"/>
                    <a:pt x="112" y="108"/>
                  </a:cubicBezTo>
                  <a:cubicBezTo>
                    <a:pt x="113" y="109"/>
                    <a:pt x="113" y="104"/>
                    <a:pt x="116" y="104"/>
                  </a:cubicBezTo>
                  <a:cubicBezTo>
                    <a:pt x="119" y="104"/>
                    <a:pt x="115" y="109"/>
                    <a:pt x="118" y="109"/>
                  </a:cubicBezTo>
                  <a:cubicBezTo>
                    <a:pt x="119" y="109"/>
                    <a:pt x="123" y="115"/>
                    <a:pt x="122" y="120"/>
                  </a:cubicBezTo>
                  <a:cubicBezTo>
                    <a:pt x="125" y="123"/>
                    <a:pt x="131" y="129"/>
                    <a:pt x="132" y="131"/>
                  </a:cubicBezTo>
                  <a:cubicBezTo>
                    <a:pt x="133" y="133"/>
                    <a:pt x="141" y="129"/>
                    <a:pt x="143" y="130"/>
                  </a:cubicBezTo>
                  <a:cubicBezTo>
                    <a:pt x="145" y="131"/>
                    <a:pt x="158" y="131"/>
                    <a:pt x="160" y="131"/>
                  </a:cubicBezTo>
                  <a:cubicBezTo>
                    <a:pt x="162" y="131"/>
                    <a:pt x="164" y="135"/>
                    <a:pt x="167" y="136"/>
                  </a:cubicBezTo>
                  <a:cubicBezTo>
                    <a:pt x="169" y="136"/>
                    <a:pt x="168" y="141"/>
                    <a:pt x="169" y="144"/>
                  </a:cubicBezTo>
                  <a:cubicBezTo>
                    <a:pt x="169" y="147"/>
                    <a:pt x="173" y="150"/>
                    <a:pt x="173" y="152"/>
                  </a:cubicBezTo>
                  <a:cubicBezTo>
                    <a:pt x="174" y="155"/>
                    <a:pt x="178" y="154"/>
                    <a:pt x="180" y="154"/>
                  </a:cubicBezTo>
                  <a:cubicBezTo>
                    <a:pt x="183" y="155"/>
                    <a:pt x="187" y="156"/>
                    <a:pt x="187" y="159"/>
                  </a:cubicBezTo>
                  <a:cubicBezTo>
                    <a:pt x="188" y="161"/>
                    <a:pt x="191" y="159"/>
                    <a:pt x="191" y="157"/>
                  </a:cubicBezTo>
                  <a:cubicBezTo>
                    <a:pt x="192" y="155"/>
                    <a:pt x="195" y="153"/>
                    <a:pt x="200" y="151"/>
                  </a:cubicBezTo>
                  <a:cubicBezTo>
                    <a:pt x="202" y="150"/>
                    <a:pt x="204" y="150"/>
                    <a:pt x="205" y="150"/>
                  </a:cubicBezTo>
                  <a:cubicBezTo>
                    <a:pt x="206" y="148"/>
                    <a:pt x="207" y="146"/>
                    <a:pt x="208" y="145"/>
                  </a:cubicBezTo>
                  <a:cubicBezTo>
                    <a:pt x="209" y="145"/>
                    <a:pt x="212" y="142"/>
                    <a:pt x="213" y="140"/>
                  </a:cubicBezTo>
                  <a:cubicBezTo>
                    <a:pt x="213" y="137"/>
                    <a:pt x="220" y="137"/>
                    <a:pt x="224" y="139"/>
                  </a:cubicBezTo>
                  <a:cubicBezTo>
                    <a:pt x="229" y="142"/>
                    <a:pt x="231" y="142"/>
                    <a:pt x="232" y="138"/>
                  </a:cubicBezTo>
                  <a:cubicBezTo>
                    <a:pt x="232" y="135"/>
                    <a:pt x="238" y="134"/>
                    <a:pt x="240" y="135"/>
                  </a:cubicBezTo>
                  <a:cubicBezTo>
                    <a:pt x="242" y="136"/>
                    <a:pt x="249" y="139"/>
                    <a:pt x="252" y="138"/>
                  </a:cubicBezTo>
                  <a:cubicBezTo>
                    <a:pt x="255" y="137"/>
                    <a:pt x="269" y="138"/>
                    <a:pt x="273" y="139"/>
                  </a:cubicBezTo>
                  <a:cubicBezTo>
                    <a:pt x="277" y="140"/>
                    <a:pt x="278" y="138"/>
                    <a:pt x="281" y="141"/>
                  </a:cubicBezTo>
                  <a:cubicBezTo>
                    <a:pt x="284" y="145"/>
                    <a:pt x="285" y="142"/>
                    <a:pt x="288" y="144"/>
                  </a:cubicBezTo>
                  <a:cubicBezTo>
                    <a:pt x="288" y="143"/>
                    <a:pt x="288" y="142"/>
                    <a:pt x="288" y="141"/>
                  </a:cubicBezTo>
                  <a:cubicBezTo>
                    <a:pt x="288" y="138"/>
                    <a:pt x="292" y="136"/>
                    <a:pt x="293" y="134"/>
                  </a:cubicBezTo>
                  <a:cubicBezTo>
                    <a:pt x="293" y="133"/>
                    <a:pt x="289" y="127"/>
                    <a:pt x="289" y="125"/>
                  </a:cubicBezTo>
                  <a:cubicBezTo>
                    <a:pt x="289" y="123"/>
                    <a:pt x="289" y="119"/>
                    <a:pt x="287" y="118"/>
                  </a:cubicBezTo>
                  <a:cubicBezTo>
                    <a:pt x="285" y="117"/>
                    <a:pt x="291" y="114"/>
                    <a:pt x="292" y="115"/>
                  </a:cubicBezTo>
                  <a:cubicBezTo>
                    <a:pt x="295" y="115"/>
                    <a:pt x="299" y="112"/>
                    <a:pt x="300" y="113"/>
                  </a:cubicBezTo>
                  <a:cubicBezTo>
                    <a:pt x="301" y="114"/>
                    <a:pt x="304" y="115"/>
                    <a:pt x="306" y="115"/>
                  </a:cubicBezTo>
                  <a:cubicBezTo>
                    <a:pt x="308" y="115"/>
                    <a:pt x="307" y="112"/>
                    <a:pt x="306" y="111"/>
                  </a:cubicBezTo>
                  <a:cubicBezTo>
                    <a:pt x="305" y="109"/>
                    <a:pt x="310" y="98"/>
                    <a:pt x="311" y="94"/>
                  </a:cubicBezTo>
                  <a:cubicBezTo>
                    <a:pt x="312" y="91"/>
                    <a:pt x="314" y="94"/>
                    <a:pt x="317" y="94"/>
                  </a:cubicBezTo>
                  <a:cubicBezTo>
                    <a:pt x="320" y="95"/>
                    <a:pt x="323" y="94"/>
                    <a:pt x="325" y="95"/>
                  </a:cubicBezTo>
                  <a:cubicBezTo>
                    <a:pt x="326" y="96"/>
                    <a:pt x="331" y="94"/>
                    <a:pt x="333" y="92"/>
                  </a:cubicBezTo>
                  <a:cubicBezTo>
                    <a:pt x="334" y="90"/>
                    <a:pt x="331" y="90"/>
                    <a:pt x="331" y="85"/>
                  </a:cubicBezTo>
                  <a:cubicBezTo>
                    <a:pt x="332" y="81"/>
                    <a:pt x="334" y="79"/>
                    <a:pt x="337" y="79"/>
                  </a:cubicBezTo>
                  <a:cubicBezTo>
                    <a:pt x="340" y="79"/>
                    <a:pt x="341" y="76"/>
                    <a:pt x="341" y="74"/>
                  </a:cubicBezTo>
                  <a:cubicBezTo>
                    <a:pt x="341" y="73"/>
                    <a:pt x="343" y="71"/>
                    <a:pt x="343" y="69"/>
                  </a:cubicBezTo>
                  <a:cubicBezTo>
                    <a:pt x="343" y="68"/>
                    <a:pt x="342" y="67"/>
                    <a:pt x="342" y="66"/>
                  </a:cubicBezTo>
                  <a:moveTo>
                    <a:pt x="129" y="102"/>
                  </a:moveTo>
                  <a:cubicBezTo>
                    <a:pt x="128" y="104"/>
                    <a:pt x="118" y="101"/>
                    <a:pt x="117" y="99"/>
                  </a:cubicBezTo>
                  <a:cubicBezTo>
                    <a:pt x="116" y="97"/>
                    <a:pt x="131" y="99"/>
                    <a:pt x="129" y="102"/>
                  </a:cubicBezTo>
                  <a:moveTo>
                    <a:pt x="270" y="101"/>
                  </a:moveTo>
                  <a:cubicBezTo>
                    <a:pt x="263" y="101"/>
                    <a:pt x="248" y="98"/>
                    <a:pt x="241" y="105"/>
                  </a:cubicBezTo>
                  <a:cubicBezTo>
                    <a:pt x="235" y="111"/>
                    <a:pt x="240" y="115"/>
                    <a:pt x="237" y="115"/>
                  </a:cubicBezTo>
                  <a:cubicBezTo>
                    <a:pt x="234" y="116"/>
                    <a:pt x="232" y="105"/>
                    <a:pt x="236" y="102"/>
                  </a:cubicBezTo>
                  <a:cubicBezTo>
                    <a:pt x="239" y="98"/>
                    <a:pt x="251" y="97"/>
                    <a:pt x="258" y="98"/>
                  </a:cubicBezTo>
                  <a:cubicBezTo>
                    <a:pt x="265" y="100"/>
                    <a:pt x="277" y="97"/>
                    <a:pt x="279" y="97"/>
                  </a:cubicBezTo>
                  <a:cubicBezTo>
                    <a:pt x="280" y="98"/>
                    <a:pt x="277" y="101"/>
                    <a:pt x="270" y="10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4" name="Freeform 320">
              <a:extLst>
                <a:ext uri="{FF2B5EF4-FFF2-40B4-BE49-F238E27FC236}">
                  <a16:creationId xmlns:a16="http://schemas.microsoft.com/office/drawing/2014/main" id="{34908DA1-4489-8F53-8499-A8315D7DD0F4}"/>
                </a:ext>
              </a:extLst>
            </p:cNvPr>
            <p:cNvSpPr>
              <a:spLocks noEditPoints="1"/>
            </p:cNvSpPr>
            <p:nvPr/>
          </p:nvSpPr>
          <p:spPr bwMode="auto">
            <a:xfrm>
              <a:off x="5781676" y="2943226"/>
              <a:ext cx="965200" cy="454025"/>
            </a:xfrm>
            <a:custGeom>
              <a:avLst/>
              <a:gdLst>
                <a:gd name="T0" fmla="*/ 332 w 343"/>
                <a:gd name="T1" fmla="*/ 67 h 161"/>
                <a:gd name="T2" fmla="*/ 321 w 343"/>
                <a:gd name="T3" fmla="*/ 56 h 161"/>
                <a:gd name="T4" fmla="*/ 299 w 343"/>
                <a:gd name="T5" fmla="*/ 52 h 161"/>
                <a:gd name="T6" fmla="*/ 279 w 343"/>
                <a:gd name="T7" fmla="*/ 38 h 161"/>
                <a:gd name="T8" fmla="*/ 255 w 343"/>
                <a:gd name="T9" fmla="*/ 13 h 161"/>
                <a:gd name="T10" fmla="*/ 232 w 343"/>
                <a:gd name="T11" fmla="*/ 22 h 161"/>
                <a:gd name="T12" fmla="*/ 226 w 343"/>
                <a:gd name="T13" fmla="*/ 16 h 161"/>
                <a:gd name="T14" fmla="*/ 213 w 343"/>
                <a:gd name="T15" fmla="*/ 15 h 161"/>
                <a:gd name="T16" fmla="*/ 207 w 343"/>
                <a:gd name="T17" fmla="*/ 2 h 161"/>
                <a:gd name="T18" fmla="*/ 178 w 343"/>
                <a:gd name="T19" fmla="*/ 7 h 161"/>
                <a:gd name="T20" fmla="*/ 145 w 343"/>
                <a:gd name="T21" fmla="*/ 15 h 161"/>
                <a:gd name="T22" fmla="*/ 128 w 343"/>
                <a:gd name="T23" fmla="*/ 23 h 161"/>
                <a:gd name="T24" fmla="*/ 125 w 343"/>
                <a:gd name="T25" fmla="*/ 35 h 161"/>
                <a:gd name="T26" fmla="*/ 128 w 343"/>
                <a:gd name="T27" fmla="*/ 45 h 161"/>
                <a:gd name="T28" fmla="*/ 119 w 343"/>
                <a:gd name="T29" fmla="*/ 52 h 161"/>
                <a:gd name="T30" fmla="*/ 106 w 343"/>
                <a:gd name="T31" fmla="*/ 51 h 161"/>
                <a:gd name="T32" fmla="*/ 85 w 343"/>
                <a:gd name="T33" fmla="*/ 52 h 161"/>
                <a:gd name="T34" fmla="*/ 70 w 343"/>
                <a:gd name="T35" fmla="*/ 52 h 161"/>
                <a:gd name="T36" fmla="*/ 47 w 343"/>
                <a:gd name="T37" fmla="*/ 43 h 161"/>
                <a:gd name="T38" fmla="*/ 27 w 343"/>
                <a:gd name="T39" fmla="*/ 49 h 161"/>
                <a:gd name="T40" fmla="*/ 20 w 343"/>
                <a:gd name="T41" fmla="*/ 63 h 161"/>
                <a:gd name="T42" fmla="*/ 3 w 343"/>
                <a:gd name="T43" fmla="*/ 66 h 161"/>
                <a:gd name="T44" fmla="*/ 1 w 343"/>
                <a:gd name="T45" fmla="*/ 78 h 161"/>
                <a:gd name="T46" fmla="*/ 14 w 343"/>
                <a:gd name="T47" fmla="*/ 85 h 161"/>
                <a:gd name="T48" fmla="*/ 22 w 343"/>
                <a:gd name="T49" fmla="*/ 100 h 161"/>
                <a:gd name="T50" fmla="*/ 44 w 343"/>
                <a:gd name="T51" fmla="*/ 95 h 161"/>
                <a:gd name="T52" fmla="*/ 49 w 343"/>
                <a:gd name="T53" fmla="*/ 112 h 161"/>
                <a:gd name="T54" fmla="*/ 33 w 343"/>
                <a:gd name="T55" fmla="*/ 123 h 161"/>
                <a:gd name="T56" fmla="*/ 49 w 343"/>
                <a:gd name="T57" fmla="*/ 139 h 161"/>
                <a:gd name="T58" fmla="*/ 56 w 343"/>
                <a:gd name="T59" fmla="*/ 147 h 161"/>
                <a:gd name="T60" fmla="*/ 81 w 343"/>
                <a:gd name="T61" fmla="*/ 152 h 161"/>
                <a:gd name="T62" fmla="*/ 104 w 343"/>
                <a:gd name="T63" fmla="*/ 108 h 161"/>
                <a:gd name="T64" fmla="*/ 118 w 343"/>
                <a:gd name="T65" fmla="*/ 109 h 161"/>
                <a:gd name="T66" fmla="*/ 143 w 343"/>
                <a:gd name="T67" fmla="*/ 130 h 161"/>
                <a:gd name="T68" fmla="*/ 169 w 343"/>
                <a:gd name="T69" fmla="*/ 144 h 161"/>
                <a:gd name="T70" fmla="*/ 187 w 343"/>
                <a:gd name="T71" fmla="*/ 159 h 161"/>
                <a:gd name="T72" fmla="*/ 205 w 343"/>
                <a:gd name="T73" fmla="*/ 150 h 161"/>
                <a:gd name="T74" fmla="*/ 224 w 343"/>
                <a:gd name="T75" fmla="*/ 139 h 161"/>
                <a:gd name="T76" fmla="*/ 252 w 343"/>
                <a:gd name="T77" fmla="*/ 138 h 161"/>
                <a:gd name="T78" fmla="*/ 288 w 343"/>
                <a:gd name="T79" fmla="*/ 144 h 161"/>
                <a:gd name="T80" fmla="*/ 289 w 343"/>
                <a:gd name="T81" fmla="*/ 125 h 161"/>
                <a:gd name="T82" fmla="*/ 300 w 343"/>
                <a:gd name="T83" fmla="*/ 113 h 161"/>
                <a:gd name="T84" fmla="*/ 311 w 343"/>
                <a:gd name="T85" fmla="*/ 94 h 161"/>
                <a:gd name="T86" fmla="*/ 333 w 343"/>
                <a:gd name="T87" fmla="*/ 92 h 161"/>
                <a:gd name="T88" fmla="*/ 341 w 343"/>
                <a:gd name="T89" fmla="*/ 74 h 161"/>
                <a:gd name="T90" fmla="*/ 129 w 343"/>
                <a:gd name="T91" fmla="*/ 102 h 161"/>
                <a:gd name="T92" fmla="*/ 270 w 343"/>
                <a:gd name="T93" fmla="*/ 101 h 161"/>
                <a:gd name="T94" fmla="*/ 236 w 343"/>
                <a:gd name="T95" fmla="*/ 102 h 161"/>
                <a:gd name="T96" fmla="*/ 270 w 343"/>
                <a:gd name="T97" fmla="*/ 10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161">
                  <a:moveTo>
                    <a:pt x="342" y="66"/>
                  </a:moveTo>
                  <a:cubicBezTo>
                    <a:pt x="341" y="64"/>
                    <a:pt x="340" y="65"/>
                    <a:pt x="339" y="66"/>
                  </a:cubicBezTo>
                  <a:cubicBezTo>
                    <a:pt x="337" y="66"/>
                    <a:pt x="333" y="67"/>
                    <a:pt x="332" y="67"/>
                  </a:cubicBezTo>
                  <a:cubicBezTo>
                    <a:pt x="330" y="67"/>
                    <a:pt x="328" y="65"/>
                    <a:pt x="328" y="63"/>
                  </a:cubicBezTo>
                  <a:cubicBezTo>
                    <a:pt x="328" y="62"/>
                    <a:pt x="327" y="60"/>
                    <a:pt x="326" y="60"/>
                  </a:cubicBezTo>
                  <a:cubicBezTo>
                    <a:pt x="324" y="60"/>
                    <a:pt x="322" y="59"/>
                    <a:pt x="321" y="56"/>
                  </a:cubicBezTo>
                  <a:cubicBezTo>
                    <a:pt x="319" y="52"/>
                    <a:pt x="317" y="52"/>
                    <a:pt x="315" y="51"/>
                  </a:cubicBezTo>
                  <a:cubicBezTo>
                    <a:pt x="314" y="50"/>
                    <a:pt x="309" y="53"/>
                    <a:pt x="307" y="54"/>
                  </a:cubicBezTo>
                  <a:cubicBezTo>
                    <a:pt x="305" y="55"/>
                    <a:pt x="301" y="53"/>
                    <a:pt x="299" y="52"/>
                  </a:cubicBezTo>
                  <a:cubicBezTo>
                    <a:pt x="296" y="52"/>
                    <a:pt x="295" y="47"/>
                    <a:pt x="292" y="48"/>
                  </a:cubicBezTo>
                  <a:cubicBezTo>
                    <a:pt x="290" y="48"/>
                    <a:pt x="289" y="53"/>
                    <a:pt x="287" y="53"/>
                  </a:cubicBezTo>
                  <a:cubicBezTo>
                    <a:pt x="285" y="53"/>
                    <a:pt x="282" y="44"/>
                    <a:pt x="279" y="38"/>
                  </a:cubicBezTo>
                  <a:cubicBezTo>
                    <a:pt x="275" y="33"/>
                    <a:pt x="269" y="22"/>
                    <a:pt x="263" y="20"/>
                  </a:cubicBezTo>
                  <a:cubicBezTo>
                    <a:pt x="257" y="18"/>
                    <a:pt x="259" y="15"/>
                    <a:pt x="261" y="13"/>
                  </a:cubicBezTo>
                  <a:cubicBezTo>
                    <a:pt x="262" y="12"/>
                    <a:pt x="257" y="12"/>
                    <a:pt x="255" y="13"/>
                  </a:cubicBezTo>
                  <a:cubicBezTo>
                    <a:pt x="253" y="14"/>
                    <a:pt x="250" y="17"/>
                    <a:pt x="247" y="17"/>
                  </a:cubicBezTo>
                  <a:cubicBezTo>
                    <a:pt x="245" y="18"/>
                    <a:pt x="241" y="22"/>
                    <a:pt x="238" y="21"/>
                  </a:cubicBezTo>
                  <a:cubicBezTo>
                    <a:pt x="235" y="20"/>
                    <a:pt x="234" y="24"/>
                    <a:pt x="232" y="22"/>
                  </a:cubicBezTo>
                  <a:cubicBezTo>
                    <a:pt x="230" y="20"/>
                    <a:pt x="235" y="19"/>
                    <a:pt x="235" y="17"/>
                  </a:cubicBezTo>
                  <a:cubicBezTo>
                    <a:pt x="235" y="15"/>
                    <a:pt x="231" y="18"/>
                    <a:pt x="230" y="16"/>
                  </a:cubicBezTo>
                  <a:cubicBezTo>
                    <a:pt x="229" y="15"/>
                    <a:pt x="226" y="14"/>
                    <a:pt x="226" y="16"/>
                  </a:cubicBezTo>
                  <a:cubicBezTo>
                    <a:pt x="226" y="18"/>
                    <a:pt x="224" y="17"/>
                    <a:pt x="224" y="15"/>
                  </a:cubicBezTo>
                  <a:cubicBezTo>
                    <a:pt x="224" y="14"/>
                    <a:pt x="222" y="12"/>
                    <a:pt x="221" y="13"/>
                  </a:cubicBezTo>
                  <a:cubicBezTo>
                    <a:pt x="219" y="15"/>
                    <a:pt x="214" y="16"/>
                    <a:pt x="213" y="15"/>
                  </a:cubicBezTo>
                  <a:cubicBezTo>
                    <a:pt x="212" y="13"/>
                    <a:pt x="214" y="13"/>
                    <a:pt x="214" y="11"/>
                  </a:cubicBezTo>
                  <a:cubicBezTo>
                    <a:pt x="214" y="9"/>
                    <a:pt x="212" y="7"/>
                    <a:pt x="213" y="5"/>
                  </a:cubicBezTo>
                  <a:cubicBezTo>
                    <a:pt x="213" y="3"/>
                    <a:pt x="209" y="1"/>
                    <a:pt x="207" y="2"/>
                  </a:cubicBezTo>
                  <a:cubicBezTo>
                    <a:pt x="205" y="2"/>
                    <a:pt x="203" y="2"/>
                    <a:pt x="201" y="1"/>
                  </a:cubicBezTo>
                  <a:cubicBezTo>
                    <a:pt x="199" y="0"/>
                    <a:pt x="191" y="1"/>
                    <a:pt x="190" y="3"/>
                  </a:cubicBezTo>
                  <a:cubicBezTo>
                    <a:pt x="190" y="5"/>
                    <a:pt x="180" y="7"/>
                    <a:pt x="178" y="7"/>
                  </a:cubicBezTo>
                  <a:cubicBezTo>
                    <a:pt x="176" y="8"/>
                    <a:pt x="169" y="9"/>
                    <a:pt x="166" y="10"/>
                  </a:cubicBezTo>
                  <a:cubicBezTo>
                    <a:pt x="163" y="10"/>
                    <a:pt x="161" y="12"/>
                    <a:pt x="157" y="12"/>
                  </a:cubicBezTo>
                  <a:cubicBezTo>
                    <a:pt x="154" y="12"/>
                    <a:pt x="148" y="13"/>
                    <a:pt x="145" y="15"/>
                  </a:cubicBezTo>
                  <a:cubicBezTo>
                    <a:pt x="142" y="17"/>
                    <a:pt x="137" y="15"/>
                    <a:pt x="135" y="16"/>
                  </a:cubicBezTo>
                  <a:cubicBezTo>
                    <a:pt x="132" y="17"/>
                    <a:pt x="129" y="16"/>
                    <a:pt x="127" y="16"/>
                  </a:cubicBezTo>
                  <a:cubicBezTo>
                    <a:pt x="126" y="17"/>
                    <a:pt x="127" y="21"/>
                    <a:pt x="128" y="23"/>
                  </a:cubicBezTo>
                  <a:cubicBezTo>
                    <a:pt x="129" y="25"/>
                    <a:pt x="135" y="26"/>
                    <a:pt x="135" y="27"/>
                  </a:cubicBezTo>
                  <a:cubicBezTo>
                    <a:pt x="136" y="28"/>
                    <a:pt x="129" y="28"/>
                    <a:pt x="126" y="29"/>
                  </a:cubicBezTo>
                  <a:cubicBezTo>
                    <a:pt x="123" y="29"/>
                    <a:pt x="124" y="33"/>
                    <a:pt x="125" y="35"/>
                  </a:cubicBezTo>
                  <a:cubicBezTo>
                    <a:pt x="126" y="36"/>
                    <a:pt x="122" y="38"/>
                    <a:pt x="120" y="39"/>
                  </a:cubicBezTo>
                  <a:cubicBezTo>
                    <a:pt x="117" y="40"/>
                    <a:pt x="120" y="44"/>
                    <a:pt x="122" y="44"/>
                  </a:cubicBezTo>
                  <a:cubicBezTo>
                    <a:pt x="124" y="44"/>
                    <a:pt x="126" y="45"/>
                    <a:pt x="128" y="45"/>
                  </a:cubicBezTo>
                  <a:cubicBezTo>
                    <a:pt x="130" y="45"/>
                    <a:pt x="130" y="49"/>
                    <a:pt x="130" y="51"/>
                  </a:cubicBezTo>
                  <a:cubicBezTo>
                    <a:pt x="130" y="54"/>
                    <a:pt x="128" y="54"/>
                    <a:pt x="125" y="54"/>
                  </a:cubicBezTo>
                  <a:cubicBezTo>
                    <a:pt x="122" y="54"/>
                    <a:pt x="120" y="52"/>
                    <a:pt x="119" y="52"/>
                  </a:cubicBezTo>
                  <a:cubicBezTo>
                    <a:pt x="117" y="51"/>
                    <a:pt x="117" y="55"/>
                    <a:pt x="116" y="56"/>
                  </a:cubicBezTo>
                  <a:cubicBezTo>
                    <a:pt x="114" y="57"/>
                    <a:pt x="114" y="53"/>
                    <a:pt x="111" y="53"/>
                  </a:cubicBezTo>
                  <a:cubicBezTo>
                    <a:pt x="109" y="53"/>
                    <a:pt x="107" y="53"/>
                    <a:pt x="106" y="51"/>
                  </a:cubicBezTo>
                  <a:cubicBezTo>
                    <a:pt x="105" y="48"/>
                    <a:pt x="100" y="48"/>
                    <a:pt x="98" y="50"/>
                  </a:cubicBezTo>
                  <a:cubicBezTo>
                    <a:pt x="95" y="52"/>
                    <a:pt x="95" y="51"/>
                    <a:pt x="93" y="50"/>
                  </a:cubicBezTo>
                  <a:cubicBezTo>
                    <a:pt x="91" y="48"/>
                    <a:pt x="85" y="51"/>
                    <a:pt x="85" y="52"/>
                  </a:cubicBezTo>
                  <a:cubicBezTo>
                    <a:pt x="84" y="54"/>
                    <a:pt x="80" y="55"/>
                    <a:pt x="77" y="53"/>
                  </a:cubicBezTo>
                  <a:cubicBezTo>
                    <a:pt x="74" y="51"/>
                    <a:pt x="72" y="51"/>
                    <a:pt x="72" y="53"/>
                  </a:cubicBezTo>
                  <a:cubicBezTo>
                    <a:pt x="72" y="56"/>
                    <a:pt x="70" y="54"/>
                    <a:pt x="70" y="52"/>
                  </a:cubicBezTo>
                  <a:cubicBezTo>
                    <a:pt x="70" y="51"/>
                    <a:pt x="65" y="48"/>
                    <a:pt x="62" y="46"/>
                  </a:cubicBezTo>
                  <a:cubicBezTo>
                    <a:pt x="60" y="45"/>
                    <a:pt x="53" y="45"/>
                    <a:pt x="53" y="43"/>
                  </a:cubicBezTo>
                  <a:cubicBezTo>
                    <a:pt x="52" y="42"/>
                    <a:pt x="48" y="41"/>
                    <a:pt x="47" y="43"/>
                  </a:cubicBezTo>
                  <a:cubicBezTo>
                    <a:pt x="46" y="46"/>
                    <a:pt x="44" y="44"/>
                    <a:pt x="42" y="43"/>
                  </a:cubicBezTo>
                  <a:cubicBezTo>
                    <a:pt x="41" y="42"/>
                    <a:pt x="37" y="44"/>
                    <a:pt x="36" y="45"/>
                  </a:cubicBezTo>
                  <a:cubicBezTo>
                    <a:pt x="34" y="46"/>
                    <a:pt x="30" y="49"/>
                    <a:pt x="27" y="49"/>
                  </a:cubicBezTo>
                  <a:cubicBezTo>
                    <a:pt x="24" y="49"/>
                    <a:pt x="26" y="52"/>
                    <a:pt x="23" y="53"/>
                  </a:cubicBezTo>
                  <a:cubicBezTo>
                    <a:pt x="19" y="54"/>
                    <a:pt x="20" y="56"/>
                    <a:pt x="20" y="58"/>
                  </a:cubicBezTo>
                  <a:cubicBezTo>
                    <a:pt x="21" y="59"/>
                    <a:pt x="23" y="62"/>
                    <a:pt x="20" y="63"/>
                  </a:cubicBezTo>
                  <a:cubicBezTo>
                    <a:pt x="17" y="64"/>
                    <a:pt x="15" y="59"/>
                    <a:pt x="13" y="57"/>
                  </a:cubicBezTo>
                  <a:cubicBezTo>
                    <a:pt x="10" y="55"/>
                    <a:pt x="8" y="58"/>
                    <a:pt x="8" y="60"/>
                  </a:cubicBezTo>
                  <a:cubicBezTo>
                    <a:pt x="8" y="63"/>
                    <a:pt x="5" y="63"/>
                    <a:pt x="3" y="66"/>
                  </a:cubicBezTo>
                  <a:cubicBezTo>
                    <a:pt x="2" y="68"/>
                    <a:pt x="6" y="69"/>
                    <a:pt x="6" y="70"/>
                  </a:cubicBezTo>
                  <a:cubicBezTo>
                    <a:pt x="6" y="71"/>
                    <a:pt x="4" y="72"/>
                    <a:pt x="3" y="72"/>
                  </a:cubicBezTo>
                  <a:cubicBezTo>
                    <a:pt x="2" y="73"/>
                    <a:pt x="0" y="76"/>
                    <a:pt x="1" y="78"/>
                  </a:cubicBezTo>
                  <a:cubicBezTo>
                    <a:pt x="2" y="79"/>
                    <a:pt x="6" y="78"/>
                    <a:pt x="6" y="81"/>
                  </a:cubicBezTo>
                  <a:cubicBezTo>
                    <a:pt x="6" y="83"/>
                    <a:pt x="5" y="86"/>
                    <a:pt x="8" y="85"/>
                  </a:cubicBezTo>
                  <a:cubicBezTo>
                    <a:pt x="10" y="85"/>
                    <a:pt x="12" y="85"/>
                    <a:pt x="14" y="85"/>
                  </a:cubicBezTo>
                  <a:cubicBezTo>
                    <a:pt x="15" y="85"/>
                    <a:pt x="16" y="88"/>
                    <a:pt x="19" y="91"/>
                  </a:cubicBezTo>
                  <a:cubicBezTo>
                    <a:pt x="21" y="94"/>
                    <a:pt x="23" y="95"/>
                    <a:pt x="20" y="96"/>
                  </a:cubicBezTo>
                  <a:cubicBezTo>
                    <a:pt x="17" y="97"/>
                    <a:pt x="18" y="98"/>
                    <a:pt x="22" y="100"/>
                  </a:cubicBezTo>
                  <a:cubicBezTo>
                    <a:pt x="23" y="100"/>
                    <a:pt x="24" y="101"/>
                    <a:pt x="25" y="102"/>
                  </a:cubicBezTo>
                  <a:cubicBezTo>
                    <a:pt x="25" y="101"/>
                    <a:pt x="26" y="101"/>
                    <a:pt x="26" y="100"/>
                  </a:cubicBezTo>
                  <a:cubicBezTo>
                    <a:pt x="30" y="97"/>
                    <a:pt x="38" y="93"/>
                    <a:pt x="44" y="95"/>
                  </a:cubicBezTo>
                  <a:cubicBezTo>
                    <a:pt x="49" y="96"/>
                    <a:pt x="54" y="94"/>
                    <a:pt x="57" y="97"/>
                  </a:cubicBezTo>
                  <a:cubicBezTo>
                    <a:pt x="59" y="101"/>
                    <a:pt x="57" y="107"/>
                    <a:pt x="58" y="110"/>
                  </a:cubicBezTo>
                  <a:cubicBezTo>
                    <a:pt x="59" y="112"/>
                    <a:pt x="53" y="112"/>
                    <a:pt x="49" y="112"/>
                  </a:cubicBezTo>
                  <a:cubicBezTo>
                    <a:pt x="46" y="111"/>
                    <a:pt x="38" y="113"/>
                    <a:pt x="39" y="116"/>
                  </a:cubicBezTo>
                  <a:cubicBezTo>
                    <a:pt x="40" y="118"/>
                    <a:pt x="43" y="123"/>
                    <a:pt x="38" y="120"/>
                  </a:cubicBezTo>
                  <a:cubicBezTo>
                    <a:pt x="33" y="118"/>
                    <a:pt x="31" y="123"/>
                    <a:pt x="33" y="123"/>
                  </a:cubicBezTo>
                  <a:cubicBezTo>
                    <a:pt x="36" y="123"/>
                    <a:pt x="40" y="126"/>
                    <a:pt x="40" y="129"/>
                  </a:cubicBezTo>
                  <a:cubicBezTo>
                    <a:pt x="40" y="131"/>
                    <a:pt x="40" y="136"/>
                    <a:pt x="43" y="135"/>
                  </a:cubicBezTo>
                  <a:cubicBezTo>
                    <a:pt x="45" y="134"/>
                    <a:pt x="45" y="139"/>
                    <a:pt x="49" y="139"/>
                  </a:cubicBezTo>
                  <a:cubicBezTo>
                    <a:pt x="52" y="138"/>
                    <a:pt x="55" y="140"/>
                    <a:pt x="53" y="143"/>
                  </a:cubicBezTo>
                  <a:cubicBezTo>
                    <a:pt x="50" y="146"/>
                    <a:pt x="54" y="155"/>
                    <a:pt x="55" y="153"/>
                  </a:cubicBezTo>
                  <a:cubicBezTo>
                    <a:pt x="56" y="152"/>
                    <a:pt x="55" y="149"/>
                    <a:pt x="56" y="147"/>
                  </a:cubicBezTo>
                  <a:cubicBezTo>
                    <a:pt x="55" y="143"/>
                    <a:pt x="63" y="143"/>
                    <a:pt x="65" y="143"/>
                  </a:cubicBezTo>
                  <a:cubicBezTo>
                    <a:pt x="68" y="143"/>
                    <a:pt x="72" y="147"/>
                    <a:pt x="75" y="151"/>
                  </a:cubicBezTo>
                  <a:cubicBezTo>
                    <a:pt x="78" y="155"/>
                    <a:pt x="81" y="152"/>
                    <a:pt x="81" y="152"/>
                  </a:cubicBezTo>
                  <a:cubicBezTo>
                    <a:pt x="82" y="115"/>
                    <a:pt x="82" y="115"/>
                    <a:pt x="82" y="115"/>
                  </a:cubicBezTo>
                  <a:cubicBezTo>
                    <a:pt x="104" y="109"/>
                    <a:pt x="104" y="109"/>
                    <a:pt x="104" y="109"/>
                  </a:cubicBezTo>
                  <a:cubicBezTo>
                    <a:pt x="104" y="109"/>
                    <a:pt x="104" y="108"/>
                    <a:pt x="104" y="108"/>
                  </a:cubicBezTo>
                  <a:cubicBezTo>
                    <a:pt x="107" y="104"/>
                    <a:pt x="111" y="107"/>
                    <a:pt x="112" y="108"/>
                  </a:cubicBezTo>
                  <a:cubicBezTo>
                    <a:pt x="113" y="109"/>
                    <a:pt x="113" y="104"/>
                    <a:pt x="116" y="104"/>
                  </a:cubicBezTo>
                  <a:cubicBezTo>
                    <a:pt x="119" y="104"/>
                    <a:pt x="115" y="109"/>
                    <a:pt x="118" y="109"/>
                  </a:cubicBezTo>
                  <a:cubicBezTo>
                    <a:pt x="119" y="109"/>
                    <a:pt x="123" y="115"/>
                    <a:pt x="122" y="120"/>
                  </a:cubicBezTo>
                  <a:cubicBezTo>
                    <a:pt x="125" y="123"/>
                    <a:pt x="131" y="129"/>
                    <a:pt x="132" y="131"/>
                  </a:cubicBezTo>
                  <a:cubicBezTo>
                    <a:pt x="133" y="133"/>
                    <a:pt x="141" y="129"/>
                    <a:pt x="143" y="130"/>
                  </a:cubicBezTo>
                  <a:cubicBezTo>
                    <a:pt x="145" y="131"/>
                    <a:pt x="158" y="131"/>
                    <a:pt x="160" y="131"/>
                  </a:cubicBezTo>
                  <a:cubicBezTo>
                    <a:pt x="162" y="131"/>
                    <a:pt x="164" y="135"/>
                    <a:pt x="167" y="136"/>
                  </a:cubicBezTo>
                  <a:cubicBezTo>
                    <a:pt x="169" y="136"/>
                    <a:pt x="168" y="141"/>
                    <a:pt x="169" y="144"/>
                  </a:cubicBezTo>
                  <a:cubicBezTo>
                    <a:pt x="169" y="147"/>
                    <a:pt x="173" y="150"/>
                    <a:pt x="173" y="152"/>
                  </a:cubicBezTo>
                  <a:cubicBezTo>
                    <a:pt x="174" y="155"/>
                    <a:pt x="178" y="154"/>
                    <a:pt x="180" y="154"/>
                  </a:cubicBezTo>
                  <a:cubicBezTo>
                    <a:pt x="183" y="155"/>
                    <a:pt x="187" y="156"/>
                    <a:pt x="187" y="159"/>
                  </a:cubicBezTo>
                  <a:cubicBezTo>
                    <a:pt x="188" y="161"/>
                    <a:pt x="191" y="159"/>
                    <a:pt x="191" y="157"/>
                  </a:cubicBezTo>
                  <a:cubicBezTo>
                    <a:pt x="192" y="155"/>
                    <a:pt x="195" y="153"/>
                    <a:pt x="200" y="151"/>
                  </a:cubicBezTo>
                  <a:cubicBezTo>
                    <a:pt x="202" y="150"/>
                    <a:pt x="204" y="150"/>
                    <a:pt x="205" y="150"/>
                  </a:cubicBezTo>
                  <a:cubicBezTo>
                    <a:pt x="206" y="148"/>
                    <a:pt x="207" y="146"/>
                    <a:pt x="208" y="145"/>
                  </a:cubicBezTo>
                  <a:cubicBezTo>
                    <a:pt x="209" y="145"/>
                    <a:pt x="212" y="142"/>
                    <a:pt x="213" y="140"/>
                  </a:cubicBezTo>
                  <a:cubicBezTo>
                    <a:pt x="213" y="137"/>
                    <a:pt x="220" y="137"/>
                    <a:pt x="224" y="139"/>
                  </a:cubicBezTo>
                  <a:cubicBezTo>
                    <a:pt x="229" y="142"/>
                    <a:pt x="231" y="142"/>
                    <a:pt x="232" y="138"/>
                  </a:cubicBezTo>
                  <a:cubicBezTo>
                    <a:pt x="232" y="135"/>
                    <a:pt x="238" y="134"/>
                    <a:pt x="240" y="135"/>
                  </a:cubicBezTo>
                  <a:cubicBezTo>
                    <a:pt x="242" y="136"/>
                    <a:pt x="249" y="139"/>
                    <a:pt x="252" y="138"/>
                  </a:cubicBezTo>
                  <a:cubicBezTo>
                    <a:pt x="255" y="137"/>
                    <a:pt x="269" y="138"/>
                    <a:pt x="273" y="139"/>
                  </a:cubicBezTo>
                  <a:cubicBezTo>
                    <a:pt x="277" y="140"/>
                    <a:pt x="278" y="138"/>
                    <a:pt x="281" y="141"/>
                  </a:cubicBezTo>
                  <a:cubicBezTo>
                    <a:pt x="284" y="145"/>
                    <a:pt x="285" y="142"/>
                    <a:pt x="288" y="144"/>
                  </a:cubicBezTo>
                  <a:cubicBezTo>
                    <a:pt x="288" y="143"/>
                    <a:pt x="288" y="142"/>
                    <a:pt x="288" y="141"/>
                  </a:cubicBezTo>
                  <a:cubicBezTo>
                    <a:pt x="288" y="138"/>
                    <a:pt x="292" y="136"/>
                    <a:pt x="293" y="134"/>
                  </a:cubicBezTo>
                  <a:cubicBezTo>
                    <a:pt x="293" y="133"/>
                    <a:pt x="289" y="127"/>
                    <a:pt x="289" y="125"/>
                  </a:cubicBezTo>
                  <a:cubicBezTo>
                    <a:pt x="289" y="123"/>
                    <a:pt x="289" y="119"/>
                    <a:pt x="287" y="118"/>
                  </a:cubicBezTo>
                  <a:cubicBezTo>
                    <a:pt x="285" y="117"/>
                    <a:pt x="291" y="114"/>
                    <a:pt x="292" y="115"/>
                  </a:cubicBezTo>
                  <a:cubicBezTo>
                    <a:pt x="295" y="115"/>
                    <a:pt x="299" y="112"/>
                    <a:pt x="300" y="113"/>
                  </a:cubicBezTo>
                  <a:cubicBezTo>
                    <a:pt x="301" y="114"/>
                    <a:pt x="304" y="115"/>
                    <a:pt x="306" y="115"/>
                  </a:cubicBezTo>
                  <a:cubicBezTo>
                    <a:pt x="308" y="115"/>
                    <a:pt x="307" y="112"/>
                    <a:pt x="306" y="111"/>
                  </a:cubicBezTo>
                  <a:cubicBezTo>
                    <a:pt x="305" y="109"/>
                    <a:pt x="310" y="98"/>
                    <a:pt x="311" y="94"/>
                  </a:cubicBezTo>
                  <a:cubicBezTo>
                    <a:pt x="312" y="91"/>
                    <a:pt x="314" y="94"/>
                    <a:pt x="317" y="94"/>
                  </a:cubicBezTo>
                  <a:cubicBezTo>
                    <a:pt x="320" y="95"/>
                    <a:pt x="323" y="94"/>
                    <a:pt x="325" y="95"/>
                  </a:cubicBezTo>
                  <a:cubicBezTo>
                    <a:pt x="326" y="96"/>
                    <a:pt x="331" y="94"/>
                    <a:pt x="333" y="92"/>
                  </a:cubicBezTo>
                  <a:cubicBezTo>
                    <a:pt x="334" y="90"/>
                    <a:pt x="331" y="90"/>
                    <a:pt x="331" y="85"/>
                  </a:cubicBezTo>
                  <a:cubicBezTo>
                    <a:pt x="332" y="81"/>
                    <a:pt x="334" y="79"/>
                    <a:pt x="337" y="79"/>
                  </a:cubicBezTo>
                  <a:cubicBezTo>
                    <a:pt x="340" y="79"/>
                    <a:pt x="341" y="76"/>
                    <a:pt x="341" y="74"/>
                  </a:cubicBezTo>
                  <a:cubicBezTo>
                    <a:pt x="341" y="73"/>
                    <a:pt x="343" y="71"/>
                    <a:pt x="343" y="69"/>
                  </a:cubicBezTo>
                  <a:cubicBezTo>
                    <a:pt x="343" y="68"/>
                    <a:pt x="342" y="67"/>
                    <a:pt x="342" y="66"/>
                  </a:cubicBezTo>
                  <a:close/>
                  <a:moveTo>
                    <a:pt x="129" y="102"/>
                  </a:moveTo>
                  <a:cubicBezTo>
                    <a:pt x="128" y="104"/>
                    <a:pt x="118" y="101"/>
                    <a:pt x="117" y="99"/>
                  </a:cubicBezTo>
                  <a:cubicBezTo>
                    <a:pt x="116" y="97"/>
                    <a:pt x="131" y="99"/>
                    <a:pt x="129" y="102"/>
                  </a:cubicBezTo>
                  <a:close/>
                  <a:moveTo>
                    <a:pt x="270" y="101"/>
                  </a:moveTo>
                  <a:cubicBezTo>
                    <a:pt x="263" y="101"/>
                    <a:pt x="248" y="98"/>
                    <a:pt x="241" y="105"/>
                  </a:cubicBezTo>
                  <a:cubicBezTo>
                    <a:pt x="235" y="111"/>
                    <a:pt x="240" y="115"/>
                    <a:pt x="237" y="115"/>
                  </a:cubicBezTo>
                  <a:cubicBezTo>
                    <a:pt x="234" y="116"/>
                    <a:pt x="232" y="105"/>
                    <a:pt x="236" y="102"/>
                  </a:cubicBezTo>
                  <a:cubicBezTo>
                    <a:pt x="239" y="98"/>
                    <a:pt x="251" y="97"/>
                    <a:pt x="258" y="98"/>
                  </a:cubicBezTo>
                  <a:cubicBezTo>
                    <a:pt x="265" y="100"/>
                    <a:pt x="277" y="97"/>
                    <a:pt x="279" y="97"/>
                  </a:cubicBezTo>
                  <a:cubicBezTo>
                    <a:pt x="280" y="98"/>
                    <a:pt x="277" y="101"/>
                    <a:pt x="270" y="10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5" name="Freeform 321">
              <a:extLst>
                <a:ext uri="{FF2B5EF4-FFF2-40B4-BE49-F238E27FC236}">
                  <a16:creationId xmlns:a16="http://schemas.microsoft.com/office/drawing/2014/main" id="{289D6892-AF03-3F5A-FC8C-01AE8C442D47}"/>
                </a:ext>
              </a:extLst>
            </p:cNvPr>
            <p:cNvSpPr>
              <a:spLocks noEditPoints="1"/>
            </p:cNvSpPr>
            <p:nvPr/>
          </p:nvSpPr>
          <p:spPr bwMode="auto">
            <a:xfrm>
              <a:off x="5148263" y="1824038"/>
              <a:ext cx="4051300" cy="1555750"/>
            </a:xfrm>
            <a:custGeom>
              <a:avLst/>
              <a:gdLst>
                <a:gd name="T0" fmla="*/ 378 w 1439"/>
                <a:gd name="T1" fmla="*/ 11 h 552"/>
                <a:gd name="T2" fmla="*/ 639 w 1439"/>
                <a:gd name="T3" fmla="*/ 5 h 552"/>
                <a:gd name="T4" fmla="*/ 503 w 1439"/>
                <a:gd name="T5" fmla="*/ 158 h 552"/>
                <a:gd name="T6" fmla="*/ 694 w 1439"/>
                <a:gd name="T7" fmla="*/ 52 h 552"/>
                <a:gd name="T8" fmla="*/ 1050 w 1439"/>
                <a:gd name="T9" fmla="*/ 116 h 552"/>
                <a:gd name="T10" fmla="*/ 1103 w 1439"/>
                <a:gd name="T11" fmla="*/ 123 h 552"/>
                <a:gd name="T12" fmla="*/ 1028 w 1439"/>
                <a:gd name="T13" fmla="*/ 446 h 552"/>
                <a:gd name="T14" fmla="*/ 255 w 1439"/>
                <a:gd name="T15" fmla="*/ 23 h 552"/>
                <a:gd name="T16" fmla="*/ 1395 w 1439"/>
                <a:gd name="T17" fmla="*/ 253 h 552"/>
                <a:gd name="T18" fmla="*/ 1250 w 1439"/>
                <a:gd name="T19" fmla="*/ 212 h 552"/>
                <a:gd name="T20" fmla="*/ 1113 w 1439"/>
                <a:gd name="T21" fmla="*/ 185 h 552"/>
                <a:gd name="T22" fmla="*/ 1019 w 1439"/>
                <a:gd name="T23" fmla="*/ 157 h 552"/>
                <a:gd name="T24" fmla="*/ 945 w 1439"/>
                <a:gd name="T25" fmla="*/ 176 h 552"/>
                <a:gd name="T26" fmla="*/ 884 w 1439"/>
                <a:gd name="T27" fmla="*/ 145 h 552"/>
                <a:gd name="T28" fmla="*/ 783 w 1439"/>
                <a:gd name="T29" fmla="*/ 143 h 552"/>
                <a:gd name="T30" fmla="*/ 772 w 1439"/>
                <a:gd name="T31" fmla="*/ 123 h 552"/>
                <a:gd name="T32" fmla="*/ 732 w 1439"/>
                <a:gd name="T33" fmla="*/ 88 h 552"/>
                <a:gd name="T34" fmla="*/ 660 w 1439"/>
                <a:gd name="T35" fmla="*/ 100 h 552"/>
                <a:gd name="T36" fmla="*/ 572 w 1439"/>
                <a:gd name="T37" fmla="*/ 120 h 552"/>
                <a:gd name="T38" fmla="*/ 544 w 1439"/>
                <a:gd name="T39" fmla="*/ 144 h 552"/>
                <a:gd name="T40" fmla="*/ 501 w 1439"/>
                <a:gd name="T41" fmla="*/ 186 h 552"/>
                <a:gd name="T42" fmla="*/ 477 w 1439"/>
                <a:gd name="T43" fmla="*/ 214 h 552"/>
                <a:gd name="T44" fmla="*/ 442 w 1439"/>
                <a:gd name="T45" fmla="*/ 255 h 552"/>
                <a:gd name="T46" fmla="*/ 458 w 1439"/>
                <a:gd name="T47" fmla="*/ 223 h 552"/>
                <a:gd name="T48" fmla="*/ 405 w 1439"/>
                <a:gd name="T49" fmla="*/ 196 h 552"/>
                <a:gd name="T50" fmla="*/ 342 w 1439"/>
                <a:gd name="T51" fmla="*/ 205 h 552"/>
                <a:gd name="T52" fmla="*/ 281 w 1439"/>
                <a:gd name="T53" fmla="*/ 221 h 552"/>
                <a:gd name="T54" fmla="*/ 205 w 1439"/>
                <a:gd name="T55" fmla="*/ 224 h 552"/>
                <a:gd name="T56" fmla="*/ 157 w 1439"/>
                <a:gd name="T57" fmla="*/ 275 h 552"/>
                <a:gd name="T58" fmla="*/ 108 w 1439"/>
                <a:gd name="T59" fmla="*/ 244 h 552"/>
                <a:gd name="T60" fmla="*/ 112 w 1439"/>
                <a:gd name="T61" fmla="*/ 209 h 552"/>
                <a:gd name="T62" fmla="*/ 82 w 1439"/>
                <a:gd name="T63" fmla="*/ 241 h 552"/>
                <a:gd name="T64" fmla="*/ 74 w 1439"/>
                <a:gd name="T65" fmla="*/ 330 h 552"/>
                <a:gd name="T66" fmla="*/ 77 w 1439"/>
                <a:gd name="T67" fmla="*/ 387 h 552"/>
                <a:gd name="T68" fmla="*/ 120 w 1439"/>
                <a:gd name="T69" fmla="*/ 432 h 552"/>
                <a:gd name="T70" fmla="*/ 168 w 1439"/>
                <a:gd name="T71" fmla="*/ 472 h 552"/>
                <a:gd name="T72" fmla="*/ 172 w 1439"/>
                <a:gd name="T73" fmla="*/ 526 h 552"/>
                <a:gd name="T74" fmla="*/ 250 w 1439"/>
                <a:gd name="T75" fmla="*/ 499 h 552"/>
                <a:gd name="T76" fmla="*/ 248 w 1439"/>
                <a:gd name="T77" fmla="*/ 450 h 552"/>
                <a:gd name="T78" fmla="*/ 341 w 1439"/>
                <a:gd name="T79" fmla="*/ 453 h 552"/>
                <a:gd name="T80" fmla="*/ 391 w 1439"/>
                <a:gd name="T81" fmla="*/ 407 h 552"/>
                <a:gd name="T82" fmla="*/ 472 w 1439"/>
                <a:gd name="T83" fmla="*/ 414 h 552"/>
                <a:gd name="T84" fmla="*/ 567 w 1439"/>
                <a:gd name="T85" fmla="*/ 463 h 552"/>
                <a:gd name="T86" fmla="*/ 654 w 1439"/>
                <a:gd name="T87" fmla="*/ 453 h 552"/>
                <a:gd name="T88" fmla="*/ 729 w 1439"/>
                <a:gd name="T89" fmla="*/ 458 h 552"/>
                <a:gd name="T90" fmla="*/ 842 w 1439"/>
                <a:gd name="T91" fmla="*/ 439 h 552"/>
                <a:gd name="T92" fmla="*/ 930 w 1439"/>
                <a:gd name="T93" fmla="*/ 474 h 552"/>
                <a:gd name="T94" fmla="*/ 941 w 1439"/>
                <a:gd name="T95" fmla="*/ 532 h 552"/>
                <a:gd name="T96" fmla="*/ 1006 w 1439"/>
                <a:gd name="T97" fmla="*/ 412 h 552"/>
                <a:gd name="T98" fmla="*/ 1015 w 1439"/>
                <a:gd name="T99" fmla="*/ 365 h 552"/>
                <a:gd name="T100" fmla="*/ 1129 w 1439"/>
                <a:gd name="T101" fmla="*/ 353 h 552"/>
                <a:gd name="T102" fmla="*/ 1206 w 1439"/>
                <a:gd name="T103" fmla="*/ 313 h 552"/>
                <a:gd name="T104" fmla="*/ 1150 w 1439"/>
                <a:gd name="T105" fmla="*/ 444 h 552"/>
                <a:gd name="T106" fmla="*/ 1205 w 1439"/>
                <a:gd name="T107" fmla="*/ 369 h 552"/>
                <a:gd name="T108" fmla="*/ 1293 w 1439"/>
                <a:gd name="T109" fmla="*/ 324 h 552"/>
                <a:gd name="T110" fmla="*/ 1353 w 1439"/>
                <a:gd name="T111" fmla="*/ 274 h 552"/>
                <a:gd name="T112" fmla="*/ 1411 w 1439"/>
                <a:gd name="T113" fmla="*/ 280 h 552"/>
                <a:gd name="T114" fmla="*/ 740 w 1439"/>
                <a:gd name="T115" fmla="*/ 411 h 552"/>
                <a:gd name="T116" fmla="*/ 289 w 1439"/>
                <a:gd name="T117" fmla="*/ 25 h 552"/>
                <a:gd name="T118" fmla="*/ 295 w 1439"/>
                <a:gd name="T119" fmla="*/ 15 h 552"/>
                <a:gd name="T120" fmla="*/ 314 w 1439"/>
                <a:gd name="T121" fmla="*/ 152 h 552"/>
                <a:gd name="T122" fmla="*/ 314 w 1439"/>
                <a:gd name="T123" fmla="*/ 1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52">
                  <a:moveTo>
                    <a:pt x="22" y="399"/>
                  </a:moveTo>
                  <a:cubicBezTo>
                    <a:pt x="21" y="399"/>
                    <a:pt x="18" y="398"/>
                    <a:pt x="17" y="397"/>
                  </a:cubicBezTo>
                  <a:cubicBezTo>
                    <a:pt x="16" y="396"/>
                    <a:pt x="14" y="396"/>
                    <a:pt x="12" y="397"/>
                  </a:cubicBezTo>
                  <a:cubicBezTo>
                    <a:pt x="12" y="397"/>
                    <a:pt x="13" y="397"/>
                    <a:pt x="13" y="398"/>
                  </a:cubicBezTo>
                  <a:cubicBezTo>
                    <a:pt x="14" y="400"/>
                    <a:pt x="9" y="400"/>
                    <a:pt x="10" y="402"/>
                  </a:cubicBezTo>
                  <a:cubicBezTo>
                    <a:pt x="12" y="405"/>
                    <a:pt x="6" y="405"/>
                    <a:pt x="6" y="402"/>
                  </a:cubicBezTo>
                  <a:cubicBezTo>
                    <a:pt x="6" y="400"/>
                    <a:pt x="0" y="401"/>
                    <a:pt x="1" y="403"/>
                  </a:cubicBezTo>
                  <a:cubicBezTo>
                    <a:pt x="1" y="403"/>
                    <a:pt x="1" y="404"/>
                    <a:pt x="0" y="405"/>
                  </a:cubicBezTo>
                  <a:cubicBezTo>
                    <a:pt x="2" y="405"/>
                    <a:pt x="4" y="406"/>
                    <a:pt x="4" y="406"/>
                  </a:cubicBezTo>
                  <a:cubicBezTo>
                    <a:pt x="6" y="407"/>
                    <a:pt x="20" y="408"/>
                    <a:pt x="26" y="407"/>
                  </a:cubicBezTo>
                  <a:cubicBezTo>
                    <a:pt x="26" y="406"/>
                    <a:pt x="27" y="403"/>
                    <a:pt x="27" y="402"/>
                  </a:cubicBezTo>
                  <a:cubicBezTo>
                    <a:pt x="27" y="400"/>
                    <a:pt x="23" y="398"/>
                    <a:pt x="22" y="399"/>
                  </a:cubicBezTo>
                  <a:moveTo>
                    <a:pt x="382" y="15"/>
                  </a:moveTo>
                  <a:cubicBezTo>
                    <a:pt x="392" y="14"/>
                    <a:pt x="391" y="9"/>
                    <a:pt x="386" y="8"/>
                  </a:cubicBezTo>
                  <a:cubicBezTo>
                    <a:pt x="381" y="7"/>
                    <a:pt x="381" y="11"/>
                    <a:pt x="378" y="11"/>
                  </a:cubicBezTo>
                  <a:cubicBezTo>
                    <a:pt x="376" y="11"/>
                    <a:pt x="366" y="13"/>
                    <a:pt x="368" y="15"/>
                  </a:cubicBezTo>
                  <a:cubicBezTo>
                    <a:pt x="371" y="17"/>
                    <a:pt x="377" y="16"/>
                    <a:pt x="382" y="15"/>
                  </a:cubicBezTo>
                  <a:moveTo>
                    <a:pt x="430" y="154"/>
                  </a:moveTo>
                  <a:cubicBezTo>
                    <a:pt x="434" y="154"/>
                    <a:pt x="442" y="153"/>
                    <a:pt x="443" y="151"/>
                  </a:cubicBezTo>
                  <a:cubicBezTo>
                    <a:pt x="444" y="149"/>
                    <a:pt x="440" y="147"/>
                    <a:pt x="434" y="147"/>
                  </a:cubicBezTo>
                  <a:cubicBezTo>
                    <a:pt x="428" y="147"/>
                    <a:pt x="427" y="153"/>
                    <a:pt x="430" y="154"/>
                  </a:cubicBezTo>
                  <a:moveTo>
                    <a:pt x="614" y="27"/>
                  </a:moveTo>
                  <a:cubicBezTo>
                    <a:pt x="619" y="29"/>
                    <a:pt x="617" y="30"/>
                    <a:pt x="612" y="30"/>
                  </a:cubicBezTo>
                  <a:cubicBezTo>
                    <a:pt x="607" y="30"/>
                    <a:pt x="603" y="32"/>
                    <a:pt x="606" y="33"/>
                  </a:cubicBezTo>
                  <a:cubicBezTo>
                    <a:pt x="609" y="34"/>
                    <a:pt x="609" y="37"/>
                    <a:pt x="614" y="38"/>
                  </a:cubicBezTo>
                  <a:cubicBezTo>
                    <a:pt x="619" y="39"/>
                    <a:pt x="624" y="35"/>
                    <a:pt x="624" y="32"/>
                  </a:cubicBezTo>
                  <a:cubicBezTo>
                    <a:pt x="623" y="29"/>
                    <a:pt x="642" y="26"/>
                    <a:pt x="647" y="25"/>
                  </a:cubicBezTo>
                  <a:cubicBezTo>
                    <a:pt x="652" y="24"/>
                    <a:pt x="644" y="18"/>
                    <a:pt x="649" y="18"/>
                  </a:cubicBezTo>
                  <a:cubicBezTo>
                    <a:pt x="655" y="17"/>
                    <a:pt x="652" y="15"/>
                    <a:pt x="646" y="14"/>
                  </a:cubicBezTo>
                  <a:cubicBezTo>
                    <a:pt x="639" y="13"/>
                    <a:pt x="642" y="7"/>
                    <a:pt x="639" y="5"/>
                  </a:cubicBezTo>
                  <a:cubicBezTo>
                    <a:pt x="637" y="3"/>
                    <a:pt x="636" y="8"/>
                    <a:pt x="627" y="9"/>
                  </a:cubicBezTo>
                  <a:cubicBezTo>
                    <a:pt x="618" y="11"/>
                    <a:pt x="614" y="13"/>
                    <a:pt x="618" y="15"/>
                  </a:cubicBezTo>
                  <a:cubicBezTo>
                    <a:pt x="621" y="17"/>
                    <a:pt x="618" y="21"/>
                    <a:pt x="614" y="21"/>
                  </a:cubicBezTo>
                  <a:cubicBezTo>
                    <a:pt x="610" y="21"/>
                    <a:pt x="610" y="25"/>
                    <a:pt x="614" y="27"/>
                  </a:cubicBezTo>
                  <a:moveTo>
                    <a:pt x="627" y="34"/>
                  </a:moveTo>
                  <a:cubicBezTo>
                    <a:pt x="627" y="36"/>
                    <a:pt x="619" y="39"/>
                    <a:pt x="622" y="41"/>
                  </a:cubicBezTo>
                  <a:cubicBezTo>
                    <a:pt x="624" y="43"/>
                    <a:pt x="625" y="42"/>
                    <a:pt x="628" y="43"/>
                  </a:cubicBezTo>
                  <a:cubicBezTo>
                    <a:pt x="630" y="43"/>
                    <a:pt x="632" y="50"/>
                    <a:pt x="636" y="49"/>
                  </a:cubicBezTo>
                  <a:cubicBezTo>
                    <a:pt x="641" y="48"/>
                    <a:pt x="653" y="54"/>
                    <a:pt x="660" y="54"/>
                  </a:cubicBezTo>
                  <a:cubicBezTo>
                    <a:pt x="667" y="54"/>
                    <a:pt x="668" y="48"/>
                    <a:pt x="666" y="47"/>
                  </a:cubicBezTo>
                  <a:cubicBezTo>
                    <a:pt x="664" y="47"/>
                    <a:pt x="666" y="44"/>
                    <a:pt x="670" y="38"/>
                  </a:cubicBezTo>
                  <a:cubicBezTo>
                    <a:pt x="673" y="32"/>
                    <a:pt x="657" y="28"/>
                    <a:pt x="657" y="32"/>
                  </a:cubicBezTo>
                  <a:cubicBezTo>
                    <a:pt x="657" y="37"/>
                    <a:pt x="652" y="31"/>
                    <a:pt x="651" y="29"/>
                  </a:cubicBezTo>
                  <a:cubicBezTo>
                    <a:pt x="649" y="26"/>
                    <a:pt x="627" y="31"/>
                    <a:pt x="627" y="34"/>
                  </a:cubicBezTo>
                  <a:moveTo>
                    <a:pt x="503" y="158"/>
                  </a:moveTo>
                  <a:cubicBezTo>
                    <a:pt x="507" y="160"/>
                    <a:pt x="510" y="159"/>
                    <a:pt x="509" y="155"/>
                  </a:cubicBezTo>
                  <a:cubicBezTo>
                    <a:pt x="509" y="151"/>
                    <a:pt x="500" y="156"/>
                    <a:pt x="503" y="158"/>
                  </a:cubicBezTo>
                  <a:moveTo>
                    <a:pt x="608" y="9"/>
                  </a:moveTo>
                  <a:cubicBezTo>
                    <a:pt x="609" y="5"/>
                    <a:pt x="592" y="7"/>
                    <a:pt x="597" y="10"/>
                  </a:cubicBezTo>
                  <a:cubicBezTo>
                    <a:pt x="598" y="12"/>
                    <a:pt x="607" y="13"/>
                    <a:pt x="608" y="9"/>
                  </a:cubicBezTo>
                  <a:moveTo>
                    <a:pt x="1340" y="189"/>
                  </a:moveTo>
                  <a:cubicBezTo>
                    <a:pt x="1345" y="192"/>
                    <a:pt x="1348" y="186"/>
                    <a:pt x="1352" y="189"/>
                  </a:cubicBezTo>
                  <a:cubicBezTo>
                    <a:pt x="1356" y="192"/>
                    <a:pt x="1366" y="188"/>
                    <a:pt x="1370" y="187"/>
                  </a:cubicBezTo>
                  <a:cubicBezTo>
                    <a:pt x="1374" y="186"/>
                    <a:pt x="1372" y="181"/>
                    <a:pt x="1361" y="180"/>
                  </a:cubicBezTo>
                  <a:cubicBezTo>
                    <a:pt x="1350" y="179"/>
                    <a:pt x="1335" y="187"/>
                    <a:pt x="1340" y="189"/>
                  </a:cubicBezTo>
                  <a:moveTo>
                    <a:pt x="666" y="69"/>
                  </a:moveTo>
                  <a:cubicBezTo>
                    <a:pt x="670" y="71"/>
                    <a:pt x="681" y="66"/>
                    <a:pt x="688" y="66"/>
                  </a:cubicBezTo>
                  <a:cubicBezTo>
                    <a:pt x="696" y="67"/>
                    <a:pt x="717" y="61"/>
                    <a:pt x="717" y="57"/>
                  </a:cubicBezTo>
                  <a:cubicBezTo>
                    <a:pt x="718" y="53"/>
                    <a:pt x="710" y="53"/>
                    <a:pt x="706" y="50"/>
                  </a:cubicBezTo>
                  <a:cubicBezTo>
                    <a:pt x="703" y="46"/>
                    <a:pt x="696" y="49"/>
                    <a:pt x="694" y="52"/>
                  </a:cubicBezTo>
                  <a:cubicBezTo>
                    <a:pt x="692" y="55"/>
                    <a:pt x="690" y="52"/>
                    <a:pt x="695" y="48"/>
                  </a:cubicBezTo>
                  <a:cubicBezTo>
                    <a:pt x="700" y="43"/>
                    <a:pt x="690" y="39"/>
                    <a:pt x="690" y="42"/>
                  </a:cubicBezTo>
                  <a:cubicBezTo>
                    <a:pt x="690" y="45"/>
                    <a:pt x="681" y="43"/>
                    <a:pt x="681" y="45"/>
                  </a:cubicBezTo>
                  <a:cubicBezTo>
                    <a:pt x="681" y="48"/>
                    <a:pt x="678" y="49"/>
                    <a:pt x="678" y="52"/>
                  </a:cubicBezTo>
                  <a:cubicBezTo>
                    <a:pt x="678" y="55"/>
                    <a:pt x="672" y="51"/>
                    <a:pt x="672" y="57"/>
                  </a:cubicBezTo>
                  <a:cubicBezTo>
                    <a:pt x="672" y="63"/>
                    <a:pt x="662" y="67"/>
                    <a:pt x="666" y="69"/>
                  </a:cubicBezTo>
                  <a:moveTo>
                    <a:pt x="987" y="120"/>
                  </a:moveTo>
                  <a:cubicBezTo>
                    <a:pt x="991" y="122"/>
                    <a:pt x="992" y="123"/>
                    <a:pt x="994" y="125"/>
                  </a:cubicBezTo>
                  <a:cubicBezTo>
                    <a:pt x="996" y="127"/>
                    <a:pt x="1003" y="124"/>
                    <a:pt x="1006" y="123"/>
                  </a:cubicBezTo>
                  <a:cubicBezTo>
                    <a:pt x="1009" y="122"/>
                    <a:pt x="1010" y="128"/>
                    <a:pt x="1014" y="125"/>
                  </a:cubicBezTo>
                  <a:cubicBezTo>
                    <a:pt x="1019" y="122"/>
                    <a:pt x="1024" y="123"/>
                    <a:pt x="1029" y="123"/>
                  </a:cubicBezTo>
                  <a:cubicBezTo>
                    <a:pt x="1035" y="123"/>
                    <a:pt x="1028" y="117"/>
                    <a:pt x="1029" y="114"/>
                  </a:cubicBezTo>
                  <a:cubicBezTo>
                    <a:pt x="1029" y="111"/>
                    <a:pt x="1035" y="113"/>
                    <a:pt x="1033" y="115"/>
                  </a:cubicBezTo>
                  <a:cubicBezTo>
                    <a:pt x="1031" y="118"/>
                    <a:pt x="1036" y="123"/>
                    <a:pt x="1044" y="123"/>
                  </a:cubicBezTo>
                  <a:cubicBezTo>
                    <a:pt x="1052" y="122"/>
                    <a:pt x="1046" y="118"/>
                    <a:pt x="1050" y="116"/>
                  </a:cubicBezTo>
                  <a:cubicBezTo>
                    <a:pt x="1054" y="114"/>
                    <a:pt x="1053" y="112"/>
                    <a:pt x="1048" y="109"/>
                  </a:cubicBezTo>
                  <a:cubicBezTo>
                    <a:pt x="1042" y="105"/>
                    <a:pt x="1034" y="107"/>
                    <a:pt x="1030" y="105"/>
                  </a:cubicBezTo>
                  <a:cubicBezTo>
                    <a:pt x="1024" y="103"/>
                    <a:pt x="1018" y="103"/>
                    <a:pt x="1018" y="108"/>
                  </a:cubicBezTo>
                  <a:cubicBezTo>
                    <a:pt x="1017" y="114"/>
                    <a:pt x="1007" y="102"/>
                    <a:pt x="1001" y="100"/>
                  </a:cubicBezTo>
                  <a:cubicBezTo>
                    <a:pt x="996" y="99"/>
                    <a:pt x="979" y="116"/>
                    <a:pt x="987" y="120"/>
                  </a:cubicBezTo>
                  <a:moveTo>
                    <a:pt x="1039" y="152"/>
                  </a:moveTo>
                  <a:cubicBezTo>
                    <a:pt x="1044" y="151"/>
                    <a:pt x="1036" y="143"/>
                    <a:pt x="1028" y="141"/>
                  </a:cubicBezTo>
                  <a:cubicBezTo>
                    <a:pt x="1021" y="140"/>
                    <a:pt x="1013" y="147"/>
                    <a:pt x="1014" y="148"/>
                  </a:cubicBezTo>
                  <a:cubicBezTo>
                    <a:pt x="1017" y="151"/>
                    <a:pt x="1035" y="153"/>
                    <a:pt x="1039" y="152"/>
                  </a:cubicBezTo>
                  <a:moveTo>
                    <a:pt x="1019" y="135"/>
                  </a:moveTo>
                  <a:cubicBezTo>
                    <a:pt x="1019" y="132"/>
                    <a:pt x="1006" y="137"/>
                    <a:pt x="1011" y="139"/>
                  </a:cubicBezTo>
                  <a:cubicBezTo>
                    <a:pt x="1014" y="140"/>
                    <a:pt x="1019" y="139"/>
                    <a:pt x="1019" y="135"/>
                  </a:cubicBezTo>
                  <a:moveTo>
                    <a:pt x="1063" y="120"/>
                  </a:moveTo>
                  <a:cubicBezTo>
                    <a:pt x="1069" y="120"/>
                    <a:pt x="1072" y="126"/>
                    <a:pt x="1083" y="127"/>
                  </a:cubicBezTo>
                  <a:cubicBezTo>
                    <a:pt x="1094" y="127"/>
                    <a:pt x="1103" y="125"/>
                    <a:pt x="1103" y="123"/>
                  </a:cubicBezTo>
                  <a:cubicBezTo>
                    <a:pt x="1103" y="120"/>
                    <a:pt x="1093" y="117"/>
                    <a:pt x="1090" y="119"/>
                  </a:cubicBezTo>
                  <a:cubicBezTo>
                    <a:pt x="1086" y="120"/>
                    <a:pt x="1084" y="115"/>
                    <a:pt x="1080" y="117"/>
                  </a:cubicBezTo>
                  <a:cubicBezTo>
                    <a:pt x="1076" y="118"/>
                    <a:pt x="1070" y="118"/>
                    <a:pt x="1068" y="114"/>
                  </a:cubicBezTo>
                  <a:cubicBezTo>
                    <a:pt x="1066" y="111"/>
                    <a:pt x="1060" y="120"/>
                    <a:pt x="1063" y="120"/>
                  </a:cubicBezTo>
                  <a:moveTo>
                    <a:pt x="231" y="19"/>
                  </a:moveTo>
                  <a:cubicBezTo>
                    <a:pt x="237" y="13"/>
                    <a:pt x="244" y="18"/>
                    <a:pt x="245" y="16"/>
                  </a:cubicBezTo>
                  <a:cubicBezTo>
                    <a:pt x="246" y="13"/>
                    <a:pt x="234" y="13"/>
                    <a:pt x="230" y="15"/>
                  </a:cubicBezTo>
                  <a:cubicBezTo>
                    <a:pt x="226" y="17"/>
                    <a:pt x="216" y="15"/>
                    <a:pt x="217" y="18"/>
                  </a:cubicBezTo>
                  <a:cubicBezTo>
                    <a:pt x="218" y="20"/>
                    <a:pt x="225" y="24"/>
                    <a:pt x="231" y="19"/>
                  </a:cubicBezTo>
                  <a:moveTo>
                    <a:pt x="1037" y="439"/>
                  </a:moveTo>
                  <a:cubicBezTo>
                    <a:pt x="1034" y="432"/>
                    <a:pt x="1041" y="425"/>
                    <a:pt x="1036" y="421"/>
                  </a:cubicBezTo>
                  <a:cubicBezTo>
                    <a:pt x="1031" y="418"/>
                    <a:pt x="1033" y="410"/>
                    <a:pt x="1031" y="412"/>
                  </a:cubicBezTo>
                  <a:cubicBezTo>
                    <a:pt x="1028" y="413"/>
                    <a:pt x="1031" y="420"/>
                    <a:pt x="1027" y="420"/>
                  </a:cubicBezTo>
                  <a:cubicBezTo>
                    <a:pt x="1023" y="421"/>
                    <a:pt x="1027" y="424"/>
                    <a:pt x="1025" y="429"/>
                  </a:cubicBezTo>
                  <a:cubicBezTo>
                    <a:pt x="1024" y="434"/>
                    <a:pt x="1026" y="442"/>
                    <a:pt x="1028" y="446"/>
                  </a:cubicBezTo>
                  <a:cubicBezTo>
                    <a:pt x="1030" y="451"/>
                    <a:pt x="1025" y="475"/>
                    <a:pt x="1027" y="478"/>
                  </a:cubicBezTo>
                  <a:cubicBezTo>
                    <a:pt x="1029" y="482"/>
                    <a:pt x="1024" y="500"/>
                    <a:pt x="1026" y="502"/>
                  </a:cubicBezTo>
                  <a:cubicBezTo>
                    <a:pt x="1029" y="506"/>
                    <a:pt x="1027" y="497"/>
                    <a:pt x="1031" y="497"/>
                  </a:cubicBezTo>
                  <a:cubicBezTo>
                    <a:pt x="1035" y="496"/>
                    <a:pt x="1035" y="502"/>
                    <a:pt x="1038" y="503"/>
                  </a:cubicBezTo>
                  <a:cubicBezTo>
                    <a:pt x="1041" y="504"/>
                    <a:pt x="1039" y="495"/>
                    <a:pt x="1037" y="495"/>
                  </a:cubicBezTo>
                  <a:cubicBezTo>
                    <a:pt x="1034" y="496"/>
                    <a:pt x="1032" y="489"/>
                    <a:pt x="1031" y="485"/>
                  </a:cubicBezTo>
                  <a:cubicBezTo>
                    <a:pt x="1030" y="481"/>
                    <a:pt x="1033" y="477"/>
                    <a:pt x="1033" y="472"/>
                  </a:cubicBezTo>
                  <a:cubicBezTo>
                    <a:pt x="1033" y="467"/>
                    <a:pt x="1040" y="467"/>
                    <a:pt x="1043" y="471"/>
                  </a:cubicBezTo>
                  <a:cubicBezTo>
                    <a:pt x="1047" y="475"/>
                    <a:pt x="1048" y="472"/>
                    <a:pt x="1046" y="469"/>
                  </a:cubicBezTo>
                  <a:cubicBezTo>
                    <a:pt x="1045" y="467"/>
                    <a:pt x="1040" y="447"/>
                    <a:pt x="1037" y="439"/>
                  </a:cubicBezTo>
                  <a:moveTo>
                    <a:pt x="254" y="16"/>
                  </a:moveTo>
                  <a:cubicBezTo>
                    <a:pt x="258" y="19"/>
                    <a:pt x="245" y="18"/>
                    <a:pt x="243" y="21"/>
                  </a:cubicBezTo>
                  <a:cubicBezTo>
                    <a:pt x="241" y="23"/>
                    <a:pt x="233" y="22"/>
                    <a:pt x="235" y="25"/>
                  </a:cubicBezTo>
                  <a:cubicBezTo>
                    <a:pt x="236" y="28"/>
                    <a:pt x="249" y="28"/>
                    <a:pt x="249" y="26"/>
                  </a:cubicBezTo>
                  <a:cubicBezTo>
                    <a:pt x="249" y="23"/>
                    <a:pt x="255" y="26"/>
                    <a:pt x="255" y="23"/>
                  </a:cubicBezTo>
                  <a:cubicBezTo>
                    <a:pt x="256" y="21"/>
                    <a:pt x="258" y="19"/>
                    <a:pt x="265" y="18"/>
                  </a:cubicBezTo>
                  <a:cubicBezTo>
                    <a:pt x="272" y="18"/>
                    <a:pt x="272" y="15"/>
                    <a:pt x="266" y="12"/>
                  </a:cubicBezTo>
                  <a:cubicBezTo>
                    <a:pt x="259" y="9"/>
                    <a:pt x="251" y="14"/>
                    <a:pt x="254" y="16"/>
                  </a:cubicBezTo>
                  <a:moveTo>
                    <a:pt x="244" y="218"/>
                  </a:moveTo>
                  <a:cubicBezTo>
                    <a:pt x="250" y="224"/>
                    <a:pt x="256" y="215"/>
                    <a:pt x="259" y="214"/>
                  </a:cubicBezTo>
                  <a:cubicBezTo>
                    <a:pt x="262" y="214"/>
                    <a:pt x="257" y="210"/>
                    <a:pt x="252" y="209"/>
                  </a:cubicBezTo>
                  <a:cubicBezTo>
                    <a:pt x="246" y="207"/>
                    <a:pt x="238" y="213"/>
                    <a:pt x="244" y="218"/>
                  </a:cubicBezTo>
                  <a:moveTo>
                    <a:pt x="1436" y="260"/>
                  </a:moveTo>
                  <a:cubicBezTo>
                    <a:pt x="1434" y="259"/>
                    <a:pt x="1426" y="254"/>
                    <a:pt x="1424" y="251"/>
                  </a:cubicBezTo>
                  <a:cubicBezTo>
                    <a:pt x="1422" y="248"/>
                    <a:pt x="1412" y="247"/>
                    <a:pt x="1412" y="248"/>
                  </a:cubicBezTo>
                  <a:cubicBezTo>
                    <a:pt x="1412" y="250"/>
                    <a:pt x="1409" y="248"/>
                    <a:pt x="1408" y="246"/>
                  </a:cubicBezTo>
                  <a:cubicBezTo>
                    <a:pt x="1408" y="245"/>
                    <a:pt x="1397" y="245"/>
                    <a:pt x="1397" y="246"/>
                  </a:cubicBezTo>
                  <a:cubicBezTo>
                    <a:pt x="1397" y="248"/>
                    <a:pt x="1400" y="248"/>
                    <a:pt x="1401" y="250"/>
                  </a:cubicBezTo>
                  <a:cubicBezTo>
                    <a:pt x="1403" y="252"/>
                    <a:pt x="1399" y="253"/>
                    <a:pt x="1400" y="256"/>
                  </a:cubicBezTo>
                  <a:cubicBezTo>
                    <a:pt x="1401" y="258"/>
                    <a:pt x="1396" y="254"/>
                    <a:pt x="1395" y="253"/>
                  </a:cubicBezTo>
                  <a:cubicBezTo>
                    <a:pt x="1393" y="252"/>
                    <a:pt x="1394" y="247"/>
                    <a:pt x="1394" y="245"/>
                  </a:cubicBezTo>
                  <a:cubicBezTo>
                    <a:pt x="1395" y="242"/>
                    <a:pt x="1391" y="243"/>
                    <a:pt x="1391" y="240"/>
                  </a:cubicBezTo>
                  <a:cubicBezTo>
                    <a:pt x="1391" y="238"/>
                    <a:pt x="1379" y="233"/>
                    <a:pt x="1375" y="231"/>
                  </a:cubicBezTo>
                  <a:cubicBezTo>
                    <a:pt x="1370" y="229"/>
                    <a:pt x="1364" y="227"/>
                    <a:pt x="1362" y="224"/>
                  </a:cubicBezTo>
                  <a:cubicBezTo>
                    <a:pt x="1361" y="222"/>
                    <a:pt x="1352" y="222"/>
                    <a:pt x="1349" y="218"/>
                  </a:cubicBezTo>
                  <a:cubicBezTo>
                    <a:pt x="1346" y="215"/>
                    <a:pt x="1331" y="209"/>
                    <a:pt x="1325" y="209"/>
                  </a:cubicBezTo>
                  <a:cubicBezTo>
                    <a:pt x="1319" y="208"/>
                    <a:pt x="1321" y="205"/>
                    <a:pt x="1318" y="205"/>
                  </a:cubicBezTo>
                  <a:cubicBezTo>
                    <a:pt x="1315" y="206"/>
                    <a:pt x="1302" y="205"/>
                    <a:pt x="1298" y="205"/>
                  </a:cubicBezTo>
                  <a:cubicBezTo>
                    <a:pt x="1294" y="204"/>
                    <a:pt x="1293" y="207"/>
                    <a:pt x="1290" y="206"/>
                  </a:cubicBezTo>
                  <a:cubicBezTo>
                    <a:pt x="1287" y="205"/>
                    <a:pt x="1272" y="199"/>
                    <a:pt x="1271" y="201"/>
                  </a:cubicBezTo>
                  <a:cubicBezTo>
                    <a:pt x="1269" y="203"/>
                    <a:pt x="1270" y="206"/>
                    <a:pt x="1268" y="207"/>
                  </a:cubicBezTo>
                  <a:cubicBezTo>
                    <a:pt x="1266" y="207"/>
                    <a:pt x="1268" y="210"/>
                    <a:pt x="1272" y="213"/>
                  </a:cubicBezTo>
                  <a:cubicBezTo>
                    <a:pt x="1276" y="217"/>
                    <a:pt x="1274" y="220"/>
                    <a:pt x="1270" y="222"/>
                  </a:cubicBezTo>
                  <a:cubicBezTo>
                    <a:pt x="1266" y="223"/>
                    <a:pt x="1260" y="220"/>
                    <a:pt x="1258" y="217"/>
                  </a:cubicBezTo>
                  <a:cubicBezTo>
                    <a:pt x="1257" y="214"/>
                    <a:pt x="1251" y="216"/>
                    <a:pt x="1250" y="212"/>
                  </a:cubicBezTo>
                  <a:cubicBezTo>
                    <a:pt x="1249" y="208"/>
                    <a:pt x="1252" y="208"/>
                    <a:pt x="1254" y="210"/>
                  </a:cubicBezTo>
                  <a:cubicBezTo>
                    <a:pt x="1257" y="212"/>
                    <a:pt x="1260" y="210"/>
                    <a:pt x="1260" y="207"/>
                  </a:cubicBezTo>
                  <a:cubicBezTo>
                    <a:pt x="1261" y="205"/>
                    <a:pt x="1254" y="203"/>
                    <a:pt x="1250" y="203"/>
                  </a:cubicBezTo>
                  <a:cubicBezTo>
                    <a:pt x="1246" y="203"/>
                    <a:pt x="1244" y="209"/>
                    <a:pt x="1240" y="211"/>
                  </a:cubicBezTo>
                  <a:cubicBezTo>
                    <a:pt x="1236" y="213"/>
                    <a:pt x="1220" y="210"/>
                    <a:pt x="1219" y="208"/>
                  </a:cubicBezTo>
                  <a:cubicBezTo>
                    <a:pt x="1217" y="207"/>
                    <a:pt x="1196" y="208"/>
                    <a:pt x="1193" y="210"/>
                  </a:cubicBezTo>
                  <a:cubicBezTo>
                    <a:pt x="1191" y="211"/>
                    <a:pt x="1193" y="217"/>
                    <a:pt x="1192" y="218"/>
                  </a:cubicBezTo>
                  <a:cubicBezTo>
                    <a:pt x="1191" y="218"/>
                    <a:pt x="1189" y="211"/>
                    <a:pt x="1189" y="210"/>
                  </a:cubicBezTo>
                  <a:cubicBezTo>
                    <a:pt x="1189" y="208"/>
                    <a:pt x="1187" y="207"/>
                    <a:pt x="1183" y="207"/>
                  </a:cubicBezTo>
                  <a:cubicBezTo>
                    <a:pt x="1179" y="207"/>
                    <a:pt x="1177" y="207"/>
                    <a:pt x="1179" y="206"/>
                  </a:cubicBezTo>
                  <a:cubicBezTo>
                    <a:pt x="1180" y="204"/>
                    <a:pt x="1177" y="202"/>
                    <a:pt x="1180" y="200"/>
                  </a:cubicBezTo>
                  <a:cubicBezTo>
                    <a:pt x="1183" y="198"/>
                    <a:pt x="1175" y="191"/>
                    <a:pt x="1166" y="188"/>
                  </a:cubicBezTo>
                  <a:cubicBezTo>
                    <a:pt x="1158" y="185"/>
                    <a:pt x="1139" y="187"/>
                    <a:pt x="1134" y="188"/>
                  </a:cubicBezTo>
                  <a:cubicBezTo>
                    <a:pt x="1129" y="190"/>
                    <a:pt x="1120" y="189"/>
                    <a:pt x="1115" y="189"/>
                  </a:cubicBezTo>
                  <a:cubicBezTo>
                    <a:pt x="1110" y="190"/>
                    <a:pt x="1114" y="188"/>
                    <a:pt x="1113" y="185"/>
                  </a:cubicBezTo>
                  <a:cubicBezTo>
                    <a:pt x="1111" y="183"/>
                    <a:pt x="1103" y="180"/>
                    <a:pt x="1102" y="182"/>
                  </a:cubicBezTo>
                  <a:cubicBezTo>
                    <a:pt x="1101" y="184"/>
                    <a:pt x="1099" y="182"/>
                    <a:pt x="1099" y="181"/>
                  </a:cubicBezTo>
                  <a:cubicBezTo>
                    <a:pt x="1099" y="180"/>
                    <a:pt x="1091" y="177"/>
                    <a:pt x="1088" y="177"/>
                  </a:cubicBezTo>
                  <a:cubicBezTo>
                    <a:pt x="1085" y="178"/>
                    <a:pt x="1084" y="175"/>
                    <a:pt x="1087" y="175"/>
                  </a:cubicBezTo>
                  <a:cubicBezTo>
                    <a:pt x="1091" y="175"/>
                    <a:pt x="1097" y="175"/>
                    <a:pt x="1094" y="171"/>
                  </a:cubicBezTo>
                  <a:cubicBezTo>
                    <a:pt x="1091" y="167"/>
                    <a:pt x="1069" y="166"/>
                    <a:pt x="1067" y="167"/>
                  </a:cubicBezTo>
                  <a:cubicBezTo>
                    <a:pt x="1065" y="168"/>
                    <a:pt x="1067" y="171"/>
                    <a:pt x="1062" y="175"/>
                  </a:cubicBezTo>
                  <a:cubicBezTo>
                    <a:pt x="1057" y="180"/>
                    <a:pt x="1052" y="177"/>
                    <a:pt x="1053" y="174"/>
                  </a:cubicBezTo>
                  <a:cubicBezTo>
                    <a:pt x="1054" y="172"/>
                    <a:pt x="1060" y="173"/>
                    <a:pt x="1060" y="170"/>
                  </a:cubicBezTo>
                  <a:cubicBezTo>
                    <a:pt x="1060" y="168"/>
                    <a:pt x="1051" y="169"/>
                    <a:pt x="1050" y="167"/>
                  </a:cubicBezTo>
                  <a:cubicBezTo>
                    <a:pt x="1049" y="166"/>
                    <a:pt x="1052" y="164"/>
                    <a:pt x="1055" y="165"/>
                  </a:cubicBezTo>
                  <a:cubicBezTo>
                    <a:pt x="1058" y="166"/>
                    <a:pt x="1063" y="167"/>
                    <a:pt x="1063" y="165"/>
                  </a:cubicBezTo>
                  <a:cubicBezTo>
                    <a:pt x="1064" y="164"/>
                    <a:pt x="1060" y="164"/>
                    <a:pt x="1055" y="163"/>
                  </a:cubicBezTo>
                  <a:cubicBezTo>
                    <a:pt x="1050" y="162"/>
                    <a:pt x="1038" y="159"/>
                    <a:pt x="1032" y="160"/>
                  </a:cubicBezTo>
                  <a:cubicBezTo>
                    <a:pt x="1026" y="160"/>
                    <a:pt x="1023" y="157"/>
                    <a:pt x="1019" y="157"/>
                  </a:cubicBezTo>
                  <a:cubicBezTo>
                    <a:pt x="1016" y="157"/>
                    <a:pt x="1016" y="159"/>
                    <a:pt x="1017" y="161"/>
                  </a:cubicBezTo>
                  <a:cubicBezTo>
                    <a:pt x="1019" y="163"/>
                    <a:pt x="1014" y="164"/>
                    <a:pt x="1010" y="163"/>
                  </a:cubicBezTo>
                  <a:cubicBezTo>
                    <a:pt x="1006" y="163"/>
                    <a:pt x="1000" y="166"/>
                    <a:pt x="1002" y="169"/>
                  </a:cubicBezTo>
                  <a:cubicBezTo>
                    <a:pt x="1004" y="172"/>
                    <a:pt x="1007" y="168"/>
                    <a:pt x="1009" y="169"/>
                  </a:cubicBezTo>
                  <a:cubicBezTo>
                    <a:pt x="1011" y="170"/>
                    <a:pt x="1004" y="172"/>
                    <a:pt x="1007" y="173"/>
                  </a:cubicBezTo>
                  <a:cubicBezTo>
                    <a:pt x="1010" y="175"/>
                    <a:pt x="1009" y="178"/>
                    <a:pt x="1009" y="179"/>
                  </a:cubicBezTo>
                  <a:cubicBezTo>
                    <a:pt x="1009" y="180"/>
                    <a:pt x="1004" y="181"/>
                    <a:pt x="1002" y="179"/>
                  </a:cubicBezTo>
                  <a:cubicBezTo>
                    <a:pt x="1001" y="177"/>
                    <a:pt x="998" y="179"/>
                    <a:pt x="994" y="179"/>
                  </a:cubicBezTo>
                  <a:cubicBezTo>
                    <a:pt x="991" y="178"/>
                    <a:pt x="988" y="180"/>
                    <a:pt x="992" y="180"/>
                  </a:cubicBezTo>
                  <a:cubicBezTo>
                    <a:pt x="996" y="181"/>
                    <a:pt x="997" y="183"/>
                    <a:pt x="992" y="184"/>
                  </a:cubicBezTo>
                  <a:cubicBezTo>
                    <a:pt x="987" y="184"/>
                    <a:pt x="988" y="179"/>
                    <a:pt x="985" y="180"/>
                  </a:cubicBezTo>
                  <a:cubicBezTo>
                    <a:pt x="982" y="180"/>
                    <a:pt x="976" y="177"/>
                    <a:pt x="972" y="178"/>
                  </a:cubicBezTo>
                  <a:cubicBezTo>
                    <a:pt x="969" y="178"/>
                    <a:pt x="967" y="180"/>
                    <a:pt x="963" y="181"/>
                  </a:cubicBezTo>
                  <a:cubicBezTo>
                    <a:pt x="958" y="181"/>
                    <a:pt x="952" y="178"/>
                    <a:pt x="950" y="176"/>
                  </a:cubicBezTo>
                  <a:cubicBezTo>
                    <a:pt x="948" y="173"/>
                    <a:pt x="947" y="173"/>
                    <a:pt x="945" y="176"/>
                  </a:cubicBezTo>
                  <a:cubicBezTo>
                    <a:pt x="943" y="178"/>
                    <a:pt x="943" y="184"/>
                    <a:pt x="941" y="184"/>
                  </a:cubicBezTo>
                  <a:cubicBezTo>
                    <a:pt x="938" y="185"/>
                    <a:pt x="938" y="189"/>
                    <a:pt x="935" y="191"/>
                  </a:cubicBezTo>
                  <a:cubicBezTo>
                    <a:pt x="933" y="192"/>
                    <a:pt x="933" y="189"/>
                    <a:pt x="930" y="189"/>
                  </a:cubicBezTo>
                  <a:cubicBezTo>
                    <a:pt x="927" y="189"/>
                    <a:pt x="918" y="180"/>
                    <a:pt x="917" y="178"/>
                  </a:cubicBezTo>
                  <a:cubicBezTo>
                    <a:pt x="917" y="175"/>
                    <a:pt x="911" y="170"/>
                    <a:pt x="910" y="169"/>
                  </a:cubicBezTo>
                  <a:cubicBezTo>
                    <a:pt x="908" y="168"/>
                    <a:pt x="911" y="168"/>
                    <a:pt x="913" y="169"/>
                  </a:cubicBezTo>
                  <a:cubicBezTo>
                    <a:pt x="915" y="171"/>
                    <a:pt x="917" y="171"/>
                    <a:pt x="919" y="170"/>
                  </a:cubicBezTo>
                  <a:cubicBezTo>
                    <a:pt x="921" y="169"/>
                    <a:pt x="921" y="164"/>
                    <a:pt x="918" y="164"/>
                  </a:cubicBezTo>
                  <a:cubicBezTo>
                    <a:pt x="914" y="164"/>
                    <a:pt x="916" y="161"/>
                    <a:pt x="917" y="161"/>
                  </a:cubicBezTo>
                  <a:cubicBezTo>
                    <a:pt x="919" y="160"/>
                    <a:pt x="913" y="155"/>
                    <a:pt x="915" y="155"/>
                  </a:cubicBezTo>
                  <a:cubicBezTo>
                    <a:pt x="917" y="154"/>
                    <a:pt x="917" y="152"/>
                    <a:pt x="914" y="152"/>
                  </a:cubicBezTo>
                  <a:cubicBezTo>
                    <a:pt x="911" y="152"/>
                    <a:pt x="908" y="149"/>
                    <a:pt x="908" y="148"/>
                  </a:cubicBezTo>
                  <a:cubicBezTo>
                    <a:pt x="908" y="147"/>
                    <a:pt x="896" y="146"/>
                    <a:pt x="897" y="148"/>
                  </a:cubicBezTo>
                  <a:cubicBezTo>
                    <a:pt x="897" y="150"/>
                    <a:pt x="893" y="150"/>
                    <a:pt x="894" y="148"/>
                  </a:cubicBezTo>
                  <a:cubicBezTo>
                    <a:pt x="894" y="146"/>
                    <a:pt x="890" y="147"/>
                    <a:pt x="884" y="145"/>
                  </a:cubicBezTo>
                  <a:cubicBezTo>
                    <a:pt x="879" y="144"/>
                    <a:pt x="879" y="140"/>
                    <a:pt x="877" y="140"/>
                  </a:cubicBezTo>
                  <a:cubicBezTo>
                    <a:pt x="875" y="139"/>
                    <a:pt x="876" y="145"/>
                    <a:pt x="873" y="144"/>
                  </a:cubicBezTo>
                  <a:cubicBezTo>
                    <a:pt x="870" y="143"/>
                    <a:pt x="867" y="145"/>
                    <a:pt x="869" y="148"/>
                  </a:cubicBezTo>
                  <a:cubicBezTo>
                    <a:pt x="870" y="151"/>
                    <a:pt x="869" y="152"/>
                    <a:pt x="868" y="154"/>
                  </a:cubicBezTo>
                  <a:cubicBezTo>
                    <a:pt x="868" y="157"/>
                    <a:pt x="867" y="156"/>
                    <a:pt x="863" y="155"/>
                  </a:cubicBezTo>
                  <a:cubicBezTo>
                    <a:pt x="860" y="154"/>
                    <a:pt x="860" y="158"/>
                    <a:pt x="853" y="156"/>
                  </a:cubicBezTo>
                  <a:cubicBezTo>
                    <a:pt x="846" y="154"/>
                    <a:pt x="843" y="156"/>
                    <a:pt x="842" y="154"/>
                  </a:cubicBezTo>
                  <a:cubicBezTo>
                    <a:pt x="841" y="151"/>
                    <a:pt x="839" y="151"/>
                    <a:pt x="838" y="153"/>
                  </a:cubicBezTo>
                  <a:cubicBezTo>
                    <a:pt x="838" y="155"/>
                    <a:pt x="827" y="154"/>
                    <a:pt x="826" y="151"/>
                  </a:cubicBezTo>
                  <a:cubicBezTo>
                    <a:pt x="826" y="149"/>
                    <a:pt x="828" y="148"/>
                    <a:pt x="830" y="148"/>
                  </a:cubicBezTo>
                  <a:cubicBezTo>
                    <a:pt x="832" y="147"/>
                    <a:pt x="828" y="146"/>
                    <a:pt x="822" y="146"/>
                  </a:cubicBezTo>
                  <a:cubicBezTo>
                    <a:pt x="817" y="146"/>
                    <a:pt x="813" y="143"/>
                    <a:pt x="807" y="144"/>
                  </a:cubicBezTo>
                  <a:cubicBezTo>
                    <a:pt x="801" y="144"/>
                    <a:pt x="788" y="146"/>
                    <a:pt x="786" y="146"/>
                  </a:cubicBezTo>
                  <a:cubicBezTo>
                    <a:pt x="784" y="147"/>
                    <a:pt x="787" y="151"/>
                    <a:pt x="785" y="151"/>
                  </a:cubicBezTo>
                  <a:cubicBezTo>
                    <a:pt x="782" y="151"/>
                    <a:pt x="784" y="145"/>
                    <a:pt x="783" y="143"/>
                  </a:cubicBezTo>
                  <a:cubicBezTo>
                    <a:pt x="783" y="140"/>
                    <a:pt x="778" y="140"/>
                    <a:pt x="779" y="142"/>
                  </a:cubicBezTo>
                  <a:cubicBezTo>
                    <a:pt x="780" y="144"/>
                    <a:pt x="772" y="145"/>
                    <a:pt x="770" y="143"/>
                  </a:cubicBezTo>
                  <a:cubicBezTo>
                    <a:pt x="768" y="141"/>
                    <a:pt x="765" y="139"/>
                    <a:pt x="761" y="138"/>
                  </a:cubicBezTo>
                  <a:cubicBezTo>
                    <a:pt x="756" y="137"/>
                    <a:pt x="750" y="142"/>
                    <a:pt x="751" y="143"/>
                  </a:cubicBezTo>
                  <a:cubicBezTo>
                    <a:pt x="752" y="145"/>
                    <a:pt x="756" y="144"/>
                    <a:pt x="756" y="145"/>
                  </a:cubicBezTo>
                  <a:cubicBezTo>
                    <a:pt x="756" y="147"/>
                    <a:pt x="746" y="146"/>
                    <a:pt x="746" y="148"/>
                  </a:cubicBezTo>
                  <a:cubicBezTo>
                    <a:pt x="746" y="150"/>
                    <a:pt x="736" y="152"/>
                    <a:pt x="733" y="152"/>
                  </a:cubicBezTo>
                  <a:cubicBezTo>
                    <a:pt x="725" y="153"/>
                    <a:pt x="723" y="153"/>
                    <a:pt x="719" y="156"/>
                  </a:cubicBezTo>
                  <a:cubicBezTo>
                    <a:pt x="715" y="160"/>
                    <a:pt x="718" y="154"/>
                    <a:pt x="721" y="151"/>
                  </a:cubicBezTo>
                  <a:cubicBezTo>
                    <a:pt x="724" y="148"/>
                    <a:pt x="727" y="149"/>
                    <a:pt x="729" y="147"/>
                  </a:cubicBezTo>
                  <a:cubicBezTo>
                    <a:pt x="731" y="144"/>
                    <a:pt x="734" y="144"/>
                    <a:pt x="738" y="144"/>
                  </a:cubicBezTo>
                  <a:cubicBezTo>
                    <a:pt x="743" y="143"/>
                    <a:pt x="743" y="140"/>
                    <a:pt x="745" y="139"/>
                  </a:cubicBezTo>
                  <a:cubicBezTo>
                    <a:pt x="747" y="138"/>
                    <a:pt x="753" y="136"/>
                    <a:pt x="754" y="134"/>
                  </a:cubicBezTo>
                  <a:cubicBezTo>
                    <a:pt x="755" y="132"/>
                    <a:pt x="766" y="128"/>
                    <a:pt x="768" y="128"/>
                  </a:cubicBezTo>
                  <a:cubicBezTo>
                    <a:pt x="770" y="128"/>
                    <a:pt x="771" y="123"/>
                    <a:pt x="772" y="123"/>
                  </a:cubicBezTo>
                  <a:cubicBezTo>
                    <a:pt x="773" y="123"/>
                    <a:pt x="780" y="121"/>
                    <a:pt x="782" y="120"/>
                  </a:cubicBezTo>
                  <a:cubicBezTo>
                    <a:pt x="785" y="118"/>
                    <a:pt x="786" y="116"/>
                    <a:pt x="786" y="114"/>
                  </a:cubicBezTo>
                  <a:cubicBezTo>
                    <a:pt x="786" y="113"/>
                    <a:pt x="783" y="113"/>
                    <a:pt x="783" y="112"/>
                  </a:cubicBezTo>
                  <a:cubicBezTo>
                    <a:pt x="782" y="110"/>
                    <a:pt x="784" y="111"/>
                    <a:pt x="787" y="110"/>
                  </a:cubicBezTo>
                  <a:cubicBezTo>
                    <a:pt x="789" y="109"/>
                    <a:pt x="787" y="106"/>
                    <a:pt x="785" y="106"/>
                  </a:cubicBezTo>
                  <a:cubicBezTo>
                    <a:pt x="783" y="107"/>
                    <a:pt x="786" y="104"/>
                    <a:pt x="784" y="102"/>
                  </a:cubicBezTo>
                  <a:cubicBezTo>
                    <a:pt x="782" y="100"/>
                    <a:pt x="778" y="103"/>
                    <a:pt x="778" y="101"/>
                  </a:cubicBezTo>
                  <a:cubicBezTo>
                    <a:pt x="779" y="99"/>
                    <a:pt x="778" y="96"/>
                    <a:pt x="777" y="94"/>
                  </a:cubicBezTo>
                  <a:cubicBezTo>
                    <a:pt x="775" y="93"/>
                    <a:pt x="772" y="97"/>
                    <a:pt x="769" y="94"/>
                  </a:cubicBezTo>
                  <a:cubicBezTo>
                    <a:pt x="766" y="92"/>
                    <a:pt x="757" y="91"/>
                    <a:pt x="757" y="92"/>
                  </a:cubicBezTo>
                  <a:cubicBezTo>
                    <a:pt x="757" y="93"/>
                    <a:pt x="753" y="90"/>
                    <a:pt x="752" y="91"/>
                  </a:cubicBezTo>
                  <a:cubicBezTo>
                    <a:pt x="751" y="92"/>
                    <a:pt x="744" y="92"/>
                    <a:pt x="742" y="91"/>
                  </a:cubicBezTo>
                  <a:cubicBezTo>
                    <a:pt x="739" y="91"/>
                    <a:pt x="736" y="92"/>
                    <a:pt x="736" y="94"/>
                  </a:cubicBezTo>
                  <a:cubicBezTo>
                    <a:pt x="736" y="97"/>
                    <a:pt x="727" y="96"/>
                    <a:pt x="726" y="95"/>
                  </a:cubicBezTo>
                  <a:cubicBezTo>
                    <a:pt x="724" y="95"/>
                    <a:pt x="732" y="89"/>
                    <a:pt x="732" y="88"/>
                  </a:cubicBezTo>
                  <a:cubicBezTo>
                    <a:pt x="732" y="87"/>
                    <a:pt x="719" y="88"/>
                    <a:pt x="718" y="87"/>
                  </a:cubicBezTo>
                  <a:cubicBezTo>
                    <a:pt x="717" y="85"/>
                    <a:pt x="711" y="85"/>
                    <a:pt x="708" y="85"/>
                  </a:cubicBezTo>
                  <a:cubicBezTo>
                    <a:pt x="705" y="85"/>
                    <a:pt x="708" y="84"/>
                    <a:pt x="710" y="84"/>
                  </a:cubicBezTo>
                  <a:cubicBezTo>
                    <a:pt x="713" y="84"/>
                    <a:pt x="715" y="82"/>
                    <a:pt x="718" y="81"/>
                  </a:cubicBezTo>
                  <a:cubicBezTo>
                    <a:pt x="721" y="81"/>
                    <a:pt x="720" y="80"/>
                    <a:pt x="719" y="78"/>
                  </a:cubicBezTo>
                  <a:cubicBezTo>
                    <a:pt x="718" y="76"/>
                    <a:pt x="715" y="77"/>
                    <a:pt x="712" y="76"/>
                  </a:cubicBezTo>
                  <a:cubicBezTo>
                    <a:pt x="709" y="75"/>
                    <a:pt x="706" y="74"/>
                    <a:pt x="703" y="74"/>
                  </a:cubicBezTo>
                  <a:cubicBezTo>
                    <a:pt x="701" y="74"/>
                    <a:pt x="698" y="75"/>
                    <a:pt x="692" y="76"/>
                  </a:cubicBezTo>
                  <a:cubicBezTo>
                    <a:pt x="686" y="77"/>
                    <a:pt x="686" y="82"/>
                    <a:pt x="683" y="83"/>
                  </a:cubicBezTo>
                  <a:cubicBezTo>
                    <a:pt x="680" y="85"/>
                    <a:pt x="675" y="90"/>
                    <a:pt x="677" y="91"/>
                  </a:cubicBezTo>
                  <a:cubicBezTo>
                    <a:pt x="680" y="91"/>
                    <a:pt x="678" y="93"/>
                    <a:pt x="679" y="94"/>
                  </a:cubicBezTo>
                  <a:cubicBezTo>
                    <a:pt x="679" y="96"/>
                    <a:pt x="677" y="96"/>
                    <a:pt x="674" y="96"/>
                  </a:cubicBezTo>
                  <a:cubicBezTo>
                    <a:pt x="671" y="95"/>
                    <a:pt x="661" y="95"/>
                    <a:pt x="661" y="97"/>
                  </a:cubicBezTo>
                  <a:cubicBezTo>
                    <a:pt x="661" y="100"/>
                    <a:pt x="667" y="101"/>
                    <a:pt x="667" y="102"/>
                  </a:cubicBezTo>
                  <a:cubicBezTo>
                    <a:pt x="666" y="103"/>
                    <a:pt x="662" y="102"/>
                    <a:pt x="660" y="100"/>
                  </a:cubicBezTo>
                  <a:cubicBezTo>
                    <a:pt x="658" y="99"/>
                    <a:pt x="654" y="100"/>
                    <a:pt x="653" y="102"/>
                  </a:cubicBezTo>
                  <a:cubicBezTo>
                    <a:pt x="652" y="104"/>
                    <a:pt x="649" y="104"/>
                    <a:pt x="647" y="103"/>
                  </a:cubicBezTo>
                  <a:cubicBezTo>
                    <a:pt x="646" y="103"/>
                    <a:pt x="644" y="104"/>
                    <a:pt x="642" y="104"/>
                  </a:cubicBezTo>
                  <a:cubicBezTo>
                    <a:pt x="640" y="103"/>
                    <a:pt x="646" y="100"/>
                    <a:pt x="644" y="99"/>
                  </a:cubicBezTo>
                  <a:cubicBezTo>
                    <a:pt x="643" y="97"/>
                    <a:pt x="637" y="99"/>
                    <a:pt x="636" y="101"/>
                  </a:cubicBezTo>
                  <a:cubicBezTo>
                    <a:pt x="636" y="103"/>
                    <a:pt x="632" y="99"/>
                    <a:pt x="631" y="100"/>
                  </a:cubicBezTo>
                  <a:cubicBezTo>
                    <a:pt x="629" y="101"/>
                    <a:pt x="628" y="102"/>
                    <a:pt x="625" y="103"/>
                  </a:cubicBezTo>
                  <a:cubicBezTo>
                    <a:pt x="623" y="104"/>
                    <a:pt x="618" y="102"/>
                    <a:pt x="617" y="104"/>
                  </a:cubicBezTo>
                  <a:cubicBezTo>
                    <a:pt x="616" y="106"/>
                    <a:pt x="622" y="106"/>
                    <a:pt x="622" y="107"/>
                  </a:cubicBezTo>
                  <a:cubicBezTo>
                    <a:pt x="622" y="108"/>
                    <a:pt x="609" y="108"/>
                    <a:pt x="608" y="109"/>
                  </a:cubicBezTo>
                  <a:cubicBezTo>
                    <a:pt x="608" y="111"/>
                    <a:pt x="603" y="111"/>
                    <a:pt x="598" y="111"/>
                  </a:cubicBezTo>
                  <a:cubicBezTo>
                    <a:pt x="592" y="111"/>
                    <a:pt x="594" y="114"/>
                    <a:pt x="590" y="114"/>
                  </a:cubicBezTo>
                  <a:cubicBezTo>
                    <a:pt x="585" y="115"/>
                    <a:pt x="583" y="115"/>
                    <a:pt x="582" y="118"/>
                  </a:cubicBezTo>
                  <a:cubicBezTo>
                    <a:pt x="581" y="120"/>
                    <a:pt x="577" y="120"/>
                    <a:pt x="576" y="119"/>
                  </a:cubicBezTo>
                  <a:cubicBezTo>
                    <a:pt x="574" y="117"/>
                    <a:pt x="570" y="119"/>
                    <a:pt x="572" y="120"/>
                  </a:cubicBezTo>
                  <a:cubicBezTo>
                    <a:pt x="574" y="120"/>
                    <a:pt x="572" y="122"/>
                    <a:pt x="571" y="122"/>
                  </a:cubicBezTo>
                  <a:cubicBezTo>
                    <a:pt x="570" y="121"/>
                    <a:pt x="566" y="124"/>
                    <a:pt x="568" y="124"/>
                  </a:cubicBezTo>
                  <a:cubicBezTo>
                    <a:pt x="570" y="123"/>
                    <a:pt x="571" y="125"/>
                    <a:pt x="570" y="127"/>
                  </a:cubicBezTo>
                  <a:cubicBezTo>
                    <a:pt x="569" y="128"/>
                    <a:pt x="564" y="125"/>
                    <a:pt x="563" y="126"/>
                  </a:cubicBezTo>
                  <a:cubicBezTo>
                    <a:pt x="562" y="128"/>
                    <a:pt x="565" y="129"/>
                    <a:pt x="567" y="129"/>
                  </a:cubicBezTo>
                  <a:cubicBezTo>
                    <a:pt x="570" y="129"/>
                    <a:pt x="571" y="130"/>
                    <a:pt x="571" y="132"/>
                  </a:cubicBezTo>
                  <a:cubicBezTo>
                    <a:pt x="571" y="133"/>
                    <a:pt x="566" y="131"/>
                    <a:pt x="565" y="132"/>
                  </a:cubicBezTo>
                  <a:cubicBezTo>
                    <a:pt x="564" y="134"/>
                    <a:pt x="566" y="134"/>
                    <a:pt x="568" y="134"/>
                  </a:cubicBezTo>
                  <a:cubicBezTo>
                    <a:pt x="570" y="135"/>
                    <a:pt x="569" y="136"/>
                    <a:pt x="571" y="137"/>
                  </a:cubicBezTo>
                  <a:cubicBezTo>
                    <a:pt x="571" y="138"/>
                    <a:pt x="571" y="138"/>
                    <a:pt x="571" y="138"/>
                  </a:cubicBezTo>
                  <a:cubicBezTo>
                    <a:pt x="572" y="139"/>
                    <a:pt x="570" y="140"/>
                    <a:pt x="570" y="141"/>
                  </a:cubicBezTo>
                  <a:cubicBezTo>
                    <a:pt x="571" y="143"/>
                    <a:pt x="568" y="144"/>
                    <a:pt x="568" y="142"/>
                  </a:cubicBezTo>
                  <a:cubicBezTo>
                    <a:pt x="568" y="141"/>
                    <a:pt x="561" y="140"/>
                    <a:pt x="560" y="142"/>
                  </a:cubicBezTo>
                  <a:cubicBezTo>
                    <a:pt x="559" y="143"/>
                    <a:pt x="558" y="145"/>
                    <a:pt x="556" y="143"/>
                  </a:cubicBezTo>
                  <a:cubicBezTo>
                    <a:pt x="554" y="142"/>
                    <a:pt x="550" y="144"/>
                    <a:pt x="544" y="144"/>
                  </a:cubicBezTo>
                  <a:cubicBezTo>
                    <a:pt x="537" y="144"/>
                    <a:pt x="525" y="145"/>
                    <a:pt x="522" y="146"/>
                  </a:cubicBezTo>
                  <a:cubicBezTo>
                    <a:pt x="519" y="147"/>
                    <a:pt x="516" y="151"/>
                    <a:pt x="519" y="154"/>
                  </a:cubicBezTo>
                  <a:cubicBezTo>
                    <a:pt x="522" y="157"/>
                    <a:pt x="519" y="158"/>
                    <a:pt x="519" y="160"/>
                  </a:cubicBezTo>
                  <a:cubicBezTo>
                    <a:pt x="519" y="162"/>
                    <a:pt x="526" y="166"/>
                    <a:pt x="530" y="166"/>
                  </a:cubicBezTo>
                  <a:cubicBezTo>
                    <a:pt x="534" y="166"/>
                    <a:pt x="538" y="171"/>
                    <a:pt x="535" y="174"/>
                  </a:cubicBezTo>
                  <a:cubicBezTo>
                    <a:pt x="533" y="177"/>
                    <a:pt x="526" y="173"/>
                    <a:pt x="521" y="170"/>
                  </a:cubicBezTo>
                  <a:cubicBezTo>
                    <a:pt x="516" y="166"/>
                    <a:pt x="505" y="164"/>
                    <a:pt x="502" y="165"/>
                  </a:cubicBezTo>
                  <a:cubicBezTo>
                    <a:pt x="498" y="165"/>
                    <a:pt x="500" y="161"/>
                    <a:pt x="496" y="162"/>
                  </a:cubicBezTo>
                  <a:cubicBezTo>
                    <a:pt x="491" y="162"/>
                    <a:pt x="487" y="166"/>
                    <a:pt x="490" y="166"/>
                  </a:cubicBezTo>
                  <a:cubicBezTo>
                    <a:pt x="493" y="166"/>
                    <a:pt x="495" y="166"/>
                    <a:pt x="494" y="167"/>
                  </a:cubicBezTo>
                  <a:cubicBezTo>
                    <a:pt x="492" y="169"/>
                    <a:pt x="495" y="168"/>
                    <a:pt x="498" y="170"/>
                  </a:cubicBezTo>
                  <a:cubicBezTo>
                    <a:pt x="502" y="171"/>
                    <a:pt x="495" y="174"/>
                    <a:pt x="491" y="171"/>
                  </a:cubicBezTo>
                  <a:cubicBezTo>
                    <a:pt x="488" y="168"/>
                    <a:pt x="483" y="171"/>
                    <a:pt x="482" y="173"/>
                  </a:cubicBezTo>
                  <a:cubicBezTo>
                    <a:pt x="481" y="175"/>
                    <a:pt x="487" y="181"/>
                    <a:pt x="493" y="182"/>
                  </a:cubicBezTo>
                  <a:cubicBezTo>
                    <a:pt x="500" y="183"/>
                    <a:pt x="498" y="185"/>
                    <a:pt x="501" y="186"/>
                  </a:cubicBezTo>
                  <a:cubicBezTo>
                    <a:pt x="504" y="187"/>
                    <a:pt x="502" y="188"/>
                    <a:pt x="500" y="188"/>
                  </a:cubicBezTo>
                  <a:cubicBezTo>
                    <a:pt x="498" y="188"/>
                    <a:pt x="493" y="185"/>
                    <a:pt x="490" y="183"/>
                  </a:cubicBezTo>
                  <a:cubicBezTo>
                    <a:pt x="487" y="182"/>
                    <a:pt x="478" y="184"/>
                    <a:pt x="476" y="182"/>
                  </a:cubicBezTo>
                  <a:cubicBezTo>
                    <a:pt x="474" y="180"/>
                    <a:pt x="477" y="178"/>
                    <a:pt x="475" y="177"/>
                  </a:cubicBezTo>
                  <a:cubicBezTo>
                    <a:pt x="474" y="175"/>
                    <a:pt x="475" y="172"/>
                    <a:pt x="477" y="168"/>
                  </a:cubicBezTo>
                  <a:cubicBezTo>
                    <a:pt x="480" y="165"/>
                    <a:pt x="477" y="159"/>
                    <a:pt x="474" y="158"/>
                  </a:cubicBezTo>
                  <a:cubicBezTo>
                    <a:pt x="470" y="157"/>
                    <a:pt x="471" y="160"/>
                    <a:pt x="471" y="161"/>
                  </a:cubicBezTo>
                  <a:cubicBezTo>
                    <a:pt x="472" y="162"/>
                    <a:pt x="472" y="167"/>
                    <a:pt x="469" y="170"/>
                  </a:cubicBezTo>
                  <a:cubicBezTo>
                    <a:pt x="467" y="173"/>
                    <a:pt x="459" y="173"/>
                    <a:pt x="459" y="175"/>
                  </a:cubicBezTo>
                  <a:cubicBezTo>
                    <a:pt x="459" y="177"/>
                    <a:pt x="454" y="179"/>
                    <a:pt x="456" y="180"/>
                  </a:cubicBezTo>
                  <a:cubicBezTo>
                    <a:pt x="458" y="182"/>
                    <a:pt x="464" y="190"/>
                    <a:pt x="465" y="192"/>
                  </a:cubicBezTo>
                  <a:cubicBezTo>
                    <a:pt x="466" y="194"/>
                    <a:pt x="459" y="202"/>
                    <a:pt x="461" y="206"/>
                  </a:cubicBezTo>
                  <a:cubicBezTo>
                    <a:pt x="462" y="211"/>
                    <a:pt x="460" y="213"/>
                    <a:pt x="461" y="215"/>
                  </a:cubicBezTo>
                  <a:cubicBezTo>
                    <a:pt x="462" y="217"/>
                    <a:pt x="465" y="215"/>
                    <a:pt x="467" y="216"/>
                  </a:cubicBezTo>
                  <a:cubicBezTo>
                    <a:pt x="469" y="217"/>
                    <a:pt x="473" y="215"/>
                    <a:pt x="477" y="214"/>
                  </a:cubicBezTo>
                  <a:cubicBezTo>
                    <a:pt x="482" y="213"/>
                    <a:pt x="490" y="218"/>
                    <a:pt x="493" y="219"/>
                  </a:cubicBezTo>
                  <a:cubicBezTo>
                    <a:pt x="496" y="221"/>
                    <a:pt x="495" y="223"/>
                    <a:pt x="496" y="226"/>
                  </a:cubicBezTo>
                  <a:cubicBezTo>
                    <a:pt x="498" y="228"/>
                    <a:pt x="493" y="228"/>
                    <a:pt x="493" y="232"/>
                  </a:cubicBezTo>
                  <a:cubicBezTo>
                    <a:pt x="493" y="236"/>
                    <a:pt x="502" y="237"/>
                    <a:pt x="502" y="238"/>
                  </a:cubicBezTo>
                  <a:cubicBezTo>
                    <a:pt x="503" y="240"/>
                    <a:pt x="496" y="239"/>
                    <a:pt x="493" y="238"/>
                  </a:cubicBezTo>
                  <a:cubicBezTo>
                    <a:pt x="490" y="237"/>
                    <a:pt x="490" y="233"/>
                    <a:pt x="489" y="232"/>
                  </a:cubicBezTo>
                  <a:cubicBezTo>
                    <a:pt x="488" y="232"/>
                    <a:pt x="491" y="229"/>
                    <a:pt x="491" y="226"/>
                  </a:cubicBezTo>
                  <a:cubicBezTo>
                    <a:pt x="491" y="224"/>
                    <a:pt x="488" y="222"/>
                    <a:pt x="487" y="221"/>
                  </a:cubicBezTo>
                  <a:cubicBezTo>
                    <a:pt x="486" y="219"/>
                    <a:pt x="484" y="217"/>
                    <a:pt x="482" y="217"/>
                  </a:cubicBezTo>
                  <a:cubicBezTo>
                    <a:pt x="479" y="218"/>
                    <a:pt x="471" y="219"/>
                    <a:pt x="469" y="221"/>
                  </a:cubicBezTo>
                  <a:cubicBezTo>
                    <a:pt x="466" y="223"/>
                    <a:pt x="469" y="229"/>
                    <a:pt x="470" y="233"/>
                  </a:cubicBezTo>
                  <a:cubicBezTo>
                    <a:pt x="472" y="236"/>
                    <a:pt x="463" y="240"/>
                    <a:pt x="463" y="242"/>
                  </a:cubicBezTo>
                  <a:cubicBezTo>
                    <a:pt x="464" y="245"/>
                    <a:pt x="461" y="246"/>
                    <a:pt x="457" y="248"/>
                  </a:cubicBezTo>
                  <a:cubicBezTo>
                    <a:pt x="453" y="250"/>
                    <a:pt x="449" y="252"/>
                    <a:pt x="449" y="255"/>
                  </a:cubicBezTo>
                  <a:cubicBezTo>
                    <a:pt x="449" y="258"/>
                    <a:pt x="444" y="256"/>
                    <a:pt x="442" y="255"/>
                  </a:cubicBezTo>
                  <a:cubicBezTo>
                    <a:pt x="439" y="253"/>
                    <a:pt x="436" y="256"/>
                    <a:pt x="432" y="256"/>
                  </a:cubicBezTo>
                  <a:cubicBezTo>
                    <a:pt x="428" y="255"/>
                    <a:pt x="428" y="252"/>
                    <a:pt x="425" y="253"/>
                  </a:cubicBezTo>
                  <a:cubicBezTo>
                    <a:pt x="422" y="255"/>
                    <a:pt x="420" y="252"/>
                    <a:pt x="421" y="250"/>
                  </a:cubicBezTo>
                  <a:cubicBezTo>
                    <a:pt x="422" y="248"/>
                    <a:pt x="425" y="249"/>
                    <a:pt x="426" y="251"/>
                  </a:cubicBezTo>
                  <a:cubicBezTo>
                    <a:pt x="426" y="253"/>
                    <a:pt x="428" y="252"/>
                    <a:pt x="431" y="250"/>
                  </a:cubicBezTo>
                  <a:cubicBezTo>
                    <a:pt x="433" y="249"/>
                    <a:pt x="432" y="252"/>
                    <a:pt x="435" y="252"/>
                  </a:cubicBezTo>
                  <a:cubicBezTo>
                    <a:pt x="439" y="253"/>
                    <a:pt x="437" y="251"/>
                    <a:pt x="440" y="251"/>
                  </a:cubicBezTo>
                  <a:cubicBezTo>
                    <a:pt x="442" y="251"/>
                    <a:pt x="443" y="250"/>
                    <a:pt x="442" y="249"/>
                  </a:cubicBezTo>
                  <a:cubicBezTo>
                    <a:pt x="441" y="247"/>
                    <a:pt x="444" y="246"/>
                    <a:pt x="445" y="246"/>
                  </a:cubicBezTo>
                  <a:cubicBezTo>
                    <a:pt x="447" y="245"/>
                    <a:pt x="446" y="242"/>
                    <a:pt x="448" y="241"/>
                  </a:cubicBezTo>
                  <a:cubicBezTo>
                    <a:pt x="450" y="240"/>
                    <a:pt x="449" y="239"/>
                    <a:pt x="450" y="239"/>
                  </a:cubicBezTo>
                  <a:cubicBezTo>
                    <a:pt x="452" y="238"/>
                    <a:pt x="453" y="236"/>
                    <a:pt x="454" y="236"/>
                  </a:cubicBezTo>
                  <a:cubicBezTo>
                    <a:pt x="456" y="236"/>
                    <a:pt x="457" y="233"/>
                    <a:pt x="456" y="232"/>
                  </a:cubicBezTo>
                  <a:cubicBezTo>
                    <a:pt x="455" y="230"/>
                    <a:pt x="457" y="227"/>
                    <a:pt x="458" y="226"/>
                  </a:cubicBezTo>
                  <a:cubicBezTo>
                    <a:pt x="460" y="226"/>
                    <a:pt x="460" y="224"/>
                    <a:pt x="458" y="223"/>
                  </a:cubicBezTo>
                  <a:cubicBezTo>
                    <a:pt x="457" y="222"/>
                    <a:pt x="451" y="218"/>
                    <a:pt x="452" y="216"/>
                  </a:cubicBezTo>
                  <a:cubicBezTo>
                    <a:pt x="452" y="213"/>
                    <a:pt x="451" y="209"/>
                    <a:pt x="452" y="207"/>
                  </a:cubicBezTo>
                  <a:cubicBezTo>
                    <a:pt x="452" y="205"/>
                    <a:pt x="452" y="202"/>
                    <a:pt x="451" y="199"/>
                  </a:cubicBezTo>
                  <a:cubicBezTo>
                    <a:pt x="451" y="197"/>
                    <a:pt x="453" y="195"/>
                    <a:pt x="454" y="190"/>
                  </a:cubicBezTo>
                  <a:cubicBezTo>
                    <a:pt x="454" y="186"/>
                    <a:pt x="449" y="182"/>
                    <a:pt x="447" y="181"/>
                  </a:cubicBezTo>
                  <a:cubicBezTo>
                    <a:pt x="444" y="180"/>
                    <a:pt x="446" y="178"/>
                    <a:pt x="449" y="175"/>
                  </a:cubicBezTo>
                  <a:cubicBezTo>
                    <a:pt x="453" y="172"/>
                    <a:pt x="453" y="162"/>
                    <a:pt x="453" y="160"/>
                  </a:cubicBezTo>
                  <a:cubicBezTo>
                    <a:pt x="453" y="158"/>
                    <a:pt x="445" y="156"/>
                    <a:pt x="443" y="157"/>
                  </a:cubicBezTo>
                  <a:cubicBezTo>
                    <a:pt x="440" y="157"/>
                    <a:pt x="429" y="156"/>
                    <a:pt x="427" y="156"/>
                  </a:cubicBezTo>
                  <a:cubicBezTo>
                    <a:pt x="424" y="155"/>
                    <a:pt x="423" y="158"/>
                    <a:pt x="422" y="161"/>
                  </a:cubicBezTo>
                  <a:cubicBezTo>
                    <a:pt x="421" y="163"/>
                    <a:pt x="418" y="167"/>
                    <a:pt x="416" y="173"/>
                  </a:cubicBezTo>
                  <a:cubicBezTo>
                    <a:pt x="415" y="178"/>
                    <a:pt x="408" y="180"/>
                    <a:pt x="405" y="181"/>
                  </a:cubicBezTo>
                  <a:cubicBezTo>
                    <a:pt x="402" y="182"/>
                    <a:pt x="400" y="187"/>
                    <a:pt x="402" y="189"/>
                  </a:cubicBezTo>
                  <a:cubicBezTo>
                    <a:pt x="403" y="191"/>
                    <a:pt x="405" y="189"/>
                    <a:pt x="406" y="190"/>
                  </a:cubicBezTo>
                  <a:cubicBezTo>
                    <a:pt x="408" y="190"/>
                    <a:pt x="406" y="196"/>
                    <a:pt x="405" y="196"/>
                  </a:cubicBezTo>
                  <a:cubicBezTo>
                    <a:pt x="404" y="197"/>
                    <a:pt x="407" y="199"/>
                    <a:pt x="405" y="200"/>
                  </a:cubicBezTo>
                  <a:cubicBezTo>
                    <a:pt x="403" y="202"/>
                    <a:pt x="401" y="205"/>
                    <a:pt x="402" y="206"/>
                  </a:cubicBezTo>
                  <a:cubicBezTo>
                    <a:pt x="403" y="208"/>
                    <a:pt x="409" y="208"/>
                    <a:pt x="412" y="210"/>
                  </a:cubicBezTo>
                  <a:cubicBezTo>
                    <a:pt x="414" y="211"/>
                    <a:pt x="413" y="214"/>
                    <a:pt x="415" y="217"/>
                  </a:cubicBezTo>
                  <a:cubicBezTo>
                    <a:pt x="417" y="219"/>
                    <a:pt x="420" y="218"/>
                    <a:pt x="421" y="219"/>
                  </a:cubicBezTo>
                  <a:cubicBezTo>
                    <a:pt x="422" y="221"/>
                    <a:pt x="417" y="227"/>
                    <a:pt x="415" y="228"/>
                  </a:cubicBezTo>
                  <a:cubicBezTo>
                    <a:pt x="414" y="228"/>
                    <a:pt x="407" y="221"/>
                    <a:pt x="405" y="220"/>
                  </a:cubicBezTo>
                  <a:cubicBezTo>
                    <a:pt x="403" y="218"/>
                    <a:pt x="395" y="216"/>
                    <a:pt x="392" y="214"/>
                  </a:cubicBezTo>
                  <a:cubicBezTo>
                    <a:pt x="388" y="212"/>
                    <a:pt x="385" y="212"/>
                    <a:pt x="380" y="209"/>
                  </a:cubicBezTo>
                  <a:cubicBezTo>
                    <a:pt x="376" y="206"/>
                    <a:pt x="373" y="205"/>
                    <a:pt x="365" y="205"/>
                  </a:cubicBezTo>
                  <a:cubicBezTo>
                    <a:pt x="357" y="205"/>
                    <a:pt x="352" y="203"/>
                    <a:pt x="349" y="204"/>
                  </a:cubicBezTo>
                  <a:cubicBezTo>
                    <a:pt x="347" y="204"/>
                    <a:pt x="348" y="201"/>
                    <a:pt x="343" y="199"/>
                  </a:cubicBezTo>
                  <a:cubicBezTo>
                    <a:pt x="339" y="197"/>
                    <a:pt x="336" y="194"/>
                    <a:pt x="333" y="196"/>
                  </a:cubicBezTo>
                  <a:cubicBezTo>
                    <a:pt x="330" y="197"/>
                    <a:pt x="331" y="202"/>
                    <a:pt x="335" y="203"/>
                  </a:cubicBezTo>
                  <a:cubicBezTo>
                    <a:pt x="339" y="203"/>
                    <a:pt x="337" y="205"/>
                    <a:pt x="342" y="205"/>
                  </a:cubicBezTo>
                  <a:cubicBezTo>
                    <a:pt x="346" y="205"/>
                    <a:pt x="347" y="206"/>
                    <a:pt x="347" y="209"/>
                  </a:cubicBezTo>
                  <a:cubicBezTo>
                    <a:pt x="347" y="212"/>
                    <a:pt x="349" y="214"/>
                    <a:pt x="351" y="216"/>
                  </a:cubicBezTo>
                  <a:cubicBezTo>
                    <a:pt x="353" y="218"/>
                    <a:pt x="352" y="221"/>
                    <a:pt x="348" y="221"/>
                  </a:cubicBezTo>
                  <a:cubicBezTo>
                    <a:pt x="345" y="221"/>
                    <a:pt x="341" y="221"/>
                    <a:pt x="343" y="223"/>
                  </a:cubicBezTo>
                  <a:cubicBezTo>
                    <a:pt x="344" y="226"/>
                    <a:pt x="342" y="226"/>
                    <a:pt x="338" y="225"/>
                  </a:cubicBezTo>
                  <a:cubicBezTo>
                    <a:pt x="335" y="224"/>
                    <a:pt x="337" y="222"/>
                    <a:pt x="338" y="220"/>
                  </a:cubicBezTo>
                  <a:cubicBezTo>
                    <a:pt x="340" y="219"/>
                    <a:pt x="335" y="217"/>
                    <a:pt x="333" y="216"/>
                  </a:cubicBezTo>
                  <a:cubicBezTo>
                    <a:pt x="331" y="216"/>
                    <a:pt x="322" y="222"/>
                    <a:pt x="320" y="223"/>
                  </a:cubicBezTo>
                  <a:cubicBezTo>
                    <a:pt x="318" y="224"/>
                    <a:pt x="312" y="221"/>
                    <a:pt x="306" y="223"/>
                  </a:cubicBezTo>
                  <a:cubicBezTo>
                    <a:pt x="300" y="224"/>
                    <a:pt x="300" y="229"/>
                    <a:pt x="298" y="229"/>
                  </a:cubicBezTo>
                  <a:cubicBezTo>
                    <a:pt x="296" y="228"/>
                    <a:pt x="289" y="229"/>
                    <a:pt x="287" y="228"/>
                  </a:cubicBezTo>
                  <a:cubicBezTo>
                    <a:pt x="284" y="226"/>
                    <a:pt x="286" y="225"/>
                    <a:pt x="289" y="225"/>
                  </a:cubicBezTo>
                  <a:cubicBezTo>
                    <a:pt x="291" y="226"/>
                    <a:pt x="292" y="225"/>
                    <a:pt x="291" y="223"/>
                  </a:cubicBezTo>
                  <a:cubicBezTo>
                    <a:pt x="289" y="221"/>
                    <a:pt x="293" y="218"/>
                    <a:pt x="293" y="217"/>
                  </a:cubicBezTo>
                  <a:cubicBezTo>
                    <a:pt x="293" y="216"/>
                    <a:pt x="283" y="219"/>
                    <a:pt x="281" y="221"/>
                  </a:cubicBezTo>
                  <a:cubicBezTo>
                    <a:pt x="280" y="222"/>
                    <a:pt x="281" y="224"/>
                    <a:pt x="280" y="225"/>
                  </a:cubicBezTo>
                  <a:cubicBezTo>
                    <a:pt x="278" y="226"/>
                    <a:pt x="278" y="224"/>
                    <a:pt x="276" y="223"/>
                  </a:cubicBezTo>
                  <a:cubicBezTo>
                    <a:pt x="274" y="222"/>
                    <a:pt x="259" y="226"/>
                    <a:pt x="257" y="229"/>
                  </a:cubicBezTo>
                  <a:cubicBezTo>
                    <a:pt x="254" y="232"/>
                    <a:pt x="249" y="232"/>
                    <a:pt x="249" y="234"/>
                  </a:cubicBezTo>
                  <a:cubicBezTo>
                    <a:pt x="249" y="236"/>
                    <a:pt x="242" y="235"/>
                    <a:pt x="239" y="237"/>
                  </a:cubicBezTo>
                  <a:cubicBezTo>
                    <a:pt x="237" y="238"/>
                    <a:pt x="238" y="243"/>
                    <a:pt x="237" y="245"/>
                  </a:cubicBezTo>
                  <a:cubicBezTo>
                    <a:pt x="236" y="248"/>
                    <a:pt x="226" y="247"/>
                    <a:pt x="223" y="247"/>
                  </a:cubicBezTo>
                  <a:cubicBezTo>
                    <a:pt x="220" y="247"/>
                    <a:pt x="219" y="241"/>
                    <a:pt x="216" y="241"/>
                  </a:cubicBezTo>
                  <a:cubicBezTo>
                    <a:pt x="214" y="241"/>
                    <a:pt x="215" y="237"/>
                    <a:pt x="216" y="236"/>
                  </a:cubicBezTo>
                  <a:cubicBezTo>
                    <a:pt x="217" y="234"/>
                    <a:pt x="219" y="235"/>
                    <a:pt x="222" y="233"/>
                  </a:cubicBezTo>
                  <a:cubicBezTo>
                    <a:pt x="225" y="231"/>
                    <a:pt x="228" y="234"/>
                    <a:pt x="229" y="233"/>
                  </a:cubicBezTo>
                  <a:cubicBezTo>
                    <a:pt x="231" y="232"/>
                    <a:pt x="225" y="228"/>
                    <a:pt x="224" y="225"/>
                  </a:cubicBezTo>
                  <a:cubicBezTo>
                    <a:pt x="224" y="222"/>
                    <a:pt x="217" y="221"/>
                    <a:pt x="214" y="222"/>
                  </a:cubicBezTo>
                  <a:cubicBezTo>
                    <a:pt x="210" y="223"/>
                    <a:pt x="206" y="222"/>
                    <a:pt x="203" y="221"/>
                  </a:cubicBezTo>
                  <a:cubicBezTo>
                    <a:pt x="201" y="220"/>
                    <a:pt x="201" y="223"/>
                    <a:pt x="205" y="224"/>
                  </a:cubicBezTo>
                  <a:cubicBezTo>
                    <a:pt x="209" y="225"/>
                    <a:pt x="207" y="228"/>
                    <a:pt x="207" y="230"/>
                  </a:cubicBezTo>
                  <a:cubicBezTo>
                    <a:pt x="208" y="232"/>
                    <a:pt x="206" y="236"/>
                    <a:pt x="204" y="239"/>
                  </a:cubicBezTo>
                  <a:cubicBezTo>
                    <a:pt x="202" y="242"/>
                    <a:pt x="203" y="242"/>
                    <a:pt x="207" y="242"/>
                  </a:cubicBezTo>
                  <a:cubicBezTo>
                    <a:pt x="210" y="242"/>
                    <a:pt x="210" y="246"/>
                    <a:pt x="210" y="250"/>
                  </a:cubicBezTo>
                  <a:cubicBezTo>
                    <a:pt x="210" y="253"/>
                    <a:pt x="207" y="254"/>
                    <a:pt x="207" y="256"/>
                  </a:cubicBezTo>
                  <a:cubicBezTo>
                    <a:pt x="207" y="259"/>
                    <a:pt x="204" y="255"/>
                    <a:pt x="204" y="256"/>
                  </a:cubicBezTo>
                  <a:cubicBezTo>
                    <a:pt x="203" y="257"/>
                    <a:pt x="202" y="256"/>
                    <a:pt x="201" y="254"/>
                  </a:cubicBezTo>
                  <a:cubicBezTo>
                    <a:pt x="201" y="252"/>
                    <a:pt x="195" y="253"/>
                    <a:pt x="193" y="252"/>
                  </a:cubicBezTo>
                  <a:cubicBezTo>
                    <a:pt x="190" y="251"/>
                    <a:pt x="189" y="252"/>
                    <a:pt x="187" y="255"/>
                  </a:cubicBezTo>
                  <a:cubicBezTo>
                    <a:pt x="186" y="257"/>
                    <a:pt x="182" y="258"/>
                    <a:pt x="180" y="258"/>
                  </a:cubicBezTo>
                  <a:cubicBezTo>
                    <a:pt x="177" y="258"/>
                    <a:pt x="174" y="262"/>
                    <a:pt x="172" y="264"/>
                  </a:cubicBezTo>
                  <a:cubicBezTo>
                    <a:pt x="169" y="265"/>
                    <a:pt x="169" y="268"/>
                    <a:pt x="172" y="271"/>
                  </a:cubicBezTo>
                  <a:cubicBezTo>
                    <a:pt x="175" y="274"/>
                    <a:pt x="176" y="276"/>
                    <a:pt x="176" y="278"/>
                  </a:cubicBezTo>
                  <a:cubicBezTo>
                    <a:pt x="175" y="279"/>
                    <a:pt x="167" y="279"/>
                    <a:pt x="166" y="277"/>
                  </a:cubicBezTo>
                  <a:cubicBezTo>
                    <a:pt x="164" y="275"/>
                    <a:pt x="159" y="275"/>
                    <a:pt x="157" y="275"/>
                  </a:cubicBezTo>
                  <a:cubicBezTo>
                    <a:pt x="155" y="275"/>
                    <a:pt x="150" y="269"/>
                    <a:pt x="147" y="269"/>
                  </a:cubicBezTo>
                  <a:cubicBezTo>
                    <a:pt x="145" y="269"/>
                    <a:pt x="143" y="272"/>
                    <a:pt x="142" y="274"/>
                  </a:cubicBezTo>
                  <a:cubicBezTo>
                    <a:pt x="141" y="276"/>
                    <a:pt x="143" y="276"/>
                    <a:pt x="145" y="279"/>
                  </a:cubicBezTo>
                  <a:cubicBezTo>
                    <a:pt x="146" y="282"/>
                    <a:pt x="151" y="282"/>
                    <a:pt x="153" y="282"/>
                  </a:cubicBezTo>
                  <a:cubicBezTo>
                    <a:pt x="155" y="282"/>
                    <a:pt x="154" y="285"/>
                    <a:pt x="154" y="287"/>
                  </a:cubicBezTo>
                  <a:cubicBezTo>
                    <a:pt x="153" y="288"/>
                    <a:pt x="149" y="289"/>
                    <a:pt x="147" y="288"/>
                  </a:cubicBezTo>
                  <a:cubicBezTo>
                    <a:pt x="146" y="286"/>
                    <a:pt x="141" y="288"/>
                    <a:pt x="141" y="286"/>
                  </a:cubicBezTo>
                  <a:cubicBezTo>
                    <a:pt x="141" y="284"/>
                    <a:pt x="137" y="281"/>
                    <a:pt x="133" y="281"/>
                  </a:cubicBezTo>
                  <a:cubicBezTo>
                    <a:pt x="129" y="282"/>
                    <a:pt x="128" y="280"/>
                    <a:pt x="129" y="277"/>
                  </a:cubicBezTo>
                  <a:cubicBezTo>
                    <a:pt x="129" y="274"/>
                    <a:pt x="127" y="272"/>
                    <a:pt x="127" y="270"/>
                  </a:cubicBezTo>
                  <a:cubicBezTo>
                    <a:pt x="127" y="269"/>
                    <a:pt x="125" y="266"/>
                    <a:pt x="127" y="265"/>
                  </a:cubicBezTo>
                  <a:cubicBezTo>
                    <a:pt x="129" y="264"/>
                    <a:pt x="127" y="262"/>
                    <a:pt x="128" y="260"/>
                  </a:cubicBezTo>
                  <a:cubicBezTo>
                    <a:pt x="128" y="258"/>
                    <a:pt x="124" y="255"/>
                    <a:pt x="121" y="255"/>
                  </a:cubicBezTo>
                  <a:cubicBezTo>
                    <a:pt x="118" y="255"/>
                    <a:pt x="119" y="252"/>
                    <a:pt x="116" y="251"/>
                  </a:cubicBezTo>
                  <a:cubicBezTo>
                    <a:pt x="113" y="251"/>
                    <a:pt x="108" y="246"/>
                    <a:pt x="108" y="244"/>
                  </a:cubicBezTo>
                  <a:cubicBezTo>
                    <a:pt x="107" y="242"/>
                    <a:pt x="103" y="242"/>
                    <a:pt x="105" y="242"/>
                  </a:cubicBezTo>
                  <a:cubicBezTo>
                    <a:pt x="106" y="241"/>
                    <a:pt x="109" y="242"/>
                    <a:pt x="111" y="244"/>
                  </a:cubicBezTo>
                  <a:cubicBezTo>
                    <a:pt x="114" y="246"/>
                    <a:pt x="117" y="248"/>
                    <a:pt x="123" y="249"/>
                  </a:cubicBezTo>
                  <a:cubicBezTo>
                    <a:pt x="129" y="250"/>
                    <a:pt x="131" y="253"/>
                    <a:pt x="138" y="254"/>
                  </a:cubicBezTo>
                  <a:cubicBezTo>
                    <a:pt x="144" y="255"/>
                    <a:pt x="148" y="256"/>
                    <a:pt x="158" y="257"/>
                  </a:cubicBezTo>
                  <a:cubicBezTo>
                    <a:pt x="167" y="258"/>
                    <a:pt x="179" y="249"/>
                    <a:pt x="182" y="246"/>
                  </a:cubicBezTo>
                  <a:cubicBezTo>
                    <a:pt x="185" y="244"/>
                    <a:pt x="181" y="238"/>
                    <a:pt x="181" y="236"/>
                  </a:cubicBezTo>
                  <a:cubicBezTo>
                    <a:pt x="181" y="234"/>
                    <a:pt x="177" y="234"/>
                    <a:pt x="176" y="233"/>
                  </a:cubicBezTo>
                  <a:cubicBezTo>
                    <a:pt x="176" y="231"/>
                    <a:pt x="173" y="228"/>
                    <a:pt x="169" y="228"/>
                  </a:cubicBezTo>
                  <a:cubicBezTo>
                    <a:pt x="166" y="228"/>
                    <a:pt x="165" y="224"/>
                    <a:pt x="162" y="224"/>
                  </a:cubicBezTo>
                  <a:cubicBezTo>
                    <a:pt x="160" y="225"/>
                    <a:pt x="158" y="223"/>
                    <a:pt x="150" y="218"/>
                  </a:cubicBezTo>
                  <a:cubicBezTo>
                    <a:pt x="143" y="213"/>
                    <a:pt x="132" y="210"/>
                    <a:pt x="130" y="210"/>
                  </a:cubicBezTo>
                  <a:cubicBezTo>
                    <a:pt x="129" y="211"/>
                    <a:pt x="127" y="212"/>
                    <a:pt x="126" y="210"/>
                  </a:cubicBezTo>
                  <a:cubicBezTo>
                    <a:pt x="125" y="208"/>
                    <a:pt x="122" y="208"/>
                    <a:pt x="120" y="210"/>
                  </a:cubicBezTo>
                  <a:cubicBezTo>
                    <a:pt x="118" y="211"/>
                    <a:pt x="116" y="209"/>
                    <a:pt x="112" y="209"/>
                  </a:cubicBezTo>
                  <a:cubicBezTo>
                    <a:pt x="108" y="210"/>
                    <a:pt x="106" y="208"/>
                    <a:pt x="107" y="207"/>
                  </a:cubicBezTo>
                  <a:cubicBezTo>
                    <a:pt x="108" y="206"/>
                    <a:pt x="114" y="207"/>
                    <a:pt x="114" y="205"/>
                  </a:cubicBezTo>
                  <a:cubicBezTo>
                    <a:pt x="113" y="203"/>
                    <a:pt x="111" y="205"/>
                    <a:pt x="108" y="202"/>
                  </a:cubicBezTo>
                  <a:cubicBezTo>
                    <a:pt x="105" y="200"/>
                    <a:pt x="103" y="202"/>
                    <a:pt x="102" y="204"/>
                  </a:cubicBezTo>
                  <a:cubicBezTo>
                    <a:pt x="101" y="205"/>
                    <a:pt x="99" y="205"/>
                    <a:pt x="97" y="203"/>
                  </a:cubicBezTo>
                  <a:cubicBezTo>
                    <a:pt x="97" y="203"/>
                    <a:pt x="97" y="203"/>
                    <a:pt x="96" y="203"/>
                  </a:cubicBezTo>
                  <a:cubicBezTo>
                    <a:pt x="96" y="206"/>
                    <a:pt x="94" y="206"/>
                    <a:pt x="92" y="206"/>
                  </a:cubicBezTo>
                  <a:cubicBezTo>
                    <a:pt x="90" y="205"/>
                    <a:pt x="88" y="209"/>
                    <a:pt x="85" y="209"/>
                  </a:cubicBezTo>
                  <a:cubicBezTo>
                    <a:pt x="83" y="209"/>
                    <a:pt x="80" y="212"/>
                    <a:pt x="79" y="214"/>
                  </a:cubicBezTo>
                  <a:cubicBezTo>
                    <a:pt x="79" y="216"/>
                    <a:pt x="76" y="215"/>
                    <a:pt x="76" y="217"/>
                  </a:cubicBezTo>
                  <a:cubicBezTo>
                    <a:pt x="76" y="218"/>
                    <a:pt x="76" y="220"/>
                    <a:pt x="75" y="221"/>
                  </a:cubicBezTo>
                  <a:cubicBezTo>
                    <a:pt x="74" y="223"/>
                    <a:pt x="75" y="223"/>
                    <a:pt x="76" y="226"/>
                  </a:cubicBezTo>
                  <a:cubicBezTo>
                    <a:pt x="77" y="228"/>
                    <a:pt x="80" y="228"/>
                    <a:pt x="81" y="229"/>
                  </a:cubicBezTo>
                  <a:cubicBezTo>
                    <a:pt x="83" y="230"/>
                    <a:pt x="87" y="234"/>
                    <a:pt x="87" y="235"/>
                  </a:cubicBezTo>
                  <a:cubicBezTo>
                    <a:pt x="87" y="237"/>
                    <a:pt x="84" y="240"/>
                    <a:pt x="82" y="241"/>
                  </a:cubicBezTo>
                  <a:cubicBezTo>
                    <a:pt x="81" y="242"/>
                    <a:pt x="79" y="245"/>
                    <a:pt x="80" y="246"/>
                  </a:cubicBezTo>
                  <a:cubicBezTo>
                    <a:pt x="81" y="248"/>
                    <a:pt x="85" y="254"/>
                    <a:pt x="88" y="259"/>
                  </a:cubicBezTo>
                  <a:cubicBezTo>
                    <a:pt x="90" y="264"/>
                    <a:pt x="87" y="262"/>
                    <a:pt x="85" y="264"/>
                  </a:cubicBezTo>
                  <a:cubicBezTo>
                    <a:pt x="83" y="266"/>
                    <a:pt x="86" y="269"/>
                    <a:pt x="86" y="270"/>
                  </a:cubicBezTo>
                  <a:cubicBezTo>
                    <a:pt x="87" y="272"/>
                    <a:pt x="84" y="272"/>
                    <a:pt x="84" y="273"/>
                  </a:cubicBezTo>
                  <a:cubicBezTo>
                    <a:pt x="84" y="274"/>
                    <a:pt x="88" y="275"/>
                    <a:pt x="88" y="276"/>
                  </a:cubicBezTo>
                  <a:cubicBezTo>
                    <a:pt x="89" y="277"/>
                    <a:pt x="86" y="278"/>
                    <a:pt x="87" y="280"/>
                  </a:cubicBezTo>
                  <a:cubicBezTo>
                    <a:pt x="88" y="282"/>
                    <a:pt x="91" y="282"/>
                    <a:pt x="92" y="284"/>
                  </a:cubicBezTo>
                  <a:cubicBezTo>
                    <a:pt x="92" y="287"/>
                    <a:pt x="86" y="287"/>
                    <a:pt x="86" y="289"/>
                  </a:cubicBezTo>
                  <a:cubicBezTo>
                    <a:pt x="87" y="291"/>
                    <a:pt x="94" y="294"/>
                    <a:pt x="97" y="297"/>
                  </a:cubicBezTo>
                  <a:cubicBezTo>
                    <a:pt x="100" y="301"/>
                    <a:pt x="100" y="302"/>
                    <a:pt x="99" y="304"/>
                  </a:cubicBezTo>
                  <a:cubicBezTo>
                    <a:pt x="98" y="308"/>
                    <a:pt x="89" y="311"/>
                    <a:pt x="87" y="316"/>
                  </a:cubicBezTo>
                  <a:cubicBezTo>
                    <a:pt x="85" y="320"/>
                    <a:pt x="77" y="323"/>
                    <a:pt x="74" y="326"/>
                  </a:cubicBezTo>
                  <a:cubicBezTo>
                    <a:pt x="73" y="328"/>
                    <a:pt x="71" y="330"/>
                    <a:pt x="70" y="331"/>
                  </a:cubicBezTo>
                  <a:cubicBezTo>
                    <a:pt x="71" y="331"/>
                    <a:pt x="73" y="331"/>
                    <a:pt x="74" y="330"/>
                  </a:cubicBezTo>
                  <a:cubicBezTo>
                    <a:pt x="75" y="329"/>
                    <a:pt x="77" y="334"/>
                    <a:pt x="79" y="336"/>
                  </a:cubicBezTo>
                  <a:cubicBezTo>
                    <a:pt x="81" y="337"/>
                    <a:pt x="85" y="336"/>
                    <a:pt x="86" y="337"/>
                  </a:cubicBezTo>
                  <a:cubicBezTo>
                    <a:pt x="88" y="339"/>
                    <a:pt x="85" y="339"/>
                    <a:pt x="82" y="338"/>
                  </a:cubicBezTo>
                  <a:cubicBezTo>
                    <a:pt x="79" y="338"/>
                    <a:pt x="79" y="340"/>
                    <a:pt x="74" y="341"/>
                  </a:cubicBezTo>
                  <a:cubicBezTo>
                    <a:pt x="71" y="342"/>
                    <a:pt x="71" y="343"/>
                    <a:pt x="70" y="344"/>
                  </a:cubicBezTo>
                  <a:cubicBezTo>
                    <a:pt x="72" y="347"/>
                    <a:pt x="69" y="348"/>
                    <a:pt x="68" y="350"/>
                  </a:cubicBezTo>
                  <a:cubicBezTo>
                    <a:pt x="67" y="352"/>
                    <a:pt x="66" y="353"/>
                    <a:pt x="65" y="354"/>
                  </a:cubicBezTo>
                  <a:cubicBezTo>
                    <a:pt x="65" y="356"/>
                    <a:pt x="66" y="357"/>
                    <a:pt x="66" y="359"/>
                  </a:cubicBezTo>
                  <a:cubicBezTo>
                    <a:pt x="66" y="361"/>
                    <a:pt x="67" y="362"/>
                    <a:pt x="68" y="364"/>
                  </a:cubicBezTo>
                  <a:cubicBezTo>
                    <a:pt x="69" y="365"/>
                    <a:pt x="67" y="365"/>
                    <a:pt x="66" y="366"/>
                  </a:cubicBezTo>
                  <a:cubicBezTo>
                    <a:pt x="65" y="367"/>
                    <a:pt x="65" y="369"/>
                    <a:pt x="67" y="371"/>
                  </a:cubicBezTo>
                  <a:cubicBezTo>
                    <a:pt x="68" y="372"/>
                    <a:pt x="68" y="374"/>
                    <a:pt x="68" y="376"/>
                  </a:cubicBezTo>
                  <a:cubicBezTo>
                    <a:pt x="67" y="377"/>
                    <a:pt x="69" y="379"/>
                    <a:pt x="70" y="380"/>
                  </a:cubicBezTo>
                  <a:cubicBezTo>
                    <a:pt x="72" y="382"/>
                    <a:pt x="71" y="385"/>
                    <a:pt x="73" y="386"/>
                  </a:cubicBezTo>
                  <a:cubicBezTo>
                    <a:pt x="74" y="387"/>
                    <a:pt x="75" y="388"/>
                    <a:pt x="77" y="387"/>
                  </a:cubicBezTo>
                  <a:cubicBezTo>
                    <a:pt x="79" y="387"/>
                    <a:pt x="80" y="388"/>
                    <a:pt x="81" y="390"/>
                  </a:cubicBezTo>
                  <a:cubicBezTo>
                    <a:pt x="82" y="391"/>
                    <a:pt x="84" y="390"/>
                    <a:pt x="86" y="390"/>
                  </a:cubicBezTo>
                  <a:cubicBezTo>
                    <a:pt x="88" y="389"/>
                    <a:pt x="93" y="391"/>
                    <a:pt x="94" y="392"/>
                  </a:cubicBezTo>
                  <a:cubicBezTo>
                    <a:pt x="95" y="392"/>
                    <a:pt x="94" y="396"/>
                    <a:pt x="94" y="398"/>
                  </a:cubicBezTo>
                  <a:cubicBezTo>
                    <a:pt x="95" y="400"/>
                    <a:pt x="93" y="402"/>
                    <a:pt x="95" y="404"/>
                  </a:cubicBezTo>
                  <a:cubicBezTo>
                    <a:pt x="97" y="405"/>
                    <a:pt x="97" y="408"/>
                    <a:pt x="99" y="409"/>
                  </a:cubicBezTo>
                  <a:cubicBezTo>
                    <a:pt x="102" y="410"/>
                    <a:pt x="103" y="413"/>
                    <a:pt x="104" y="413"/>
                  </a:cubicBezTo>
                  <a:cubicBezTo>
                    <a:pt x="106" y="414"/>
                    <a:pt x="108" y="416"/>
                    <a:pt x="109" y="418"/>
                  </a:cubicBezTo>
                  <a:cubicBezTo>
                    <a:pt x="109" y="419"/>
                    <a:pt x="106" y="421"/>
                    <a:pt x="104" y="422"/>
                  </a:cubicBezTo>
                  <a:cubicBezTo>
                    <a:pt x="103" y="422"/>
                    <a:pt x="100" y="419"/>
                    <a:pt x="99" y="421"/>
                  </a:cubicBezTo>
                  <a:cubicBezTo>
                    <a:pt x="97" y="422"/>
                    <a:pt x="99" y="424"/>
                    <a:pt x="100" y="429"/>
                  </a:cubicBezTo>
                  <a:cubicBezTo>
                    <a:pt x="101" y="433"/>
                    <a:pt x="102" y="433"/>
                    <a:pt x="103" y="433"/>
                  </a:cubicBezTo>
                  <a:cubicBezTo>
                    <a:pt x="105" y="433"/>
                    <a:pt x="106" y="432"/>
                    <a:pt x="107" y="431"/>
                  </a:cubicBezTo>
                  <a:cubicBezTo>
                    <a:pt x="109" y="430"/>
                    <a:pt x="112" y="431"/>
                    <a:pt x="113" y="431"/>
                  </a:cubicBezTo>
                  <a:cubicBezTo>
                    <a:pt x="114" y="430"/>
                    <a:pt x="119" y="430"/>
                    <a:pt x="120" y="432"/>
                  </a:cubicBezTo>
                  <a:cubicBezTo>
                    <a:pt x="121" y="433"/>
                    <a:pt x="122" y="437"/>
                    <a:pt x="121" y="438"/>
                  </a:cubicBezTo>
                  <a:cubicBezTo>
                    <a:pt x="120" y="439"/>
                    <a:pt x="122" y="441"/>
                    <a:pt x="123" y="443"/>
                  </a:cubicBezTo>
                  <a:cubicBezTo>
                    <a:pt x="124" y="444"/>
                    <a:pt x="128" y="444"/>
                    <a:pt x="129" y="444"/>
                  </a:cubicBezTo>
                  <a:cubicBezTo>
                    <a:pt x="130" y="445"/>
                    <a:pt x="133" y="449"/>
                    <a:pt x="133" y="451"/>
                  </a:cubicBezTo>
                  <a:cubicBezTo>
                    <a:pt x="132" y="452"/>
                    <a:pt x="135" y="453"/>
                    <a:pt x="136" y="452"/>
                  </a:cubicBezTo>
                  <a:cubicBezTo>
                    <a:pt x="137" y="452"/>
                    <a:pt x="138" y="453"/>
                    <a:pt x="140" y="454"/>
                  </a:cubicBezTo>
                  <a:cubicBezTo>
                    <a:pt x="141" y="455"/>
                    <a:pt x="143" y="455"/>
                    <a:pt x="144" y="454"/>
                  </a:cubicBezTo>
                  <a:cubicBezTo>
                    <a:pt x="146" y="453"/>
                    <a:pt x="148" y="452"/>
                    <a:pt x="149" y="453"/>
                  </a:cubicBezTo>
                  <a:cubicBezTo>
                    <a:pt x="150" y="455"/>
                    <a:pt x="153" y="457"/>
                    <a:pt x="153" y="458"/>
                  </a:cubicBezTo>
                  <a:cubicBezTo>
                    <a:pt x="153" y="459"/>
                    <a:pt x="157" y="458"/>
                    <a:pt x="160" y="459"/>
                  </a:cubicBezTo>
                  <a:cubicBezTo>
                    <a:pt x="162" y="460"/>
                    <a:pt x="164" y="460"/>
                    <a:pt x="167" y="461"/>
                  </a:cubicBezTo>
                  <a:cubicBezTo>
                    <a:pt x="169" y="462"/>
                    <a:pt x="171" y="462"/>
                    <a:pt x="172" y="464"/>
                  </a:cubicBezTo>
                  <a:cubicBezTo>
                    <a:pt x="172" y="465"/>
                    <a:pt x="169" y="467"/>
                    <a:pt x="169" y="467"/>
                  </a:cubicBezTo>
                  <a:cubicBezTo>
                    <a:pt x="169" y="468"/>
                    <a:pt x="171" y="469"/>
                    <a:pt x="171" y="470"/>
                  </a:cubicBezTo>
                  <a:cubicBezTo>
                    <a:pt x="171" y="471"/>
                    <a:pt x="169" y="471"/>
                    <a:pt x="168" y="472"/>
                  </a:cubicBezTo>
                  <a:cubicBezTo>
                    <a:pt x="168" y="473"/>
                    <a:pt x="170" y="474"/>
                    <a:pt x="170" y="475"/>
                  </a:cubicBezTo>
                  <a:cubicBezTo>
                    <a:pt x="170" y="476"/>
                    <a:pt x="169" y="479"/>
                    <a:pt x="169" y="480"/>
                  </a:cubicBezTo>
                  <a:cubicBezTo>
                    <a:pt x="169" y="481"/>
                    <a:pt x="163" y="480"/>
                    <a:pt x="162" y="480"/>
                  </a:cubicBezTo>
                  <a:cubicBezTo>
                    <a:pt x="160" y="480"/>
                    <a:pt x="156" y="484"/>
                    <a:pt x="155" y="484"/>
                  </a:cubicBezTo>
                  <a:cubicBezTo>
                    <a:pt x="154" y="485"/>
                    <a:pt x="155" y="487"/>
                    <a:pt x="155" y="488"/>
                  </a:cubicBezTo>
                  <a:cubicBezTo>
                    <a:pt x="159" y="488"/>
                    <a:pt x="163" y="487"/>
                    <a:pt x="164" y="488"/>
                  </a:cubicBezTo>
                  <a:cubicBezTo>
                    <a:pt x="164" y="490"/>
                    <a:pt x="155" y="494"/>
                    <a:pt x="153" y="494"/>
                  </a:cubicBezTo>
                  <a:cubicBezTo>
                    <a:pt x="151" y="495"/>
                    <a:pt x="156" y="498"/>
                    <a:pt x="156" y="499"/>
                  </a:cubicBezTo>
                  <a:cubicBezTo>
                    <a:pt x="156" y="501"/>
                    <a:pt x="151" y="501"/>
                    <a:pt x="151" y="504"/>
                  </a:cubicBezTo>
                  <a:cubicBezTo>
                    <a:pt x="152" y="507"/>
                    <a:pt x="150" y="508"/>
                    <a:pt x="147" y="508"/>
                  </a:cubicBezTo>
                  <a:cubicBezTo>
                    <a:pt x="144" y="508"/>
                    <a:pt x="143" y="509"/>
                    <a:pt x="144" y="509"/>
                  </a:cubicBezTo>
                  <a:cubicBezTo>
                    <a:pt x="146" y="510"/>
                    <a:pt x="146" y="513"/>
                    <a:pt x="151" y="515"/>
                  </a:cubicBezTo>
                  <a:cubicBezTo>
                    <a:pt x="156" y="516"/>
                    <a:pt x="162" y="521"/>
                    <a:pt x="167" y="526"/>
                  </a:cubicBezTo>
                  <a:cubicBezTo>
                    <a:pt x="167" y="527"/>
                    <a:pt x="168" y="527"/>
                    <a:pt x="169" y="528"/>
                  </a:cubicBezTo>
                  <a:cubicBezTo>
                    <a:pt x="170" y="527"/>
                    <a:pt x="171" y="527"/>
                    <a:pt x="172" y="526"/>
                  </a:cubicBezTo>
                  <a:cubicBezTo>
                    <a:pt x="175" y="526"/>
                    <a:pt x="180" y="528"/>
                    <a:pt x="182" y="529"/>
                  </a:cubicBezTo>
                  <a:cubicBezTo>
                    <a:pt x="185" y="531"/>
                    <a:pt x="194" y="529"/>
                    <a:pt x="195" y="531"/>
                  </a:cubicBezTo>
                  <a:cubicBezTo>
                    <a:pt x="196" y="532"/>
                    <a:pt x="199" y="534"/>
                    <a:pt x="200" y="534"/>
                  </a:cubicBezTo>
                  <a:cubicBezTo>
                    <a:pt x="202" y="534"/>
                    <a:pt x="204" y="538"/>
                    <a:pt x="206" y="536"/>
                  </a:cubicBezTo>
                  <a:cubicBezTo>
                    <a:pt x="207" y="535"/>
                    <a:pt x="213" y="535"/>
                    <a:pt x="214" y="535"/>
                  </a:cubicBezTo>
                  <a:cubicBezTo>
                    <a:pt x="216" y="535"/>
                    <a:pt x="216" y="536"/>
                    <a:pt x="217" y="536"/>
                  </a:cubicBezTo>
                  <a:cubicBezTo>
                    <a:pt x="219" y="536"/>
                    <a:pt x="219" y="542"/>
                    <a:pt x="220" y="542"/>
                  </a:cubicBezTo>
                  <a:cubicBezTo>
                    <a:pt x="221" y="541"/>
                    <a:pt x="225" y="545"/>
                    <a:pt x="228" y="545"/>
                  </a:cubicBezTo>
                  <a:cubicBezTo>
                    <a:pt x="230" y="546"/>
                    <a:pt x="233" y="550"/>
                    <a:pt x="234" y="550"/>
                  </a:cubicBezTo>
                  <a:cubicBezTo>
                    <a:pt x="235" y="550"/>
                    <a:pt x="237" y="552"/>
                    <a:pt x="238" y="550"/>
                  </a:cubicBezTo>
                  <a:cubicBezTo>
                    <a:pt x="239" y="548"/>
                    <a:pt x="242" y="549"/>
                    <a:pt x="243" y="546"/>
                  </a:cubicBezTo>
                  <a:cubicBezTo>
                    <a:pt x="239" y="540"/>
                    <a:pt x="233" y="534"/>
                    <a:pt x="234" y="531"/>
                  </a:cubicBezTo>
                  <a:cubicBezTo>
                    <a:pt x="234" y="527"/>
                    <a:pt x="236" y="524"/>
                    <a:pt x="230" y="520"/>
                  </a:cubicBezTo>
                  <a:cubicBezTo>
                    <a:pt x="225" y="515"/>
                    <a:pt x="231" y="512"/>
                    <a:pt x="235" y="508"/>
                  </a:cubicBezTo>
                  <a:cubicBezTo>
                    <a:pt x="238" y="503"/>
                    <a:pt x="245" y="502"/>
                    <a:pt x="250" y="499"/>
                  </a:cubicBezTo>
                  <a:cubicBezTo>
                    <a:pt x="249" y="498"/>
                    <a:pt x="248" y="497"/>
                    <a:pt x="247" y="497"/>
                  </a:cubicBezTo>
                  <a:cubicBezTo>
                    <a:pt x="243" y="495"/>
                    <a:pt x="242" y="494"/>
                    <a:pt x="245" y="493"/>
                  </a:cubicBezTo>
                  <a:cubicBezTo>
                    <a:pt x="248" y="492"/>
                    <a:pt x="246" y="491"/>
                    <a:pt x="244" y="488"/>
                  </a:cubicBezTo>
                  <a:cubicBezTo>
                    <a:pt x="241" y="485"/>
                    <a:pt x="240" y="482"/>
                    <a:pt x="239" y="482"/>
                  </a:cubicBezTo>
                  <a:cubicBezTo>
                    <a:pt x="237" y="482"/>
                    <a:pt x="235" y="482"/>
                    <a:pt x="233" y="482"/>
                  </a:cubicBezTo>
                  <a:cubicBezTo>
                    <a:pt x="230" y="483"/>
                    <a:pt x="231" y="480"/>
                    <a:pt x="231" y="478"/>
                  </a:cubicBezTo>
                  <a:cubicBezTo>
                    <a:pt x="231" y="475"/>
                    <a:pt x="227" y="476"/>
                    <a:pt x="226" y="475"/>
                  </a:cubicBezTo>
                  <a:cubicBezTo>
                    <a:pt x="225" y="473"/>
                    <a:pt x="227" y="470"/>
                    <a:pt x="228" y="469"/>
                  </a:cubicBezTo>
                  <a:cubicBezTo>
                    <a:pt x="229" y="469"/>
                    <a:pt x="231" y="468"/>
                    <a:pt x="231" y="467"/>
                  </a:cubicBezTo>
                  <a:cubicBezTo>
                    <a:pt x="231" y="466"/>
                    <a:pt x="227" y="465"/>
                    <a:pt x="228" y="463"/>
                  </a:cubicBezTo>
                  <a:cubicBezTo>
                    <a:pt x="230" y="460"/>
                    <a:pt x="233" y="460"/>
                    <a:pt x="233" y="457"/>
                  </a:cubicBezTo>
                  <a:cubicBezTo>
                    <a:pt x="233" y="455"/>
                    <a:pt x="235" y="452"/>
                    <a:pt x="238" y="454"/>
                  </a:cubicBezTo>
                  <a:cubicBezTo>
                    <a:pt x="240" y="456"/>
                    <a:pt x="242" y="461"/>
                    <a:pt x="245" y="460"/>
                  </a:cubicBezTo>
                  <a:cubicBezTo>
                    <a:pt x="248" y="459"/>
                    <a:pt x="246" y="456"/>
                    <a:pt x="245" y="455"/>
                  </a:cubicBezTo>
                  <a:cubicBezTo>
                    <a:pt x="245" y="453"/>
                    <a:pt x="244" y="451"/>
                    <a:pt x="248" y="450"/>
                  </a:cubicBezTo>
                  <a:cubicBezTo>
                    <a:pt x="251" y="449"/>
                    <a:pt x="249" y="446"/>
                    <a:pt x="252" y="446"/>
                  </a:cubicBezTo>
                  <a:cubicBezTo>
                    <a:pt x="255" y="446"/>
                    <a:pt x="259" y="443"/>
                    <a:pt x="261" y="442"/>
                  </a:cubicBezTo>
                  <a:cubicBezTo>
                    <a:pt x="262" y="441"/>
                    <a:pt x="266" y="439"/>
                    <a:pt x="267" y="440"/>
                  </a:cubicBezTo>
                  <a:cubicBezTo>
                    <a:pt x="269" y="441"/>
                    <a:pt x="271" y="443"/>
                    <a:pt x="272" y="440"/>
                  </a:cubicBezTo>
                  <a:cubicBezTo>
                    <a:pt x="273" y="438"/>
                    <a:pt x="277" y="439"/>
                    <a:pt x="278" y="440"/>
                  </a:cubicBezTo>
                  <a:cubicBezTo>
                    <a:pt x="278" y="442"/>
                    <a:pt x="285" y="442"/>
                    <a:pt x="287" y="443"/>
                  </a:cubicBezTo>
                  <a:cubicBezTo>
                    <a:pt x="290" y="445"/>
                    <a:pt x="295" y="448"/>
                    <a:pt x="295" y="449"/>
                  </a:cubicBezTo>
                  <a:cubicBezTo>
                    <a:pt x="295" y="451"/>
                    <a:pt x="297" y="453"/>
                    <a:pt x="297" y="450"/>
                  </a:cubicBezTo>
                  <a:cubicBezTo>
                    <a:pt x="297" y="448"/>
                    <a:pt x="299" y="448"/>
                    <a:pt x="302" y="450"/>
                  </a:cubicBezTo>
                  <a:cubicBezTo>
                    <a:pt x="305" y="452"/>
                    <a:pt x="309" y="451"/>
                    <a:pt x="310" y="449"/>
                  </a:cubicBezTo>
                  <a:cubicBezTo>
                    <a:pt x="310" y="448"/>
                    <a:pt x="316" y="445"/>
                    <a:pt x="318" y="447"/>
                  </a:cubicBezTo>
                  <a:cubicBezTo>
                    <a:pt x="320" y="448"/>
                    <a:pt x="320" y="449"/>
                    <a:pt x="323" y="447"/>
                  </a:cubicBezTo>
                  <a:cubicBezTo>
                    <a:pt x="325" y="445"/>
                    <a:pt x="330" y="445"/>
                    <a:pt x="331" y="448"/>
                  </a:cubicBezTo>
                  <a:cubicBezTo>
                    <a:pt x="332" y="450"/>
                    <a:pt x="334" y="450"/>
                    <a:pt x="336" y="450"/>
                  </a:cubicBezTo>
                  <a:cubicBezTo>
                    <a:pt x="339" y="450"/>
                    <a:pt x="339" y="454"/>
                    <a:pt x="341" y="453"/>
                  </a:cubicBezTo>
                  <a:cubicBezTo>
                    <a:pt x="342" y="452"/>
                    <a:pt x="342" y="448"/>
                    <a:pt x="344" y="449"/>
                  </a:cubicBezTo>
                  <a:cubicBezTo>
                    <a:pt x="345" y="449"/>
                    <a:pt x="347" y="451"/>
                    <a:pt x="350" y="451"/>
                  </a:cubicBezTo>
                  <a:cubicBezTo>
                    <a:pt x="353" y="451"/>
                    <a:pt x="355" y="451"/>
                    <a:pt x="355" y="448"/>
                  </a:cubicBezTo>
                  <a:cubicBezTo>
                    <a:pt x="355" y="446"/>
                    <a:pt x="355" y="442"/>
                    <a:pt x="353" y="442"/>
                  </a:cubicBezTo>
                  <a:cubicBezTo>
                    <a:pt x="351" y="442"/>
                    <a:pt x="349" y="441"/>
                    <a:pt x="347" y="441"/>
                  </a:cubicBezTo>
                  <a:cubicBezTo>
                    <a:pt x="345" y="441"/>
                    <a:pt x="342" y="437"/>
                    <a:pt x="345" y="436"/>
                  </a:cubicBezTo>
                  <a:cubicBezTo>
                    <a:pt x="347" y="435"/>
                    <a:pt x="351" y="433"/>
                    <a:pt x="350" y="432"/>
                  </a:cubicBezTo>
                  <a:cubicBezTo>
                    <a:pt x="349" y="430"/>
                    <a:pt x="348" y="426"/>
                    <a:pt x="351" y="426"/>
                  </a:cubicBezTo>
                  <a:cubicBezTo>
                    <a:pt x="354" y="425"/>
                    <a:pt x="361" y="425"/>
                    <a:pt x="360" y="424"/>
                  </a:cubicBezTo>
                  <a:cubicBezTo>
                    <a:pt x="360" y="423"/>
                    <a:pt x="354" y="422"/>
                    <a:pt x="353" y="420"/>
                  </a:cubicBezTo>
                  <a:cubicBezTo>
                    <a:pt x="352" y="418"/>
                    <a:pt x="351" y="414"/>
                    <a:pt x="352" y="413"/>
                  </a:cubicBezTo>
                  <a:cubicBezTo>
                    <a:pt x="354" y="413"/>
                    <a:pt x="357" y="414"/>
                    <a:pt x="360" y="413"/>
                  </a:cubicBezTo>
                  <a:cubicBezTo>
                    <a:pt x="362" y="412"/>
                    <a:pt x="367" y="414"/>
                    <a:pt x="370" y="412"/>
                  </a:cubicBezTo>
                  <a:cubicBezTo>
                    <a:pt x="373" y="410"/>
                    <a:pt x="379" y="409"/>
                    <a:pt x="382" y="409"/>
                  </a:cubicBezTo>
                  <a:cubicBezTo>
                    <a:pt x="386" y="409"/>
                    <a:pt x="388" y="407"/>
                    <a:pt x="391" y="407"/>
                  </a:cubicBezTo>
                  <a:cubicBezTo>
                    <a:pt x="394" y="406"/>
                    <a:pt x="401" y="405"/>
                    <a:pt x="403" y="404"/>
                  </a:cubicBezTo>
                  <a:cubicBezTo>
                    <a:pt x="405" y="404"/>
                    <a:pt x="415" y="402"/>
                    <a:pt x="415" y="400"/>
                  </a:cubicBezTo>
                  <a:cubicBezTo>
                    <a:pt x="416" y="398"/>
                    <a:pt x="424" y="397"/>
                    <a:pt x="426" y="398"/>
                  </a:cubicBezTo>
                  <a:cubicBezTo>
                    <a:pt x="428" y="399"/>
                    <a:pt x="430" y="399"/>
                    <a:pt x="432" y="399"/>
                  </a:cubicBezTo>
                  <a:cubicBezTo>
                    <a:pt x="434" y="398"/>
                    <a:pt x="438" y="400"/>
                    <a:pt x="438" y="402"/>
                  </a:cubicBezTo>
                  <a:cubicBezTo>
                    <a:pt x="437" y="404"/>
                    <a:pt x="439" y="406"/>
                    <a:pt x="439" y="408"/>
                  </a:cubicBezTo>
                  <a:cubicBezTo>
                    <a:pt x="439" y="410"/>
                    <a:pt x="437" y="410"/>
                    <a:pt x="438" y="412"/>
                  </a:cubicBezTo>
                  <a:cubicBezTo>
                    <a:pt x="439" y="413"/>
                    <a:pt x="444" y="412"/>
                    <a:pt x="446" y="410"/>
                  </a:cubicBezTo>
                  <a:cubicBezTo>
                    <a:pt x="447" y="409"/>
                    <a:pt x="449" y="411"/>
                    <a:pt x="449" y="412"/>
                  </a:cubicBezTo>
                  <a:cubicBezTo>
                    <a:pt x="449" y="414"/>
                    <a:pt x="451" y="415"/>
                    <a:pt x="451" y="413"/>
                  </a:cubicBezTo>
                  <a:cubicBezTo>
                    <a:pt x="451" y="411"/>
                    <a:pt x="454" y="412"/>
                    <a:pt x="455" y="413"/>
                  </a:cubicBezTo>
                  <a:cubicBezTo>
                    <a:pt x="456" y="415"/>
                    <a:pt x="460" y="412"/>
                    <a:pt x="460" y="414"/>
                  </a:cubicBezTo>
                  <a:cubicBezTo>
                    <a:pt x="460" y="416"/>
                    <a:pt x="455" y="417"/>
                    <a:pt x="457" y="419"/>
                  </a:cubicBezTo>
                  <a:cubicBezTo>
                    <a:pt x="459" y="421"/>
                    <a:pt x="460" y="417"/>
                    <a:pt x="463" y="418"/>
                  </a:cubicBezTo>
                  <a:cubicBezTo>
                    <a:pt x="466" y="419"/>
                    <a:pt x="470" y="415"/>
                    <a:pt x="472" y="414"/>
                  </a:cubicBezTo>
                  <a:cubicBezTo>
                    <a:pt x="475" y="414"/>
                    <a:pt x="478" y="411"/>
                    <a:pt x="480" y="410"/>
                  </a:cubicBezTo>
                  <a:cubicBezTo>
                    <a:pt x="482" y="409"/>
                    <a:pt x="487" y="409"/>
                    <a:pt x="486" y="410"/>
                  </a:cubicBezTo>
                  <a:cubicBezTo>
                    <a:pt x="484" y="412"/>
                    <a:pt x="482" y="415"/>
                    <a:pt x="488" y="417"/>
                  </a:cubicBezTo>
                  <a:cubicBezTo>
                    <a:pt x="494" y="419"/>
                    <a:pt x="500" y="430"/>
                    <a:pt x="504" y="435"/>
                  </a:cubicBezTo>
                  <a:cubicBezTo>
                    <a:pt x="507" y="441"/>
                    <a:pt x="510" y="450"/>
                    <a:pt x="512" y="450"/>
                  </a:cubicBezTo>
                  <a:cubicBezTo>
                    <a:pt x="514" y="450"/>
                    <a:pt x="515" y="445"/>
                    <a:pt x="517" y="445"/>
                  </a:cubicBezTo>
                  <a:cubicBezTo>
                    <a:pt x="520" y="444"/>
                    <a:pt x="521" y="449"/>
                    <a:pt x="524" y="449"/>
                  </a:cubicBezTo>
                  <a:cubicBezTo>
                    <a:pt x="526" y="450"/>
                    <a:pt x="530" y="452"/>
                    <a:pt x="532" y="451"/>
                  </a:cubicBezTo>
                  <a:cubicBezTo>
                    <a:pt x="534" y="450"/>
                    <a:pt x="539" y="447"/>
                    <a:pt x="540" y="448"/>
                  </a:cubicBezTo>
                  <a:cubicBezTo>
                    <a:pt x="542" y="449"/>
                    <a:pt x="544" y="449"/>
                    <a:pt x="546" y="453"/>
                  </a:cubicBezTo>
                  <a:cubicBezTo>
                    <a:pt x="547" y="456"/>
                    <a:pt x="549" y="457"/>
                    <a:pt x="551" y="457"/>
                  </a:cubicBezTo>
                  <a:cubicBezTo>
                    <a:pt x="552" y="457"/>
                    <a:pt x="553" y="459"/>
                    <a:pt x="553" y="460"/>
                  </a:cubicBezTo>
                  <a:cubicBezTo>
                    <a:pt x="553" y="462"/>
                    <a:pt x="555" y="464"/>
                    <a:pt x="557" y="464"/>
                  </a:cubicBezTo>
                  <a:cubicBezTo>
                    <a:pt x="558" y="464"/>
                    <a:pt x="562" y="463"/>
                    <a:pt x="564" y="463"/>
                  </a:cubicBezTo>
                  <a:cubicBezTo>
                    <a:pt x="565" y="462"/>
                    <a:pt x="566" y="461"/>
                    <a:pt x="567" y="463"/>
                  </a:cubicBezTo>
                  <a:cubicBezTo>
                    <a:pt x="567" y="465"/>
                    <a:pt x="569" y="467"/>
                    <a:pt x="571" y="467"/>
                  </a:cubicBezTo>
                  <a:cubicBezTo>
                    <a:pt x="572" y="467"/>
                    <a:pt x="575" y="469"/>
                    <a:pt x="575" y="467"/>
                  </a:cubicBezTo>
                  <a:cubicBezTo>
                    <a:pt x="576" y="466"/>
                    <a:pt x="580" y="465"/>
                    <a:pt x="581" y="465"/>
                  </a:cubicBezTo>
                  <a:cubicBezTo>
                    <a:pt x="583" y="465"/>
                    <a:pt x="588" y="464"/>
                    <a:pt x="589" y="462"/>
                  </a:cubicBezTo>
                  <a:cubicBezTo>
                    <a:pt x="590" y="459"/>
                    <a:pt x="594" y="459"/>
                    <a:pt x="595" y="458"/>
                  </a:cubicBezTo>
                  <a:cubicBezTo>
                    <a:pt x="597" y="456"/>
                    <a:pt x="600" y="456"/>
                    <a:pt x="601" y="454"/>
                  </a:cubicBezTo>
                  <a:cubicBezTo>
                    <a:pt x="602" y="453"/>
                    <a:pt x="606" y="453"/>
                    <a:pt x="607" y="452"/>
                  </a:cubicBezTo>
                  <a:cubicBezTo>
                    <a:pt x="607" y="450"/>
                    <a:pt x="611" y="450"/>
                    <a:pt x="613" y="451"/>
                  </a:cubicBezTo>
                  <a:cubicBezTo>
                    <a:pt x="614" y="451"/>
                    <a:pt x="623" y="453"/>
                    <a:pt x="624" y="453"/>
                  </a:cubicBezTo>
                  <a:cubicBezTo>
                    <a:pt x="625" y="452"/>
                    <a:pt x="626" y="457"/>
                    <a:pt x="627" y="457"/>
                  </a:cubicBezTo>
                  <a:cubicBezTo>
                    <a:pt x="628" y="458"/>
                    <a:pt x="633" y="461"/>
                    <a:pt x="634" y="460"/>
                  </a:cubicBezTo>
                  <a:cubicBezTo>
                    <a:pt x="635" y="459"/>
                    <a:pt x="638" y="458"/>
                    <a:pt x="641" y="460"/>
                  </a:cubicBezTo>
                  <a:cubicBezTo>
                    <a:pt x="643" y="461"/>
                    <a:pt x="646" y="463"/>
                    <a:pt x="647" y="461"/>
                  </a:cubicBezTo>
                  <a:cubicBezTo>
                    <a:pt x="648" y="460"/>
                    <a:pt x="653" y="459"/>
                    <a:pt x="654" y="458"/>
                  </a:cubicBezTo>
                  <a:cubicBezTo>
                    <a:pt x="654" y="457"/>
                    <a:pt x="655" y="454"/>
                    <a:pt x="654" y="453"/>
                  </a:cubicBezTo>
                  <a:cubicBezTo>
                    <a:pt x="653" y="452"/>
                    <a:pt x="651" y="448"/>
                    <a:pt x="651" y="446"/>
                  </a:cubicBezTo>
                  <a:cubicBezTo>
                    <a:pt x="650" y="444"/>
                    <a:pt x="654" y="443"/>
                    <a:pt x="654" y="442"/>
                  </a:cubicBezTo>
                  <a:cubicBezTo>
                    <a:pt x="655" y="440"/>
                    <a:pt x="658" y="440"/>
                    <a:pt x="659" y="439"/>
                  </a:cubicBezTo>
                  <a:cubicBezTo>
                    <a:pt x="660" y="438"/>
                    <a:pt x="660" y="435"/>
                    <a:pt x="662" y="436"/>
                  </a:cubicBezTo>
                  <a:cubicBezTo>
                    <a:pt x="664" y="436"/>
                    <a:pt x="667" y="438"/>
                    <a:pt x="668" y="438"/>
                  </a:cubicBezTo>
                  <a:cubicBezTo>
                    <a:pt x="669" y="439"/>
                    <a:pt x="672" y="440"/>
                    <a:pt x="673" y="440"/>
                  </a:cubicBezTo>
                  <a:cubicBezTo>
                    <a:pt x="675" y="440"/>
                    <a:pt x="678" y="441"/>
                    <a:pt x="679" y="442"/>
                  </a:cubicBezTo>
                  <a:cubicBezTo>
                    <a:pt x="681" y="443"/>
                    <a:pt x="687" y="443"/>
                    <a:pt x="688" y="445"/>
                  </a:cubicBezTo>
                  <a:cubicBezTo>
                    <a:pt x="689" y="446"/>
                    <a:pt x="687" y="450"/>
                    <a:pt x="689" y="452"/>
                  </a:cubicBezTo>
                  <a:cubicBezTo>
                    <a:pt x="690" y="453"/>
                    <a:pt x="693" y="457"/>
                    <a:pt x="694" y="456"/>
                  </a:cubicBezTo>
                  <a:cubicBezTo>
                    <a:pt x="695" y="455"/>
                    <a:pt x="700" y="458"/>
                    <a:pt x="701" y="458"/>
                  </a:cubicBezTo>
                  <a:cubicBezTo>
                    <a:pt x="703" y="458"/>
                    <a:pt x="706" y="455"/>
                    <a:pt x="707" y="455"/>
                  </a:cubicBezTo>
                  <a:cubicBezTo>
                    <a:pt x="709" y="455"/>
                    <a:pt x="714" y="454"/>
                    <a:pt x="715" y="454"/>
                  </a:cubicBezTo>
                  <a:cubicBezTo>
                    <a:pt x="717" y="454"/>
                    <a:pt x="722" y="456"/>
                    <a:pt x="723" y="456"/>
                  </a:cubicBezTo>
                  <a:cubicBezTo>
                    <a:pt x="724" y="455"/>
                    <a:pt x="729" y="456"/>
                    <a:pt x="729" y="458"/>
                  </a:cubicBezTo>
                  <a:cubicBezTo>
                    <a:pt x="730" y="459"/>
                    <a:pt x="736" y="459"/>
                    <a:pt x="736" y="461"/>
                  </a:cubicBezTo>
                  <a:cubicBezTo>
                    <a:pt x="736" y="463"/>
                    <a:pt x="740" y="464"/>
                    <a:pt x="741" y="466"/>
                  </a:cubicBezTo>
                  <a:cubicBezTo>
                    <a:pt x="742" y="468"/>
                    <a:pt x="750" y="466"/>
                    <a:pt x="751" y="468"/>
                  </a:cubicBezTo>
                  <a:cubicBezTo>
                    <a:pt x="753" y="469"/>
                    <a:pt x="762" y="469"/>
                    <a:pt x="763" y="468"/>
                  </a:cubicBezTo>
                  <a:cubicBezTo>
                    <a:pt x="763" y="467"/>
                    <a:pt x="772" y="466"/>
                    <a:pt x="774" y="465"/>
                  </a:cubicBezTo>
                  <a:cubicBezTo>
                    <a:pt x="775" y="464"/>
                    <a:pt x="780" y="464"/>
                    <a:pt x="780" y="462"/>
                  </a:cubicBezTo>
                  <a:cubicBezTo>
                    <a:pt x="781" y="461"/>
                    <a:pt x="785" y="459"/>
                    <a:pt x="787" y="458"/>
                  </a:cubicBezTo>
                  <a:cubicBezTo>
                    <a:pt x="789" y="456"/>
                    <a:pt x="797" y="457"/>
                    <a:pt x="797" y="458"/>
                  </a:cubicBezTo>
                  <a:cubicBezTo>
                    <a:pt x="798" y="460"/>
                    <a:pt x="803" y="461"/>
                    <a:pt x="805" y="460"/>
                  </a:cubicBezTo>
                  <a:cubicBezTo>
                    <a:pt x="807" y="459"/>
                    <a:pt x="812" y="460"/>
                    <a:pt x="813" y="462"/>
                  </a:cubicBezTo>
                  <a:cubicBezTo>
                    <a:pt x="813" y="464"/>
                    <a:pt x="819" y="465"/>
                    <a:pt x="821" y="464"/>
                  </a:cubicBezTo>
                  <a:cubicBezTo>
                    <a:pt x="822" y="464"/>
                    <a:pt x="827" y="460"/>
                    <a:pt x="829" y="460"/>
                  </a:cubicBezTo>
                  <a:cubicBezTo>
                    <a:pt x="831" y="460"/>
                    <a:pt x="833" y="458"/>
                    <a:pt x="833" y="456"/>
                  </a:cubicBezTo>
                  <a:cubicBezTo>
                    <a:pt x="832" y="454"/>
                    <a:pt x="836" y="449"/>
                    <a:pt x="837" y="447"/>
                  </a:cubicBezTo>
                  <a:cubicBezTo>
                    <a:pt x="837" y="445"/>
                    <a:pt x="841" y="440"/>
                    <a:pt x="842" y="439"/>
                  </a:cubicBezTo>
                  <a:cubicBezTo>
                    <a:pt x="843" y="439"/>
                    <a:pt x="846" y="437"/>
                    <a:pt x="846" y="435"/>
                  </a:cubicBezTo>
                  <a:cubicBezTo>
                    <a:pt x="845" y="434"/>
                    <a:pt x="845" y="429"/>
                    <a:pt x="843" y="429"/>
                  </a:cubicBezTo>
                  <a:cubicBezTo>
                    <a:pt x="842" y="429"/>
                    <a:pt x="839" y="429"/>
                    <a:pt x="842" y="425"/>
                  </a:cubicBezTo>
                  <a:cubicBezTo>
                    <a:pt x="846" y="420"/>
                    <a:pt x="852" y="421"/>
                    <a:pt x="853" y="421"/>
                  </a:cubicBezTo>
                  <a:cubicBezTo>
                    <a:pt x="854" y="421"/>
                    <a:pt x="862" y="419"/>
                    <a:pt x="865" y="420"/>
                  </a:cubicBezTo>
                  <a:cubicBezTo>
                    <a:pt x="869" y="421"/>
                    <a:pt x="871" y="420"/>
                    <a:pt x="875" y="422"/>
                  </a:cubicBezTo>
                  <a:cubicBezTo>
                    <a:pt x="879" y="424"/>
                    <a:pt x="884" y="423"/>
                    <a:pt x="885" y="425"/>
                  </a:cubicBezTo>
                  <a:cubicBezTo>
                    <a:pt x="886" y="426"/>
                    <a:pt x="891" y="428"/>
                    <a:pt x="891" y="431"/>
                  </a:cubicBezTo>
                  <a:cubicBezTo>
                    <a:pt x="890" y="434"/>
                    <a:pt x="893" y="432"/>
                    <a:pt x="895" y="439"/>
                  </a:cubicBezTo>
                  <a:cubicBezTo>
                    <a:pt x="896" y="445"/>
                    <a:pt x="899" y="446"/>
                    <a:pt x="900" y="449"/>
                  </a:cubicBezTo>
                  <a:cubicBezTo>
                    <a:pt x="900" y="452"/>
                    <a:pt x="904" y="457"/>
                    <a:pt x="904" y="459"/>
                  </a:cubicBezTo>
                  <a:cubicBezTo>
                    <a:pt x="903" y="461"/>
                    <a:pt x="903" y="463"/>
                    <a:pt x="907" y="464"/>
                  </a:cubicBezTo>
                  <a:cubicBezTo>
                    <a:pt x="911" y="464"/>
                    <a:pt x="914" y="467"/>
                    <a:pt x="915" y="467"/>
                  </a:cubicBezTo>
                  <a:cubicBezTo>
                    <a:pt x="916" y="466"/>
                    <a:pt x="921" y="468"/>
                    <a:pt x="924" y="470"/>
                  </a:cubicBezTo>
                  <a:cubicBezTo>
                    <a:pt x="926" y="473"/>
                    <a:pt x="930" y="472"/>
                    <a:pt x="930" y="474"/>
                  </a:cubicBezTo>
                  <a:cubicBezTo>
                    <a:pt x="929" y="477"/>
                    <a:pt x="932" y="479"/>
                    <a:pt x="931" y="481"/>
                  </a:cubicBezTo>
                  <a:cubicBezTo>
                    <a:pt x="931" y="484"/>
                    <a:pt x="936" y="485"/>
                    <a:pt x="940" y="485"/>
                  </a:cubicBezTo>
                  <a:cubicBezTo>
                    <a:pt x="943" y="484"/>
                    <a:pt x="946" y="486"/>
                    <a:pt x="947" y="483"/>
                  </a:cubicBezTo>
                  <a:cubicBezTo>
                    <a:pt x="949" y="480"/>
                    <a:pt x="954" y="481"/>
                    <a:pt x="955" y="480"/>
                  </a:cubicBezTo>
                  <a:cubicBezTo>
                    <a:pt x="957" y="479"/>
                    <a:pt x="962" y="477"/>
                    <a:pt x="962" y="482"/>
                  </a:cubicBezTo>
                  <a:cubicBezTo>
                    <a:pt x="962" y="486"/>
                    <a:pt x="965" y="487"/>
                    <a:pt x="962" y="489"/>
                  </a:cubicBezTo>
                  <a:cubicBezTo>
                    <a:pt x="960" y="490"/>
                    <a:pt x="959" y="497"/>
                    <a:pt x="958" y="499"/>
                  </a:cubicBezTo>
                  <a:cubicBezTo>
                    <a:pt x="957" y="502"/>
                    <a:pt x="953" y="503"/>
                    <a:pt x="953" y="506"/>
                  </a:cubicBezTo>
                  <a:cubicBezTo>
                    <a:pt x="952" y="509"/>
                    <a:pt x="949" y="509"/>
                    <a:pt x="949" y="511"/>
                  </a:cubicBezTo>
                  <a:cubicBezTo>
                    <a:pt x="949" y="514"/>
                    <a:pt x="944" y="513"/>
                    <a:pt x="941" y="511"/>
                  </a:cubicBezTo>
                  <a:cubicBezTo>
                    <a:pt x="939" y="510"/>
                    <a:pt x="936" y="515"/>
                    <a:pt x="934" y="515"/>
                  </a:cubicBezTo>
                  <a:cubicBezTo>
                    <a:pt x="932" y="515"/>
                    <a:pt x="933" y="519"/>
                    <a:pt x="933" y="521"/>
                  </a:cubicBezTo>
                  <a:cubicBezTo>
                    <a:pt x="934" y="522"/>
                    <a:pt x="932" y="525"/>
                    <a:pt x="934" y="528"/>
                  </a:cubicBezTo>
                  <a:cubicBezTo>
                    <a:pt x="934" y="529"/>
                    <a:pt x="934" y="532"/>
                    <a:pt x="934" y="536"/>
                  </a:cubicBezTo>
                  <a:cubicBezTo>
                    <a:pt x="937" y="533"/>
                    <a:pt x="940" y="532"/>
                    <a:pt x="941" y="532"/>
                  </a:cubicBezTo>
                  <a:cubicBezTo>
                    <a:pt x="944" y="532"/>
                    <a:pt x="947" y="537"/>
                    <a:pt x="951" y="537"/>
                  </a:cubicBezTo>
                  <a:cubicBezTo>
                    <a:pt x="954" y="537"/>
                    <a:pt x="970" y="527"/>
                    <a:pt x="970" y="525"/>
                  </a:cubicBezTo>
                  <a:cubicBezTo>
                    <a:pt x="971" y="523"/>
                    <a:pt x="980" y="514"/>
                    <a:pt x="984" y="510"/>
                  </a:cubicBezTo>
                  <a:cubicBezTo>
                    <a:pt x="988" y="505"/>
                    <a:pt x="994" y="499"/>
                    <a:pt x="996" y="493"/>
                  </a:cubicBezTo>
                  <a:cubicBezTo>
                    <a:pt x="998" y="490"/>
                    <a:pt x="1004" y="484"/>
                    <a:pt x="1005" y="481"/>
                  </a:cubicBezTo>
                  <a:cubicBezTo>
                    <a:pt x="1007" y="479"/>
                    <a:pt x="1008" y="479"/>
                    <a:pt x="1011" y="473"/>
                  </a:cubicBezTo>
                  <a:cubicBezTo>
                    <a:pt x="1013" y="467"/>
                    <a:pt x="1013" y="452"/>
                    <a:pt x="1014" y="451"/>
                  </a:cubicBezTo>
                  <a:cubicBezTo>
                    <a:pt x="1015" y="450"/>
                    <a:pt x="1015" y="447"/>
                    <a:pt x="1016" y="445"/>
                  </a:cubicBezTo>
                  <a:cubicBezTo>
                    <a:pt x="1017" y="444"/>
                    <a:pt x="1016" y="442"/>
                    <a:pt x="1019" y="439"/>
                  </a:cubicBezTo>
                  <a:cubicBezTo>
                    <a:pt x="1021" y="437"/>
                    <a:pt x="1021" y="435"/>
                    <a:pt x="1020" y="434"/>
                  </a:cubicBezTo>
                  <a:cubicBezTo>
                    <a:pt x="1020" y="432"/>
                    <a:pt x="1020" y="429"/>
                    <a:pt x="1020" y="427"/>
                  </a:cubicBezTo>
                  <a:cubicBezTo>
                    <a:pt x="1019" y="426"/>
                    <a:pt x="1019" y="426"/>
                    <a:pt x="1021" y="425"/>
                  </a:cubicBezTo>
                  <a:cubicBezTo>
                    <a:pt x="1022" y="424"/>
                    <a:pt x="1020" y="422"/>
                    <a:pt x="1018" y="421"/>
                  </a:cubicBezTo>
                  <a:cubicBezTo>
                    <a:pt x="1016" y="420"/>
                    <a:pt x="1013" y="419"/>
                    <a:pt x="1013" y="417"/>
                  </a:cubicBezTo>
                  <a:cubicBezTo>
                    <a:pt x="1012" y="414"/>
                    <a:pt x="1009" y="411"/>
                    <a:pt x="1006" y="412"/>
                  </a:cubicBezTo>
                  <a:cubicBezTo>
                    <a:pt x="1003" y="412"/>
                    <a:pt x="998" y="410"/>
                    <a:pt x="999" y="412"/>
                  </a:cubicBezTo>
                  <a:cubicBezTo>
                    <a:pt x="999" y="414"/>
                    <a:pt x="999" y="415"/>
                    <a:pt x="997" y="415"/>
                  </a:cubicBezTo>
                  <a:cubicBezTo>
                    <a:pt x="996" y="414"/>
                    <a:pt x="995" y="416"/>
                    <a:pt x="994" y="418"/>
                  </a:cubicBezTo>
                  <a:cubicBezTo>
                    <a:pt x="992" y="420"/>
                    <a:pt x="986" y="421"/>
                    <a:pt x="989" y="418"/>
                  </a:cubicBezTo>
                  <a:cubicBezTo>
                    <a:pt x="991" y="416"/>
                    <a:pt x="988" y="416"/>
                    <a:pt x="988" y="413"/>
                  </a:cubicBezTo>
                  <a:cubicBezTo>
                    <a:pt x="989" y="411"/>
                    <a:pt x="991" y="408"/>
                    <a:pt x="988" y="410"/>
                  </a:cubicBezTo>
                  <a:cubicBezTo>
                    <a:pt x="985" y="412"/>
                    <a:pt x="985" y="416"/>
                    <a:pt x="983" y="416"/>
                  </a:cubicBezTo>
                  <a:cubicBezTo>
                    <a:pt x="981" y="417"/>
                    <a:pt x="981" y="409"/>
                    <a:pt x="982" y="407"/>
                  </a:cubicBezTo>
                  <a:cubicBezTo>
                    <a:pt x="983" y="406"/>
                    <a:pt x="978" y="408"/>
                    <a:pt x="972" y="407"/>
                  </a:cubicBezTo>
                  <a:cubicBezTo>
                    <a:pt x="967" y="407"/>
                    <a:pt x="969" y="403"/>
                    <a:pt x="973" y="401"/>
                  </a:cubicBezTo>
                  <a:cubicBezTo>
                    <a:pt x="977" y="399"/>
                    <a:pt x="976" y="397"/>
                    <a:pt x="978" y="396"/>
                  </a:cubicBezTo>
                  <a:cubicBezTo>
                    <a:pt x="980" y="395"/>
                    <a:pt x="986" y="391"/>
                    <a:pt x="989" y="389"/>
                  </a:cubicBezTo>
                  <a:cubicBezTo>
                    <a:pt x="992" y="387"/>
                    <a:pt x="993" y="385"/>
                    <a:pt x="994" y="383"/>
                  </a:cubicBezTo>
                  <a:cubicBezTo>
                    <a:pt x="995" y="381"/>
                    <a:pt x="1001" y="379"/>
                    <a:pt x="1006" y="374"/>
                  </a:cubicBezTo>
                  <a:cubicBezTo>
                    <a:pt x="1011" y="370"/>
                    <a:pt x="1014" y="367"/>
                    <a:pt x="1015" y="365"/>
                  </a:cubicBezTo>
                  <a:cubicBezTo>
                    <a:pt x="1016" y="362"/>
                    <a:pt x="1024" y="359"/>
                    <a:pt x="1024" y="357"/>
                  </a:cubicBezTo>
                  <a:cubicBezTo>
                    <a:pt x="1025" y="355"/>
                    <a:pt x="1034" y="350"/>
                    <a:pt x="1040" y="349"/>
                  </a:cubicBezTo>
                  <a:cubicBezTo>
                    <a:pt x="1047" y="347"/>
                    <a:pt x="1057" y="349"/>
                    <a:pt x="1059" y="351"/>
                  </a:cubicBezTo>
                  <a:cubicBezTo>
                    <a:pt x="1060" y="353"/>
                    <a:pt x="1062" y="352"/>
                    <a:pt x="1063" y="351"/>
                  </a:cubicBezTo>
                  <a:cubicBezTo>
                    <a:pt x="1064" y="350"/>
                    <a:pt x="1066" y="350"/>
                    <a:pt x="1071" y="351"/>
                  </a:cubicBezTo>
                  <a:cubicBezTo>
                    <a:pt x="1075" y="351"/>
                    <a:pt x="1076" y="349"/>
                    <a:pt x="1079" y="350"/>
                  </a:cubicBezTo>
                  <a:cubicBezTo>
                    <a:pt x="1082" y="350"/>
                    <a:pt x="1084" y="351"/>
                    <a:pt x="1086" y="348"/>
                  </a:cubicBezTo>
                  <a:cubicBezTo>
                    <a:pt x="1088" y="344"/>
                    <a:pt x="1096" y="345"/>
                    <a:pt x="1098" y="346"/>
                  </a:cubicBezTo>
                  <a:cubicBezTo>
                    <a:pt x="1099" y="348"/>
                    <a:pt x="1101" y="349"/>
                    <a:pt x="1104" y="347"/>
                  </a:cubicBezTo>
                  <a:cubicBezTo>
                    <a:pt x="1107" y="345"/>
                    <a:pt x="1107" y="350"/>
                    <a:pt x="1110" y="350"/>
                  </a:cubicBezTo>
                  <a:cubicBezTo>
                    <a:pt x="1113" y="351"/>
                    <a:pt x="1111" y="353"/>
                    <a:pt x="1108" y="353"/>
                  </a:cubicBezTo>
                  <a:cubicBezTo>
                    <a:pt x="1106" y="353"/>
                    <a:pt x="1103" y="354"/>
                    <a:pt x="1106" y="356"/>
                  </a:cubicBezTo>
                  <a:cubicBezTo>
                    <a:pt x="1108" y="358"/>
                    <a:pt x="1112" y="354"/>
                    <a:pt x="1114" y="355"/>
                  </a:cubicBezTo>
                  <a:cubicBezTo>
                    <a:pt x="1116" y="355"/>
                    <a:pt x="1120" y="355"/>
                    <a:pt x="1123" y="353"/>
                  </a:cubicBezTo>
                  <a:cubicBezTo>
                    <a:pt x="1126" y="351"/>
                    <a:pt x="1127" y="355"/>
                    <a:pt x="1129" y="353"/>
                  </a:cubicBezTo>
                  <a:cubicBezTo>
                    <a:pt x="1131" y="351"/>
                    <a:pt x="1135" y="351"/>
                    <a:pt x="1138" y="351"/>
                  </a:cubicBezTo>
                  <a:cubicBezTo>
                    <a:pt x="1140" y="351"/>
                    <a:pt x="1138" y="348"/>
                    <a:pt x="1134" y="348"/>
                  </a:cubicBezTo>
                  <a:cubicBezTo>
                    <a:pt x="1130" y="348"/>
                    <a:pt x="1131" y="346"/>
                    <a:pt x="1134" y="341"/>
                  </a:cubicBezTo>
                  <a:cubicBezTo>
                    <a:pt x="1137" y="336"/>
                    <a:pt x="1142" y="333"/>
                    <a:pt x="1146" y="330"/>
                  </a:cubicBezTo>
                  <a:cubicBezTo>
                    <a:pt x="1150" y="327"/>
                    <a:pt x="1152" y="329"/>
                    <a:pt x="1152" y="327"/>
                  </a:cubicBezTo>
                  <a:cubicBezTo>
                    <a:pt x="1152" y="325"/>
                    <a:pt x="1154" y="319"/>
                    <a:pt x="1157" y="319"/>
                  </a:cubicBezTo>
                  <a:cubicBezTo>
                    <a:pt x="1159" y="319"/>
                    <a:pt x="1166" y="320"/>
                    <a:pt x="1170" y="318"/>
                  </a:cubicBezTo>
                  <a:cubicBezTo>
                    <a:pt x="1175" y="315"/>
                    <a:pt x="1174" y="319"/>
                    <a:pt x="1176" y="320"/>
                  </a:cubicBezTo>
                  <a:cubicBezTo>
                    <a:pt x="1178" y="321"/>
                    <a:pt x="1180" y="316"/>
                    <a:pt x="1182" y="318"/>
                  </a:cubicBezTo>
                  <a:cubicBezTo>
                    <a:pt x="1184" y="319"/>
                    <a:pt x="1179" y="322"/>
                    <a:pt x="1178" y="326"/>
                  </a:cubicBezTo>
                  <a:cubicBezTo>
                    <a:pt x="1177" y="329"/>
                    <a:pt x="1181" y="328"/>
                    <a:pt x="1183" y="329"/>
                  </a:cubicBezTo>
                  <a:cubicBezTo>
                    <a:pt x="1185" y="330"/>
                    <a:pt x="1180" y="331"/>
                    <a:pt x="1181" y="332"/>
                  </a:cubicBezTo>
                  <a:cubicBezTo>
                    <a:pt x="1181" y="333"/>
                    <a:pt x="1185" y="333"/>
                    <a:pt x="1191" y="328"/>
                  </a:cubicBezTo>
                  <a:cubicBezTo>
                    <a:pt x="1196" y="322"/>
                    <a:pt x="1201" y="321"/>
                    <a:pt x="1205" y="321"/>
                  </a:cubicBezTo>
                  <a:cubicBezTo>
                    <a:pt x="1208" y="322"/>
                    <a:pt x="1206" y="318"/>
                    <a:pt x="1206" y="313"/>
                  </a:cubicBezTo>
                  <a:cubicBezTo>
                    <a:pt x="1207" y="308"/>
                    <a:pt x="1217" y="306"/>
                    <a:pt x="1221" y="308"/>
                  </a:cubicBezTo>
                  <a:cubicBezTo>
                    <a:pt x="1224" y="309"/>
                    <a:pt x="1224" y="311"/>
                    <a:pt x="1221" y="310"/>
                  </a:cubicBezTo>
                  <a:cubicBezTo>
                    <a:pt x="1217" y="309"/>
                    <a:pt x="1214" y="312"/>
                    <a:pt x="1214" y="316"/>
                  </a:cubicBezTo>
                  <a:cubicBezTo>
                    <a:pt x="1214" y="320"/>
                    <a:pt x="1211" y="322"/>
                    <a:pt x="1213" y="323"/>
                  </a:cubicBezTo>
                  <a:cubicBezTo>
                    <a:pt x="1215" y="325"/>
                    <a:pt x="1211" y="325"/>
                    <a:pt x="1210" y="327"/>
                  </a:cubicBezTo>
                  <a:cubicBezTo>
                    <a:pt x="1210" y="329"/>
                    <a:pt x="1210" y="330"/>
                    <a:pt x="1208" y="331"/>
                  </a:cubicBezTo>
                  <a:cubicBezTo>
                    <a:pt x="1206" y="332"/>
                    <a:pt x="1197" y="333"/>
                    <a:pt x="1197" y="336"/>
                  </a:cubicBezTo>
                  <a:cubicBezTo>
                    <a:pt x="1197" y="339"/>
                    <a:pt x="1192" y="339"/>
                    <a:pt x="1190" y="343"/>
                  </a:cubicBezTo>
                  <a:cubicBezTo>
                    <a:pt x="1188" y="347"/>
                    <a:pt x="1180" y="350"/>
                    <a:pt x="1175" y="358"/>
                  </a:cubicBezTo>
                  <a:cubicBezTo>
                    <a:pt x="1169" y="366"/>
                    <a:pt x="1161" y="366"/>
                    <a:pt x="1161" y="367"/>
                  </a:cubicBezTo>
                  <a:cubicBezTo>
                    <a:pt x="1161" y="369"/>
                    <a:pt x="1155" y="369"/>
                    <a:pt x="1153" y="369"/>
                  </a:cubicBezTo>
                  <a:cubicBezTo>
                    <a:pt x="1151" y="369"/>
                    <a:pt x="1155" y="374"/>
                    <a:pt x="1150" y="379"/>
                  </a:cubicBezTo>
                  <a:cubicBezTo>
                    <a:pt x="1145" y="384"/>
                    <a:pt x="1142" y="391"/>
                    <a:pt x="1142" y="398"/>
                  </a:cubicBezTo>
                  <a:cubicBezTo>
                    <a:pt x="1142" y="405"/>
                    <a:pt x="1145" y="426"/>
                    <a:pt x="1147" y="429"/>
                  </a:cubicBezTo>
                  <a:cubicBezTo>
                    <a:pt x="1149" y="433"/>
                    <a:pt x="1148" y="442"/>
                    <a:pt x="1150" y="444"/>
                  </a:cubicBezTo>
                  <a:cubicBezTo>
                    <a:pt x="1151" y="446"/>
                    <a:pt x="1151" y="449"/>
                    <a:pt x="1152" y="450"/>
                  </a:cubicBezTo>
                  <a:cubicBezTo>
                    <a:pt x="1153" y="451"/>
                    <a:pt x="1157" y="445"/>
                    <a:pt x="1161" y="442"/>
                  </a:cubicBezTo>
                  <a:cubicBezTo>
                    <a:pt x="1164" y="440"/>
                    <a:pt x="1163" y="439"/>
                    <a:pt x="1165" y="437"/>
                  </a:cubicBezTo>
                  <a:cubicBezTo>
                    <a:pt x="1167" y="436"/>
                    <a:pt x="1166" y="430"/>
                    <a:pt x="1167" y="429"/>
                  </a:cubicBezTo>
                  <a:cubicBezTo>
                    <a:pt x="1167" y="427"/>
                    <a:pt x="1171" y="427"/>
                    <a:pt x="1172" y="425"/>
                  </a:cubicBezTo>
                  <a:cubicBezTo>
                    <a:pt x="1174" y="423"/>
                    <a:pt x="1177" y="424"/>
                    <a:pt x="1179" y="424"/>
                  </a:cubicBezTo>
                  <a:cubicBezTo>
                    <a:pt x="1180" y="423"/>
                    <a:pt x="1179" y="419"/>
                    <a:pt x="1178" y="417"/>
                  </a:cubicBezTo>
                  <a:cubicBezTo>
                    <a:pt x="1177" y="414"/>
                    <a:pt x="1183" y="411"/>
                    <a:pt x="1186" y="409"/>
                  </a:cubicBezTo>
                  <a:cubicBezTo>
                    <a:pt x="1189" y="407"/>
                    <a:pt x="1193" y="410"/>
                    <a:pt x="1196" y="407"/>
                  </a:cubicBezTo>
                  <a:cubicBezTo>
                    <a:pt x="1199" y="404"/>
                    <a:pt x="1196" y="400"/>
                    <a:pt x="1195" y="399"/>
                  </a:cubicBezTo>
                  <a:cubicBezTo>
                    <a:pt x="1193" y="397"/>
                    <a:pt x="1198" y="389"/>
                    <a:pt x="1201" y="389"/>
                  </a:cubicBezTo>
                  <a:cubicBezTo>
                    <a:pt x="1203" y="388"/>
                    <a:pt x="1205" y="390"/>
                    <a:pt x="1207" y="388"/>
                  </a:cubicBezTo>
                  <a:cubicBezTo>
                    <a:pt x="1209" y="386"/>
                    <a:pt x="1205" y="382"/>
                    <a:pt x="1203" y="383"/>
                  </a:cubicBezTo>
                  <a:cubicBezTo>
                    <a:pt x="1201" y="383"/>
                    <a:pt x="1201" y="376"/>
                    <a:pt x="1205" y="373"/>
                  </a:cubicBezTo>
                  <a:cubicBezTo>
                    <a:pt x="1209" y="370"/>
                    <a:pt x="1207" y="369"/>
                    <a:pt x="1205" y="369"/>
                  </a:cubicBezTo>
                  <a:cubicBezTo>
                    <a:pt x="1202" y="368"/>
                    <a:pt x="1201" y="369"/>
                    <a:pt x="1199" y="369"/>
                  </a:cubicBezTo>
                  <a:cubicBezTo>
                    <a:pt x="1197" y="369"/>
                    <a:pt x="1195" y="365"/>
                    <a:pt x="1198" y="360"/>
                  </a:cubicBezTo>
                  <a:cubicBezTo>
                    <a:pt x="1201" y="356"/>
                    <a:pt x="1205" y="357"/>
                    <a:pt x="1205" y="353"/>
                  </a:cubicBezTo>
                  <a:cubicBezTo>
                    <a:pt x="1206" y="349"/>
                    <a:pt x="1210" y="344"/>
                    <a:pt x="1212" y="342"/>
                  </a:cubicBezTo>
                  <a:cubicBezTo>
                    <a:pt x="1213" y="340"/>
                    <a:pt x="1217" y="342"/>
                    <a:pt x="1219" y="342"/>
                  </a:cubicBezTo>
                  <a:cubicBezTo>
                    <a:pt x="1221" y="342"/>
                    <a:pt x="1220" y="345"/>
                    <a:pt x="1222" y="343"/>
                  </a:cubicBezTo>
                  <a:cubicBezTo>
                    <a:pt x="1224" y="342"/>
                    <a:pt x="1228" y="335"/>
                    <a:pt x="1231" y="335"/>
                  </a:cubicBezTo>
                  <a:cubicBezTo>
                    <a:pt x="1234" y="335"/>
                    <a:pt x="1232" y="340"/>
                    <a:pt x="1232" y="343"/>
                  </a:cubicBezTo>
                  <a:cubicBezTo>
                    <a:pt x="1233" y="345"/>
                    <a:pt x="1235" y="342"/>
                    <a:pt x="1240" y="338"/>
                  </a:cubicBezTo>
                  <a:cubicBezTo>
                    <a:pt x="1246" y="334"/>
                    <a:pt x="1258" y="335"/>
                    <a:pt x="1261" y="337"/>
                  </a:cubicBezTo>
                  <a:cubicBezTo>
                    <a:pt x="1265" y="338"/>
                    <a:pt x="1266" y="342"/>
                    <a:pt x="1268" y="342"/>
                  </a:cubicBezTo>
                  <a:cubicBezTo>
                    <a:pt x="1271" y="341"/>
                    <a:pt x="1268" y="338"/>
                    <a:pt x="1271" y="337"/>
                  </a:cubicBezTo>
                  <a:cubicBezTo>
                    <a:pt x="1274" y="336"/>
                    <a:pt x="1279" y="333"/>
                    <a:pt x="1283" y="330"/>
                  </a:cubicBezTo>
                  <a:cubicBezTo>
                    <a:pt x="1287" y="327"/>
                    <a:pt x="1286" y="329"/>
                    <a:pt x="1288" y="327"/>
                  </a:cubicBezTo>
                  <a:cubicBezTo>
                    <a:pt x="1290" y="324"/>
                    <a:pt x="1292" y="325"/>
                    <a:pt x="1293" y="324"/>
                  </a:cubicBezTo>
                  <a:cubicBezTo>
                    <a:pt x="1294" y="322"/>
                    <a:pt x="1299" y="319"/>
                    <a:pt x="1307" y="317"/>
                  </a:cubicBezTo>
                  <a:cubicBezTo>
                    <a:pt x="1315" y="315"/>
                    <a:pt x="1325" y="310"/>
                    <a:pt x="1325" y="309"/>
                  </a:cubicBezTo>
                  <a:cubicBezTo>
                    <a:pt x="1324" y="307"/>
                    <a:pt x="1328" y="306"/>
                    <a:pt x="1328" y="308"/>
                  </a:cubicBezTo>
                  <a:cubicBezTo>
                    <a:pt x="1329" y="309"/>
                    <a:pt x="1331" y="309"/>
                    <a:pt x="1336" y="310"/>
                  </a:cubicBezTo>
                  <a:cubicBezTo>
                    <a:pt x="1340" y="311"/>
                    <a:pt x="1342" y="312"/>
                    <a:pt x="1345" y="309"/>
                  </a:cubicBezTo>
                  <a:cubicBezTo>
                    <a:pt x="1348" y="306"/>
                    <a:pt x="1344" y="305"/>
                    <a:pt x="1345" y="302"/>
                  </a:cubicBezTo>
                  <a:cubicBezTo>
                    <a:pt x="1345" y="300"/>
                    <a:pt x="1339" y="297"/>
                    <a:pt x="1340" y="294"/>
                  </a:cubicBezTo>
                  <a:cubicBezTo>
                    <a:pt x="1340" y="292"/>
                    <a:pt x="1335" y="285"/>
                    <a:pt x="1334" y="286"/>
                  </a:cubicBezTo>
                  <a:cubicBezTo>
                    <a:pt x="1332" y="288"/>
                    <a:pt x="1329" y="285"/>
                    <a:pt x="1329" y="283"/>
                  </a:cubicBezTo>
                  <a:cubicBezTo>
                    <a:pt x="1329" y="281"/>
                    <a:pt x="1329" y="279"/>
                    <a:pt x="1326" y="280"/>
                  </a:cubicBezTo>
                  <a:cubicBezTo>
                    <a:pt x="1324" y="282"/>
                    <a:pt x="1320" y="281"/>
                    <a:pt x="1319" y="279"/>
                  </a:cubicBezTo>
                  <a:cubicBezTo>
                    <a:pt x="1319" y="276"/>
                    <a:pt x="1324" y="275"/>
                    <a:pt x="1328" y="276"/>
                  </a:cubicBezTo>
                  <a:cubicBezTo>
                    <a:pt x="1331" y="278"/>
                    <a:pt x="1330" y="279"/>
                    <a:pt x="1332" y="280"/>
                  </a:cubicBezTo>
                  <a:cubicBezTo>
                    <a:pt x="1334" y="282"/>
                    <a:pt x="1339" y="281"/>
                    <a:pt x="1342" y="280"/>
                  </a:cubicBezTo>
                  <a:cubicBezTo>
                    <a:pt x="1344" y="279"/>
                    <a:pt x="1352" y="276"/>
                    <a:pt x="1353" y="274"/>
                  </a:cubicBezTo>
                  <a:cubicBezTo>
                    <a:pt x="1354" y="272"/>
                    <a:pt x="1353" y="271"/>
                    <a:pt x="1355" y="270"/>
                  </a:cubicBezTo>
                  <a:cubicBezTo>
                    <a:pt x="1358" y="269"/>
                    <a:pt x="1356" y="266"/>
                    <a:pt x="1354" y="265"/>
                  </a:cubicBezTo>
                  <a:cubicBezTo>
                    <a:pt x="1352" y="264"/>
                    <a:pt x="1352" y="261"/>
                    <a:pt x="1354" y="261"/>
                  </a:cubicBezTo>
                  <a:cubicBezTo>
                    <a:pt x="1357" y="261"/>
                    <a:pt x="1356" y="258"/>
                    <a:pt x="1358" y="258"/>
                  </a:cubicBezTo>
                  <a:cubicBezTo>
                    <a:pt x="1359" y="258"/>
                    <a:pt x="1359" y="259"/>
                    <a:pt x="1362" y="258"/>
                  </a:cubicBezTo>
                  <a:cubicBezTo>
                    <a:pt x="1365" y="256"/>
                    <a:pt x="1362" y="260"/>
                    <a:pt x="1361" y="262"/>
                  </a:cubicBezTo>
                  <a:cubicBezTo>
                    <a:pt x="1360" y="265"/>
                    <a:pt x="1363" y="267"/>
                    <a:pt x="1364" y="268"/>
                  </a:cubicBezTo>
                  <a:cubicBezTo>
                    <a:pt x="1364" y="269"/>
                    <a:pt x="1370" y="270"/>
                    <a:pt x="1373" y="268"/>
                  </a:cubicBezTo>
                  <a:cubicBezTo>
                    <a:pt x="1376" y="267"/>
                    <a:pt x="1385" y="270"/>
                    <a:pt x="1386" y="272"/>
                  </a:cubicBezTo>
                  <a:cubicBezTo>
                    <a:pt x="1386" y="275"/>
                    <a:pt x="1388" y="278"/>
                    <a:pt x="1392" y="280"/>
                  </a:cubicBezTo>
                  <a:cubicBezTo>
                    <a:pt x="1396" y="282"/>
                    <a:pt x="1399" y="281"/>
                    <a:pt x="1400" y="283"/>
                  </a:cubicBezTo>
                  <a:cubicBezTo>
                    <a:pt x="1401" y="285"/>
                    <a:pt x="1402" y="286"/>
                    <a:pt x="1405" y="285"/>
                  </a:cubicBezTo>
                  <a:cubicBezTo>
                    <a:pt x="1407" y="285"/>
                    <a:pt x="1408" y="287"/>
                    <a:pt x="1410" y="286"/>
                  </a:cubicBezTo>
                  <a:cubicBezTo>
                    <a:pt x="1411" y="284"/>
                    <a:pt x="1412" y="286"/>
                    <a:pt x="1414" y="285"/>
                  </a:cubicBezTo>
                  <a:cubicBezTo>
                    <a:pt x="1416" y="283"/>
                    <a:pt x="1410" y="281"/>
                    <a:pt x="1411" y="280"/>
                  </a:cubicBezTo>
                  <a:cubicBezTo>
                    <a:pt x="1411" y="278"/>
                    <a:pt x="1413" y="281"/>
                    <a:pt x="1415" y="281"/>
                  </a:cubicBezTo>
                  <a:cubicBezTo>
                    <a:pt x="1417" y="281"/>
                    <a:pt x="1414" y="277"/>
                    <a:pt x="1416" y="277"/>
                  </a:cubicBezTo>
                  <a:cubicBezTo>
                    <a:pt x="1417" y="276"/>
                    <a:pt x="1416" y="269"/>
                    <a:pt x="1414" y="269"/>
                  </a:cubicBezTo>
                  <a:cubicBezTo>
                    <a:pt x="1413" y="268"/>
                    <a:pt x="1414" y="265"/>
                    <a:pt x="1417" y="268"/>
                  </a:cubicBezTo>
                  <a:cubicBezTo>
                    <a:pt x="1420" y="270"/>
                    <a:pt x="1424" y="270"/>
                    <a:pt x="1426" y="270"/>
                  </a:cubicBezTo>
                  <a:cubicBezTo>
                    <a:pt x="1428" y="270"/>
                    <a:pt x="1426" y="268"/>
                    <a:pt x="1424" y="267"/>
                  </a:cubicBezTo>
                  <a:cubicBezTo>
                    <a:pt x="1422" y="267"/>
                    <a:pt x="1425" y="265"/>
                    <a:pt x="1426" y="266"/>
                  </a:cubicBezTo>
                  <a:cubicBezTo>
                    <a:pt x="1428" y="268"/>
                    <a:pt x="1431" y="268"/>
                    <a:pt x="1431" y="267"/>
                  </a:cubicBezTo>
                  <a:cubicBezTo>
                    <a:pt x="1431" y="265"/>
                    <a:pt x="1433" y="262"/>
                    <a:pt x="1435" y="262"/>
                  </a:cubicBezTo>
                  <a:cubicBezTo>
                    <a:pt x="1438" y="262"/>
                    <a:pt x="1439" y="261"/>
                    <a:pt x="1436" y="260"/>
                  </a:cubicBezTo>
                  <a:moveTo>
                    <a:pt x="742" y="423"/>
                  </a:moveTo>
                  <a:cubicBezTo>
                    <a:pt x="735" y="430"/>
                    <a:pt x="721" y="431"/>
                    <a:pt x="721" y="436"/>
                  </a:cubicBezTo>
                  <a:cubicBezTo>
                    <a:pt x="721" y="442"/>
                    <a:pt x="703" y="444"/>
                    <a:pt x="702" y="442"/>
                  </a:cubicBezTo>
                  <a:cubicBezTo>
                    <a:pt x="701" y="440"/>
                    <a:pt x="715" y="439"/>
                    <a:pt x="718" y="432"/>
                  </a:cubicBezTo>
                  <a:cubicBezTo>
                    <a:pt x="721" y="424"/>
                    <a:pt x="734" y="421"/>
                    <a:pt x="740" y="411"/>
                  </a:cubicBezTo>
                  <a:cubicBezTo>
                    <a:pt x="745" y="404"/>
                    <a:pt x="749" y="393"/>
                    <a:pt x="751" y="393"/>
                  </a:cubicBezTo>
                  <a:cubicBezTo>
                    <a:pt x="754" y="394"/>
                    <a:pt x="749" y="417"/>
                    <a:pt x="742" y="423"/>
                  </a:cubicBezTo>
                  <a:moveTo>
                    <a:pt x="774" y="131"/>
                  </a:moveTo>
                  <a:cubicBezTo>
                    <a:pt x="773" y="133"/>
                    <a:pt x="767" y="133"/>
                    <a:pt x="769" y="135"/>
                  </a:cubicBezTo>
                  <a:cubicBezTo>
                    <a:pt x="771" y="138"/>
                    <a:pt x="784" y="136"/>
                    <a:pt x="784" y="132"/>
                  </a:cubicBezTo>
                  <a:cubicBezTo>
                    <a:pt x="784" y="128"/>
                    <a:pt x="775" y="129"/>
                    <a:pt x="774" y="131"/>
                  </a:cubicBezTo>
                  <a:moveTo>
                    <a:pt x="320" y="8"/>
                  </a:moveTo>
                  <a:cubicBezTo>
                    <a:pt x="326" y="8"/>
                    <a:pt x="324" y="4"/>
                    <a:pt x="328" y="5"/>
                  </a:cubicBezTo>
                  <a:cubicBezTo>
                    <a:pt x="332" y="5"/>
                    <a:pt x="338" y="5"/>
                    <a:pt x="336" y="2"/>
                  </a:cubicBezTo>
                  <a:cubicBezTo>
                    <a:pt x="334" y="0"/>
                    <a:pt x="319" y="1"/>
                    <a:pt x="321" y="3"/>
                  </a:cubicBezTo>
                  <a:cubicBezTo>
                    <a:pt x="322" y="5"/>
                    <a:pt x="309" y="4"/>
                    <a:pt x="309" y="5"/>
                  </a:cubicBezTo>
                  <a:cubicBezTo>
                    <a:pt x="310" y="6"/>
                    <a:pt x="314" y="8"/>
                    <a:pt x="320" y="8"/>
                  </a:cubicBezTo>
                  <a:moveTo>
                    <a:pt x="289" y="25"/>
                  </a:moveTo>
                  <a:cubicBezTo>
                    <a:pt x="289" y="21"/>
                    <a:pt x="276" y="25"/>
                    <a:pt x="279" y="26"/>
                  </a:cubicBezTo>
                  <a:cubicBezTo>
                    <a:pt x="281" y="27"/>
                    <a:pt x="289" y="29"/>
                    <a:pt x="289" y="25"/>
                  </a:cubicBezTo>
                  <a:moveTo>
                    <a:pt x="321" y="21"/>
                  </a:moveTo>
                  <a:cubicBezTo>
                    <a:pt x="322" y="23"/>
                    <a:pt x="320" y="24"/>
                    <a:pt x="315" y="24"/>
                  </a:cubicBezTo>
                  <a:cubicBezTo>
                    <a:pt x="310" y="24"/>
                    <a:pt x="308" y="26"/>
                    <a:pt x="310" y="29"/>
                  </a:cubicBezTo>
                  <a:cubicBezTo>
                    <a:pt x="313" y="31"/>
                    <a:pt x="326" y="30"/>
                    <a:pt x="329" y="27"/>
                  </a:cubicBezTo>
                  <a:cubicBezTo>
                    <a:pt x="331" y="24"/>
                    <a:pt x="337" y="27"/>
                    <a:pt x="338" y="24"/>
                  </a:cubicBezTo>
                  <a:cubicBezTo>
                    <a:pt x="339" y="21"/>
                    <a:pt x="321" y="19"/>
                    <a:pt x="321" y="21"/>
                  </a:cubicBezTo>
                  <a:moveTo>
                    <a:pt x="364" y="17"/>
                  </a:moveTo>
                  <a:cubicBezTo>
                    <a:pt x="366" y="14"/>
                    <a:pt x="361" y="14"/>
                    <a:pt x="360" y="12"/>
                  </a:cubicBezTo>
                  <a:cubicBezTo>
                    <a:pt x="360" y="10"/>
                    <a:pt x="346" y="9"/>
                    <a:pt x="347" y="12"/>
                  </a:cubicBezTo>
                  <a:cubicBezTo>
                    <a:pt x="347" y="14"/>
                    <a:pt x="337" y="17"/>
                    <a:pt x="340" y="20"/>
                  </a:cubicBezTo>
                  <a:cubicBezTo>
                    <a:pt x="346" y="24"/>
                    <a:pt x="362" y="19"/>
                    <a:pt x="364" y="17"/>
                  </a:cubicBezTo>
                  <a:moveTo>
                    <a:pt x="324" y="13"/>
                  </a:moveTo>
                  <a:cubicBezTo>
                    <a:pt x="325" y="7"/>
                    <a:pt x="316" y="12"/>
                    <a:pt x="310" y="9"/>
                  </a:cubicBezTo>
                  <a:cubicBezTo>
                    <a:pt x="304" y="6"/>
                    <a:pt x="300" y="6"/>
                    <a:pt x="304" y="10"/>
                  </a:cubicBezTo>
                  <a:cubicBezTo>
                    <a:pt x="306" y="12"/>
                    <a:pt x="293" y="13"/>
                    <a:pt x="295" y="15"/>
                  </a:cubicBezTo>
                  <a:cubicBezTo>
                    <a:pt x="300" y="20"/>
                    <a:pt x="324" y="18"/>
                    <a:pt x="324" y="13"/>
                  </a:cubicBezTo>
                  <a:moveTo>
                    <a:pt x="287" y="151"/>
                  </a:moveTo>
                  <a:cubicBezTo>
                    <a:pt x="288" y="153"/>
                    <a:pt x="286" y="155"/>
                    <a:pt x="281" y="155"/>
                  </a:cubicBezTo>
                  <a:cubicBezTo>
                    <a:pt x="277" y="155"/>
                    <a:pt x="284" y="158"/>
                    <a:pt x="284" y="161"/>
                  </a:cubicBezTo>
                  <a:cubicBezTo>
                    <a:pt x="285" y="164"/>
                    <a:pt x="279" y="162"/>
                    <a:pt x="279" y="166"/>
                  </a:cubicBezTo>
                  <a:cubicBezTo>
                    <a:pt x="279" y="170"/>
                    <a:pt x="270" y="166"/>
                    <a:pt x="269" y="171"/>
                  </a:cubicBezTo>
                  <a:cubicBezTo>
                    <a:pt x="267" y="177"/>
                    <a:pt x="273" y="176"/>
                    <a:pt x="277" y="176"/>
                  </a:cubicBezTo>
                  <a:cubicBezTo>
                    <a:pt x="281" y="177"/>
                    <a:pt x="276" y="180"/>
                    <a:pt x="279" y="182"/>
                  </a:cubicBezTo>
                  <a:cubicBezTo>
                    <a:pt x="282" y="185"/>
                    <a:pt x="284" y="184"/>
                    <a:pt x="282" y="180"/>
                  </a:cubicBezTo>
                  <a:cubicBezTo>
                    <a:pt x="280" y="176"/>
                    <a:pt x="292" y="181"/>
                    <a:pt x="289" y="184"/>
                  </a:cubicBezTo>
                  <a:cubicBezTo>
                    <a:pt x="285" y="188"/>
                    <a:pt x="295" y="190"/>
                    <a:pt x="299" y="190"/>
                  </a:cubicBezTo>
                  <a:cubicBezTo>
                    <a:pt x="304" y="191"/>
                    <a:pt x="321" y="194"/>
                    <a:pt x="321" y="190"/>
                  </a:cubicBezTo>
                  <a:cubicBezTo>
                    <a:pt x="321" y="188"/>
                    <a:pt x="315" y="186"/>
                    <a:pt x="310" y="180"/>
                  </a:cubicBezTo>
                  <a:cubicBezTo>
                    <a:pt x="305" y="175"/>
                    <a:pt x="301" y="166"/>
                    <a:pt x="307" y="162"/>
                  </a:cubicBezTo>
                  <a:cubicBezTo>
                    <a:pt x="313" y="158"/>
                    <a:pt x="308" y="157"/>
                    <a:pt x="314" y="152"/>
                  </a:cubicBezTo>
                  <a:cubicBezTo>
                    <a:pt x="319" y="148"/>
                    <a:pt x="316" y="144"/>
                    <a:pt x="321" y="144"/>
                  </a:cubicBezTo>
                  <a:cubicBezTo>
                    <a:pt x="326" y="143"/>
                    <a:pt x="320" y="139"/>
                    <a:pt x="325" y="138"/>
                  </a:cubicBezTo>
                  <a:cubicBezTo>
                    <a:pt x="330" y="137"/>
                    <a:pt x="331" y="132"/>
                    <a:pt x="331" y="130"/>
                  </a:cubicBezTo>
                  <a:cubicBezTo>
                    <a:pt x="330" y="128"/>
                    <a:pt x="336" y="130"/>
                    <a:pt x="339" y="127"/>
                  </a:cubicBezTo>
                  <a:cubicBezTo>
                    <a:pt x="341" y="124"/>
                    <a:pt x="348" y="126"/>
                    <a:pt x="350" y="122"/>
                  </a:cubicBezTo>
                  <a:cubicBezTo>
                    <a:pt x="352" y="118"/>
                    <a:pt x="380" y="108"/>
                    <a:pt x="397" y="104"/>
                  </a:cubicBezTo>
                  <a:cubicBezTo>
                    <a:pt x="413" y="100"/>
                    <a:pt x="424" y="94"/>
                    <a:pt x="418" y="89"/>
                  </a:cubicBezTo>
                  <a:cubicBezTo>
                    <a:pt x="413" y="85"/>
                    <a:pt x="396" y="91"/>
                    <a:pt x="392" y="94"/>
                  </a:cubicBezTo>
                  <a:cubicBezTo>
                    <a:pt x="388" y="97"/>
                    <a:pt x="383" y="95"/>
                    <a:pt x="379" y="97"/>
                  </a:cubicBezTo>
                  <a:cubicBezTo>
                    <a:pt x="375" y="100"/>
                    <a:pt x="366" y="102"/>
                    <a:pt x="362" y="99"/>
                  </a:cubicBezTo>
                  <a:cubicBezTo>
                    <a:pt x="358" y="96"/>
                    <a:pt x="353" y="102"/>
                    <a:pt x="350" y="102"/>
                  </a:cubicBezTo>
                  <a:cubicBezTo>
                    <a:pt x="346" y="102"/>
                    <a:pt x="343" y="105"/>
                    <a:pt x="339" y="105"/>
                  </a:cubicBezTo>
                  <a:cubicBezTo>
                    <a:pt x="336" y="105"/>
                    <a:pt x="329" y="108"/>
                    <a:pt x="328" y="110"/>
                  </a:cubicBezTo>
                  <a:cubicBezTo>
                    <a:pt x="328" y="112"/>
                    <a:pt x="322" y="111"/>
                    <a:pt x="322" y="114"/>
                  </a:cubicBezTo>
                  <a:cubicBezTo>
                    <a:pt x="322" y="116"/>
                    <a:pt x="317" y="118"/>
                    <a:pt x="314" y="116"/>
                  </a:cubicBezTo>
                  <a:cubicBezTo>
                    <a:pt x="312" y="114"/>
                    <a:pt x="309" y="119"/>
                    <a:pt x="313" y="122"/>
                  </a:cubicBezTo>
                  <a:cubicBezTo>
                    <a:pt x="316" y="125"/>
                    <a:pt x="306" y="125"/>
                    <a:pt x="308" y="127"/>
                  </a:cubicBezTo>
                  <a:cubicBezTo>
                    <a:pt x="310" y="129"/>
                    <a:pt x="304" y="130"/>
                    <a:pt x="305" y="133"/>
                  </a:cubicBezTo>
                  <a:cubicBezTo>
                    <a:pt x="307" y="135"/>
                    <a:pt x="302" y="136"/>
                    <a:pt x="298" y="136"/>
                  </a:cubicBezTo>
                  <a:cubicBezTo>
                    <a:pt x="294" y="137"/>
                    <a:pt x="292" y="142"/>
                    <a:pt x="297" y="142"/>
                  </a:cubicBezTo>
                  <a:cubicBezTo>
                    <a:pt x="302" y="143"/>
                    <a:pt x="294" y="143"/>
                    <a:pt x="295" y="147"/>
                  </a:cubicBezTo>
                  <a:cubicBezTo>
                    <a:pt x="295" y="151"/>
                    <a:pt x="287" y="148"/>
                    <a:pt x="287" y="15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6" name="Freeform 322">
              <a:extLst>
                <a:ext uri="{FF2B5EF4-FFF2-40B4-BE49-F238E27FC236}">
                  <a16:creationId xmlns:a16="http://schemas.microsoft.com/office/drawing/2014/main" id="{1D9C8720-7AB9-5B9C-9894-50FED0B6461F}"/>
                </a:ext>
              </a:extLst>
            </p:cNvPr>
            <p:cNvSpPr>
              <a:spLocks noEditPoints="1"/>
            </p:cNvSpPr>
            <p:nvPr/>
          </p:nvSpPr>
          <p:spPr bwMode="auto">
            <a:xfrm>
              <a:off x="5148263" y="1824038"/>
              <a:ext cx="4051300" cy="1555750"/>
            </a:xfrm>
            <a:custGeom>
              <a:avLst/>
              <a:gdLst>
                <a:gd name="T0" fmla="*/ 378 w 1439"/>
                <a:gd name="T1" fmla="*/ 11 h 552"/>
                <a:gd name="T2" fmla="*/ 639 w 1439"/>
                <a:gd name="T3" fmla="*/ 5 h 552"/>
                <a:gd name="T4" fmla="*/ 503 w 1439"/>
                <a:gd name="T5" fmla="*/ 158 h 552"/>
                <a:gd name="T6" fmla="*/ 694 w 1439"/>
                <a:gd name="T7" fmla="*/ 52 h 552"/>
                <a:gd name="T8" fmla="*/ 1050 w 1439"/>
                <a:gd name="T9" fmla="*/ 116 h 552"/>
                <a:gd name="T10" fmla="*/ 1103 w 1439"/>
                <a:gd name="T11" fmla="*/ 123 h 552"/>
                <a:gd name="T12" fmla="*/ 1028 w 1439"/>
                <a:gd name="T13" fmla="*/ 446 h 552"/>
                <a:gd name="T14" fmla="*/ 255 w 1439"/>
                <a:gd name="T15" fmla="*/ 23 h 552"/>
                <a:gd name="T16" fmla="*/ 1395 w 1439"/>
                <a:gd name="T17" fmla="*/ 253 h 552"/>
                <a:gd name="T18" fmla="*/ 1250 w 1439"/>
                <a:gd name="T19" fmla="*/ 212 h 552"/>
                <a:gd name="T20" fmla="*/ 1113 w 1439"/>
                <a:gd name="T21" fmla="*/ 185 h 552"/>
                <a:gd name="T22" fmla="*/ 1019 w 1439"/>
                <a:gd name="T23" fmla="*/ 157 h 552"/>
                <a:gd name="T24" fmla="*/ 945 w 1439"/>
                <a:gd name="T25" fmla="*/ 176 h 552"/>
                <a:gd name="T26" fmla="*/ 884 w 1439"/>
                <a:gd name="T27" fmla="*/ 145 h 552"/>
                <a:gd name="T28" fmla="*/ 783 w 1439"/>
                <a:gd name="T29" fmla="*/ 143 h 552"/>
                <a:gd name="T30" fmla="*/ 772 w 1439"/>
                <a:gd name="T31" fmla="*/ 123 h 552"/>
                <a:gd name="T32" fmla="*/ 732 w 1439"/>
                <a:gd name="T33" fmla="*/ 88 h 552"/>
                <a:gd name="T34" fmla="*/ 660 w 1439"/>
                <a:gd name="T35" fmla="*/ 100 h 552"/>
                <a:gd name="T36" fmla="*/ 572 w 1439"/>
                <a:gd name="T37" fmla="*/ 120 h 552"/>
                <a:gd name="T38" fmla="*/ 544 w 1439"/>
                <a:gd name="T39" fmla="*/ 144 h 552"/>
                <a:gd name="T40" fmla="*/ 501 w 1439"/>
                <a:gd name="T41" fmla="*/ 186 h 552"/>
                <a:gd name="T42" fmla="*/ 477 w 1439"/>
                <a:gd name="T43" fmla="*/ 214 h 552"/>
                <a:gd name="T44" fmla="*/ 442 w 1439"/>
                <a:gd name="T45" fmla="*/ 255 h 552"/>
                <a:gd name="T46" fmla="*/ 458 w 1439"/>
                <a:gd name="T47" fmla="*/ 223 h 552"/>
                <a:gd name="T48" fmla="*/ 405 w 1439"/>
                <a:gd name="T49" fmla="*/ 196 h 552"/>
                <a:gd name="T50" fmla="*/ 342 w 1439"/>
                <a:gd name="T51" fmla="*/ 205 h 552"/>
                <a:gd name="T52" fmla="*/ 281 w 1439"/>
                <a:gd name="T53" fmla="*/ 221 h 552"/>
                <a:gd name="T54" fmla="*/ 205 w 1439"/>
                <a:gd name="T55" fmla="*/ 224 h 552"/>
                <a:gd name="T56" fmla="*/ 157 w 1439"/>
                <a:gd name="T57" fmla="*/ 275 h 552"/>
                <a:gd name="T58" fmla="*/ 108 w 1439"/>
                <a:gd name="T59" fmla="*/ 244 h 552"/>
                <a:gd name="T60" fmla="*/ 112 w 1439"/>
                <a:gd name="T61" fmla="*/ 209 h 552"/>
                <a:gd name="T62" fmla="*/ 82 w 1439"/>
                <a:gd name="T63" fmla="*/ 241 h 552"/>
                <a:gd name="T64" fmla="*/ 74 w 1439"/>
                <a:gd name="T65" fmla="*/ 330 h 552"/>
                <a:gd name="T66" fmla="*/ 77 w 1439"/>
                <a:gd name="T67" fmla="*/ 387 h 552"/>
                <a:gd name="T68" fmla="*/ 120 w 1439"/>
                <a:gd name="T69" fmla="*/ 432 h 552"/>
                <a:gd name="T70" fmla="*/ 168 w 1439"/>
                <a:gd name="T71" fmla="*/ 472 h 552"/>
                <a:gd name="T72" fmla="*/ 172 w 1439"/>
                <a:gd name="T73" fmla="*/ 526 h 552"/>
                <a:gd name="T74" fmla="*/ 250 w 1439"/>
                <a:gd name="T75" fmla="*/ 499 h 552"/>
                <a:gd name="T76" fmla="*/ 248 w 1439"/>
                <a:gd name="T77" fmla="*/ 450 h 552"/>
                <a:gd name="T78" fmla="*/ 341 w 1439"/>
                <a:gd name="T79" fmla="*/ 453 h 552"/>
                <a:gd name="T80" fmla="*/ 391 w 1439"/>
                <a:gd name="T81" fmla="*/ 407 h 552"/>
                <a:gd name="T82" fmla="*/ 472 w 1439"/>
                <a:gd name="T83" fmla="*/ 414 h 552"/>
                <a:gd name="T84" fmla="*/ 567 w 1439"/>
                <a:gd name="T85" fmla="*/ 463 h 552"/>
                <a:gd name="T86" fmla="*/ 654 w 1439"/>
                <a:gd name="T87" fmla="*/ 453 h 552"/>
                <a:gd name="T88" fmla="*/ 729 w 1439"/>
                <a:gd name="T89" fmla="*/ 458 h 552"/>
                <a:gd name="T90" fmla="*/ 842 w 1439"/>
                <a:gd name="T91" fmla="*/ 439 h 552"/>
                <a:gd name="T92" fmla="*/ 930 w 1439"/>
                <a:gd name="T93" fmla="*/ 474 h 552"/>
                <a:gd name="T94" fmla="*/ 941 w 1439"/>
                <a:gd name="T95" fmla="*/ 532 h 552"/>
                <a:gd name="T96" fmla="*/ 1006 w 1439"/>
                <a:gd name="T97" fmla="*/ 412 h 552"/>
                <a:gd name="T98" fmla="*/ 1015 w 1439"/>
                <a:gd name="T99" fmla="*/ 365 h 552"/>
                <a:gd name="T100" fmla="*/ 1129 w 1439"/>
                <a:gd name="T101" fmla="*/ 353 h 552"/>
                <a:gd name="T102" fmla="*/ 1206 w 1439"/>
                <a:gd name="T103" fmla="*/ 313 h 552"/>
                <a:gd name="T104" fmla="*/ 1150 w 1439"/>
                <a:gd name="T105" fmla="*/ 444 h 552"/>
                <a:gd name="T106" fmla="*/ 1205 w 1439"/>
                <a:gd name="T107" fmla="*/ 369 h 552"/>
                <a:gd name="T108" fmla="*/ 1293 w 1439"/>
                <a:gd name="T109" fmla="*/ 324 h 552"/>
                <a:gd name="T110" fmla="*/ 1353 w 1439"/>
                <a:gd name="T111" fmla="*/ 274 h 552"/>
                <a:gd name="T112" fmla="*/ 1411 w 1439"/>
                <a:gd name="T113" fmla="*/ 280 h 552"/>
                <a:gd name="T114" fmla="*/ 740 w 1439"/>
                <a:gd name="T115" fmla="*/ 411 h 552"/>
                <a:gd name="T116" fmla="*/ 289 w 1439"/>
                <a:gd name="T117" fmla="*/ 25 h 552"/>
                <a:gd name="T118" fmla="*/ 295 w 1439"/>
                <a:gd name="T119" fmla="*/ 15 h 552"/>
                <a:gd name="T120" fmla="*/ 314 w 1439"/>
                <a:gd name="T121" fmla="*/ 152 h 552"/>
                <a:gd name="T122" fmla="*/ 314 w 1439"/>
                <a:gd name="T123" fmla="*/ 1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52">
                  <a:moveTo>
                    <a:pt x="22" y="399"/>
                  </a:moveTo>
                  <a:cubicBezTo>
                    <a:pt x="21" y="399"/>
                    <a:pt x="18" y="398"/>
                    <a:pt x="17" y="397"/>
                  </a:cubicBezTo>
                  <a:cubicBezTo>
                    <a:pt x="16" y="396"/>
                    <a:pt x="14" y="396"/>
                    <a:pt x="12" y="397"/>
                  </a:cubicBezTo>
                  <a:cubicBezTo>
                    <a:pt x="12" y="397"/>
                    <a:pt x="13" y="397"/>
                    <a:pt x="13" y="398"/>
                  </a:cubicBezTo>
                  <a:cubicBezTo>
                    <a:pt x="14" y="400"/>
                    <a:pt x="9" y="400"/>
                    <a:pt x="10" y="402"/>
                  </a:cubicBezTo>
                  <a:cubicBezTo>
                    <a:pt x="12" y="405"/>
                    <a:pt x="6" y="405"/>
                    <a:pt x="6" y="402"/>
                  </a:cubicBezTo>
                  <a:cubicBezTo>
                    <a:pt x="6" y="400"/>
                    <a:pt x="0" y="401"/>
                    <a:pt x="1" y="403"/>
                  </a:cubicBezTo>
                  <a:cubicBezTo>
                    <a:pt x="1" y="403"/>
                    <a:pt x="1" y="404"/>
                    <a:pt x="0" y="405"/>
                  </a:cubicBezTo>
                  <a:cubicBezTo>
                    <a:pt x="2" y="405"/>
                    <a:pt x="4" y="406"/>
                    <a:pt x="4" y="406"/>
                  </a:cubicBezTo>
                  <a:cubicBezTo>
                    <a:pt x="6" y="407"/>
                    <a:pt x="20" y="408"/>
                    <a:pt x="26" y="407"/>
                  </a:cubicBezTo>
                  <a:cubicBezTo>
                    <a:pt x="26" y="406"/>
                    <a:pt x="27" y="403"/>
                    <a:pt x="27" y="402"/>
                  </a:cubicBezTo>
                  <a:cubicBezTo>
                    <a:pt x="27" y="400"/>
                    <a:pt x="23" y="398"/>
                    <a:pt x="22" y="399"/>
                  </a:cubicBezTo>
                  <a:close/>
                  <a:moveTo>
                    <a:pt x="382" y="15"/>
                  </a:moveTo>
                  <a:cubicBezTo>
                    <a:pt x="392" y="14"/>
                    <a:pt x="391" y="9"/>
                    <a:pt x="386" y="8"/>
                  </a:cubicBezTo>
                  <a:cubicBezTo>
                    <a:pt x="381" y="7"/>
                    <a:pt x="381" y="11"/>
                    <a:pt x="378" y="11"/>
                  </a:cubicBezTo>
                  <a:cubicBezTo>
                    <a:pt x="376" y="11"/>
                    <a:pt x="366" y="13"/>
                    <a:pt x="368" y="15"/>
                  </a:cubicBezTo>
                  <a:cubicBezTo>
                    <a:pt x="371" y="17"/>
                    <a:pt x="377" y="16"/>
                    <a:pt x="382" y="15"/>
                  </a:cubicBezTo>
                  <a:close/>
                  <a:moveTo>
                    <a:pt x="430" y="154"/>
                  </a:moveTo>
                  <a:cubicBezTo>
                    <a:pt x="434" y="154"/>
                    <a:pt x="442" y="153"/>
                    <a:pt x="443" y="151"/>
                  </a:cubicBezTo>
                  <a:cubicBezTo>
                    <a:pt x="444" y="149"/>
                    <a:pt x="440" y="147"/>
                    <a:pt x="434" y="147"/>
                  </a:cubicBezTo>
                  <a:cubicBezTo>
                    <a:pt x="428" y="147"/>
                    <a:pt x="427" y="153"/>
                    <a:pt x="430" y="154"/>
                  </a:cubicBezTo>
                  <a:close/>
                  <a:moveTo>
                    <a:pt x="614" y="27"/>
                  </a:moveTo>
                  <a:cubicBezTo>
                    <a:pt x="619" y="29"/>
                    <a:pt x="617" y="30"/>
                    <a:pt x="612" y="30"/>
                  </a:cubicBezTo>
                  <a:cubicBezTo>
                    <a:pt x="607" y="30"/>
                    <a:pt x="603" y="32"/>
                    <a:pt x="606" y="33"/>
                  </a:cubicBezTo>
                  <a:cubicBezTo>
                    <a:pt x="609" y="34"/>
                    <a:pt x="609" y="37"/>
                    <a:pt x="614" y="38"/>
                  </a:cubicBezTo>
                  <a:cubicBezTo>
                    <a:pt x="619" y="39"/>
                    <a:pt x="624" y="35"/>
                    <a:pt x="624" y="32"/>
                  </a:cubicBezTo>
                  <a:cubicBezTo>
                    <a:pt x="623" y="29"/>
                    <a:pt x="642" y="26"/>
                    <a:pt x="647" y="25"/>
                  </a:cubicBezTo>
                  <a:cubicBezTo>
                    <a:pt x="652" y="24"/>
                    <a:pt x="644" y="18"/>
                    <a:pt x="649" y="18"/>
                  </a:cubicBezTo>
                  <a:cubicBezTo>
                    <a:pt x="655" y="17"/>
                    <a:pt x="652" y="15"/>
                    <a:pt x="646" y="14"/>
                  </a:cubicBezTo>
                  <a:cubicBezTo>
                    <a:pt x="639" y="13"/>
                    <a:pt x="642" y="7"/>
                    <a:pt x="639" y="5"/>
                  </a:cubicBezTo>
                  <a:cubicBezTo>
                    <a:pt x="637" y="3"/>
                    <a:pt x="636" y="8"/>
                    <a:pt x="627" y="9"/>
                  </a:cubicBezTo>
                  <a:cubicBezTo>
                    <a:pt x="618" y="11"/>
                    <a:pt x="614" y="13"/>
                    <a:pt x="618" y="15"/>
                  </a:cubicBezTo>
                  <a:cubicBezTo>
                    <a:pt x="621" y="17"/>
                    <a:pt x="618" y="21"/>
                    <a:pt x="614" y="21"/>
                  </a:cubicBezTo>
                  <a:cubicBezTo>
                    <a:pt x="610" y="21"/>
                    <a:pt x="610" y="25"/>
                    <a:pt x="614" y="27"/>
                  </a:cubicBezTo>
                  <a:close/>
                  <a:moveTo>
                    <a:pt x="627" y="34"/>
                  </a:moveTo>
                  <a:cubicBezTo>
                    <a:pt x="627" y="36"/>
                    <a:pt x="619" y="39"/>
                    <a:pt x="622" y="41"/>
                  </a:cubicBezTo>
                  <a:cubicBezTo>
                    <a:pt x="624" y="43"/>
                    <a:pt x="625" y="42"/>
                    <a:pt x="628" y="43"/>
                  </a:cubicBezTo>
                  <a:cubicBezTo>
                    <a:pt x="630" y="43"/>
                    <a:pt x="632" y="50"/>
                    <a:pt x="636" y="49"/>
                  </a:cubicBezTo>
                  <a:cubicBezTo>
                    <a:pt x="641" y="48"/>
                    <a:pt x="653" y="54"/>
                    <a:pt x="660" y="54"/>
                  </a:cubicBezTo>
                  <a:cubicBezTo>
                    <a:pt x="667" y="54"/>
                    <a:pt x="668" y="48"/>
                    <a:pt x="666" y="47"/>
                  </a:cubicBezTo>
                  <a:cubicBezTo>
                    <a:pt x="664" y="47"/>
                    <a:pt x="666" y="44"/>
                    <a:pt x="670" y="38"/>
                  </a:cubicBezTo>
                  <a:cubicBezTo>
                    <a:pt x="673" y="32"/>
                    <a:pt x="657" y="28"/>
                    <a:pt x="657" y="32"/>
                  </a:cubicBezTo>
                  <a:cubicBezTo>
                    <a:pt x="657" y="37"/>
                    <a:pt x="652" y="31"/>
                    <a:pt x="651" y="29"/>
                  </a:cubicBezTo>
                  <a:cubicBezTo>
                    <a:pt x="649" y="26"/>
                    <a:pt x="627" y="31"/>
                    <a:pt x="627" y="34"/>
                  </a:cubicBezTo>
                  <a:close/>
                  <a:moveTo>
                    <a:pt x="503" y="158"/>
                  </a:moveTo>
                  <a:cubicBezTo>
                    <a:pt x="507" y="160"/>
                    <a:pt x="510" y="159"/>
                    <a:pt x="509" y="155"/>
                  </a:cubicBezTo>
                  <a:cubicBezTo>
                    <a:pt x="509" y="151"/>
                    <a:pt x="500" y="156"/>
                    <a:pt x="503" y="158"/>
                  </a:cubicBezTo>
                  <a:close/>
                  <a:moveTo>
                    <a:pt x="608" y="9"/>
                  </a:moveTo>
                  <a:cubicBezTo>
                    <a:pt x="609" y="5"/>
                    <a:pt x="592" y="7"/>
                    <a:pt x="597" y="10"/>
                  </a:cubicBezTo>
                  <a:cubicBezTo>
                    <a:pt x="598" y="12"/>
                    <a:pt x="607" y="13"/>
                    <a:pt x="608" y="9"/>
                  </a:cubicBezTo>
                  <a:close/>
                  <a:moveTo>
                    <a:pt x="1340" y="189"/>
                  </a:moveTo>
                  <a:cubicBezTo>
                    <a:pt x="1345" y="192"/>
                    <a:pt x="1348" y="186"/>
                    <a:pt x="1352" y="189"/>
                  </a:cubicBezTo>
                  <a:cubicBezTo>
                    <a:pt x="1356" y="192"/>
                    <a:pt x="1366" y="188"/>
                    <a:pt x="1370" y="187"/>
                  </a:cubicBezTo>
                  <a:cubicBezTo>
                    <a:pt x="1374" y="186"/>
                    <a:pt x="1372" y="181"/>
                    <a:pt x="1361" y="180"/>
                  </a:cubicBezTo>
                  <a:cubicBezTo>
                    <a:pt x="1350" y="179"/>
                    <a:pt x="1335" y="187"/>
                    <a:pt x="1340" y="189"/>
                  </a:cubicBezTo>
                  <a:close/>
                  <a:moveTo>
                    <a:pt x="666" y="69"/>
                  </a:moveTo>
                  <a:cubicBezTo>
                    <a:pt x="670" y="71"/>
                    <a:pt x="681" y="66"/>
                    <a:pt x="688" y="66"/>
                  </a:cubicBezTo>
                  <a:cubicBezTo>
                    <a:pt x="696" y="67"/>
                    <a:pt x="717" y="61"/>
                    <a:pt x="717" y="57"/>
                  </a:cubicBezTo>
                  <a:cubicBezTo>
                    <a:pt x="718" y="53"/>
                    <a:pt x="710" y="53"/>
                    <a:pt x="706" y="50"/>
                  </a:cubicBezTo>
                  <a:cubicBezTo>
                    <a:pt x="703" y="46"/>
                    <a:pt x="696" y="49"/>
                    <a:pt x="694" y="52"/>
                  </a:cubicBezTo>
                  <a:cubicBezTo>
                    <a:pt x="692" y="55"/>
                    <a:pt x="690" y="52"/>
                    <a:pt x="695" y="48"/>
                  </a:cubicBezTo>
                  <a:cubicBezTo>
                    <a:pt x="700" y="43"/>
                    <a:pt x="690" y="39"/>
                    <a:pt x="690" y="42"/>
                  </a:cubicBezTo>
                  <a:cubicBezTo>
                    <a:pt x="690" y="45"/>
                    <a:pt x="681" y="43"/>
                    <a:pt x="681" y="45"/>
                  </a:cubicBezTo>
                  <a:cubicBezTo>
                    <a:pt x="681" y="48"/>
                    <a:pt x="678" y="49"/>
                    <a:pt x="678" y="52"/>
                  </a:cubicBezTo>
                  <a:cubicBezTo>
                    <a:pt x="678" y="55"/>
                    <a:pt x="672" y="51"/>
                    <a:pt x="672" y="57"/>
                  </a:cubicBezTo>
                  <a:cubicBezTo>
                    <a:pt x="672" y="63"/>
                    <a:pt x="662" y="67"/>
                    <a:pt x="666" y="69"/>
                  </a:cubicBezTo>
                  <a:close/>
                  <a:moveTo>
                    <a:pt x="987" y="120"/>
                  </a:moveTo>
                  <a:cubicBezTo>
                    <a:pt x="991" y="122"/>
                    <a:pt x="992" y="123"/>
                    <a:pt x="994" y="125"/>
                  </a:cubicBezTo>
                  <a:cubicBezTo>
                    <a:pt x="996" y="127"/>
                    <a:pt x="1003" y="124"/>
                    <a:pt x="1006" y="123"/>
                  </a:cubicBezTo>
                  <a:cubicBezTo>
                    <a:pt x="1009" y="122"/>
                    <a:pt x="1010" y="128"/>
                    <a:pt x="1014" y="125"/>
                  </a:cubicBezTo>
                  <a:cubicBezTo>
                    <a:pt x="1019" y="122"/>
                    <a:pt x="1024" y="123"/>
                    <a:pt x="1029" y="123"/>
                  </a:cubicBezTo>
                  <a:cubicBezTo>
                    <a:pt x="1035" y="123"/>
                    <a:pt x="1028" y="117"/>
                    <a:pt x="1029" y="114"/>
                  </a:cubicBezTo>
                  <a:cubicBezTo>
                    <a:pt x="1029" y="111"/>
                    <a:pt x="1035" y="113"/>
                    <a:pt x="1033" y="115"/>
                  </a:cubicBezTo>
                  <a:cubicBezTo>
                    <a:pt x="1031" y="118"/>
                    <a:pt x="1036" y="123"/>
                    <a:pt x="1044" y="123"/>
                  </a:cubicBezTo>
                  <a:cubicBezTo>
                    <a:pt x="1052" y="122"/>
                    <a:pt x="1046" y="118"/>
                    <a:pt x="1050" y="116"/>
                  </a:cubicBezTo>
                  <a:cubicBezTo>
                    <a:pt x="1054" y="114"/>
                    <a:pt x="1053" y="112"/>
                    <a:pt x="1048" y="109"/>
                  </a:cubicBezTo>
                  <a:cubicBezTo>
                    <a:pt x="1042" y="105"/>
                    <a:pt x="1034" y="107"/>
                    <a:pt x="1030" y="105"/>
                  </a:cubicBezTo>
                  <a:cubicBezTo>
                    <a:pt x="1024" y="103"/>
                    <a:pt x="1018" y="103"/>
                    <a:pt x="1018" y="108"/>
                  </a:cubicBezTo>
                  <a:cubicBezTo>
                    <a:pt x="1017" y="114"/>
                    <a:pt x="1007" y="102"/>
                    <a:pt x="1001" y="100"/>
                  </a:cubicBezTo>
                  <a:cubicBezTo>
                    <a:pt x="996" y="99"/>
                    <a:pt x="979" y="116"/>
                    <a:pt x="987" y="120"/>
                  </a:cubicBezTo>
                  <a:close/>
                  <a:moveTo>
                    <a:pt x="1039" y="152"/>
                  </a:moveTo>
                  <a:cubicBezTo>
                    <a:pt x="1044" y="151"/>
                    <a:pt x="1036" y="143"/>
                    <a:pt x="1028" y="141"/>
                  </a:cubicBezTo>
                  <a:cubicBezTo>
                    <a:pt x="1021" y="140"/>
                    <a:pt x="1013" y="147"/>
                    <a:pt x="1014" y="148"/>
                  </a:cubicBezTo>
                  <a:cubicBezTo>
                    <a:pt x="1017" y="151"/>
                    <a:pt x="1035" y="153"/>
                    <a:pt x="1039" y="152"/>
                  </a:cubicBezTo>
                  <a:close/>
                  <a:moveTo>
                    <a:pt x="1019" y="135"/>
                  </a:moveTo>
                  <a:cubicBezTo>
                    <a:pt x="1019" y="132"/>
                    <a:pt x="1006" y="137"/>
                    <a:pt x="1011" y="139"/>
                  </a:cubicBezTo>
                  <a:cubicBezTo>
                    <a:pt x="1014" y="140"/>
                    <a:pt x="1019" y="139"/>
                    <a:pt x="1019" y="135"/>
                  </a:cubicBezTo>
                  <a:close/>
                  <a:moveTo>
                    <a:pt x="1063" y="120"/>
                  </a:moveTo>
                  <a:cubicBezTo>
                    <a:pt x="1069" y="120"/>
                    <a:pt x="1072" y="126"/>
                    <a:pt x="1083" y="127"/>
                  </a:cubicBezTo>
                  <a:cubicBezTo>
                    <a:pt x="1094" y="127"/>
                    <a:pt x="1103" y="125"/>
                    <a:pt x="1103" y="123"/>
                  </a:cubicBezTo>
                  <a:cubicBezTo>
                    <a:pt x="1103" y="120"/>
                    <a:pt x="1093" y="117"/>
                    <a:pt x="1090" y="119"/>
                  </a:cubicBezTo>
                  <a:cubicBezTo>
                    <a:pt x="1086" y="120"/>
                    <a:pt x="1084" y="115"/>
                    <a:pt x="1080" y="117"/>
                  </a:cubicBezTo>
                  <a:cubicBezTo>
                    <a:pt x="1076" y="118"/>
                    <a:pt x="1070" y="118"/>
                    <a:pt x="1068" y="114"/>
                  </a:cubicBezTo>
                  <a:cubicBezTo>
                    <a:pt x="1066" y="111"/>
                    <a:pt x="1060" y="120"/>
                    <a:pt x="1063" y="120"/>
                  </a:cubicBezTo>
                  <a:close/>
                  <a:moveTo>
                    <a:pt x="231" y="19"/>
                  </a:moveTo>
                  <a:cubicBezTo>
                    <a:pt x="237" y="13"/>
                    <a:pt x="244" y="18"/>
                    <a:pt x="245" y="16"/>
                  </a:cubicBezTo>
                  <a:cubicBezTo>
                    <a:pt x="246" y="13"/>
                    <a:pt x="234" y="13"/>
                    <a:pt x="230" y="15"/>
                  </a:cubicBezTo>
                  <a:cubicBezTo>
                    <a:pt x="226" y="17"/>
                    <a:pt x="216" y="15"/>
                    <a:pt x="217" y="18"/>
                  </a:cubicBezTo>
                  <a:cubicBezTo>
                    <a:pt x="218" y="20"/>
                    <a:pt x="225" y="24"/>
                    <a:pt x="231" y="19"/>
                  </a:cubicBezTo>
                  <a:close/>
                  <a:moveTo>
                    <a:pt x="1037" y="439"/>
                  </a:moveTo>
                  <a:cubicBezTo>
                    <a:pt x="1034" y="432"/>
                    <a:pt x="1041" y="425"/>
                    <a:pt x="1036" y="421"/>
                  </a:cubicBezTo>
                  <a:cubicBezTo>
                    <a:pt x="1031" y="418"/>
                    <a:pt x="1033" y="410"/>
                    <a:pt x="1031" y="412"/>
                  </a:cubicBezTo>
                  <a:cubicBezTo>
                    <a:pt x="1028" y="413"/>
                    <a:pt x="1031" y="420"/>
                    <a:pt x="1027" y="420"/>
                  </a:cubicBezTo>
                  <a:cubicBezTo>
                    <a:pt x="1023" y="421"/>
                    <a:pt x="1027" y="424"/>
                    <a:pt x="1025" y="429"/>
                  </a:cubicBezTo>
                  <a:cubicBezTo>
                    <a:pt x="1024" y="434"/>
                    <a:pt x="1026" y="442"/>
                    <a:pt x="1028" y="446"/>
                  </a:cubicBezTo>
                  <a:cubicBezTo>
                    <a:pt x="1030" y="451"/>
                    <a:pt x="1025" y="475"/>
                    <a:pt x="1027" y="478"/>
                  </a:cubicBezTo>
                  <a:cubicBezTo>
                    <a:pt x="1029" y="482"/>
                    <a:pt x="1024" y="500"/>
                    <a:pt x="1026" y="502"/>
                  </a:cubicBezTo>
                  <a:cubicBezTo>
                    <a:pt x="1029" y="506"/>
                    <a:pt x="1027" y="497"/>
                    <a:pt x="1031" y="497"/>
                  </a:cubicBezTo>
                  <a:cubicBezTo>
                    <a:pt x="1035" y="496"/>
                    <a:pt x="1035" y="502"/>
                    <a:pt x="1038" y="503"/>
                  </a:cubicBezTo>
                  <a:cubicBezTo>
                    <a:pt x="1041" y="504"/>
                    <a:pt x="1039" y="495"/>
                    <a:pt x="1037" y="495"/>
                  </a:cubicBezTo>
                  <a:cubicBezTo>
                    <a:pt x="1034" y="496"/>
                    <a:pt x="1032" y="489"/>
                    <a:pt x="1031" y="485"/>
                  </a:cubicBezTo>
                  <a:cubicBezTo>
                    <a:pt x="1030" y="481"/>
                    <a:pt x="1033" y="477"/>
                    <a:pt x="1033" y="472"/>
                  </a:cubicBezTo>
                  <a:cubicBezTo>
                    <a:pt x="1033" y="467"/>
                    <a:pt x="1040" y="467"/>
                    <a:pt x="1043" y="471"/>
                  </a:cubicBezTo>
                  <a:cubicBezTo>
                    <a:pt x="1047" y="475"/>
                    <a:pt x="1048" y="472"/>
                    <a:pt x="1046" y="469"/>
                  </a:cubicBezTo>
                  <a:cubicBezTo>
                    <a:pt x="1045" y="467"/>
                    <a:pt x="1040" y="447"/>
                    <a:pt x="1037" y="439"/>
                  </a:cubicBezTo>
                  <a:close/>
                  <a:moveTo>
                    <a:pt x="254" y="16"/>
                  </a:moveTo>
                  <a:cubicBezTo>
                    <a:pt x="258" y="19"/>
                    <a:pt x="245" y="18"/>
                    <a:pt x="243" y="21"/>
                  </a:cubicBezTo>
                  <a:cubicBezTo>
                    <a:pt x="241" y="23"/>
                    <a:pt x="233" y="22"/>
                    <a:pt x="235" y="25"/>
                  </a:cubicBezTo>
                  <a:cubicBezTo>
                    <a:pt x="236" y="28"/>
                    <a:pt x="249" y="28"/>
                    <a:pt x="249" y="26"/>
                  </a:cubicBezTo>
                  <a:cubicBezTo>
                    <a:pt x="249" y="23"/>
                    <a:pt x="255" y="26"/>
                    <a:pt x="255" y="23"/>
                  </a:cubicBezTo>
                  <a:cubicBezTo>
                    <a:pt x="256" y="21"/>
                    <a:pt x="258" y="19"/>
                    <a:pt x="265" y="18"/>
                  </a:cubicBezTo>
                  <a:cubicBezTo>
                    <a:pt x="272" y="18"/>
                    <a:pt x="272" y="15"/>
                    <a:pt x="266" y="12"/>
                  </a:cubicBezTo>
                  <a:cubicBezTo>
                    <a:pt x="259" y="9"/>
                    <a:pt x="251" y="14"/>
                    <a:pt x="254" y="16"/>
                  </a:cubicBezTo>
                  <a:close/>
                  <a:moveTo>
                    <a:pt x="244" y="218"/>
                  </a:moveTo>
                  <a:cubicBezTo>
                    <a:pt x="250" y="224"/>
                    <a:pt x="256" y="215"/>
                    <a:pt x="259" y="214"/>
                  </a:cubicBezTo>
                  <a:cubicBezTo>
                    <a:pt x="262" y="214"/>
                    <a:pt x="257" y="210"/>
                    <a:pt x="252" y="209"/>
                  </a:cubicBezTo>
                  <a:cubicBezTo>
                    <a:pt x="246" y="207"/>
                    <a:pt x="238" y="213"/>
                    <a:pt x="244" y="218"/>
                  </a:cubicBezTo>
                  <a:close/>
                  <a:moveTo>
                    <a:pt x="1436" y="260"/>
                  </a:moveTo>
                  <a:cubicBezTo>
                    <a:pt x="1434" y="259"/>
                    <a:pt x="1426" y="254"/>
                    <a:pt x="1424" y="251"/>
                  </a:cubicBezTo>
                  <a:cubicBezTo>
                    <a:pt x="1422" y="248"/>
                    <a:pt x="1412" y="247"/>
                    <a:pt x="1412" y="248"/>
                  </a:cubicBezTo>
                  <a:cubicBezTo>
                    <a:pt x="1412" y="250"/>
                    <a:pt x="1409" y="248"/>
                    <a:pt x="1408" y="246"/>
                  </a:cubicBezTo>
                  <a:cubicBezTo>
                    <a:pt x="1408" y="245"/>
                    <a:pt x="1397" y="245"/>
                    <a:pt x="1397" y="246"/>
                  </a:cubicBezTo>
                  <a:cubicBezTo>
                    <a:pt x="1397" y="248"/>
                    <a:pt x="1400" y="248"/>
                    <a:pt x="1401" y="250"/>
                  </a:cubicBezTo>
                  <a:cubicBezTo>
                    <a:pt x="1403" y="252"/>
                    <a:pt x="1399" y="253"/>
                    <a:pt x="1400" y="256"/>
                  </a:cubicBezTo>
                  <a:cubicBezTo>
                    <a:pt x="1401" y="258"/>
                    <a:pt x="1396" y="254"/>
                    <a:pt x="1395" y="253"/>
                  </a:cubicBezTo>
                  <a:cubicBezTo>
                    <a:pt x="1393" y="252"/>
                    <a:pt x="1394" y="247"/>
                    <a:pt x="1394" y="245"/>
                  </a:cubicBezTo>
                  <a:cubicBezTo>
                    <a:pt x="1395" y="242"/>
                    <a:pt x="1391" y="243"/>
                    <a:pt x="1391" y="240"/>
                  </a:cubicBezTo>
                  <a:cubicBezTo>
                    <a:pt x="1391" y="238"/>
                    <a:pt x="1379" y="233"/>
                    <a:pt x="1375" y="231"/>
                  </a:cubicBezTo>
                  <a:cubicBezTo>
                    <a:pt x="1370" y="229"/>
                    <a:pt x="1364" y="227"/>
                    <a:pt x="1362" y="224"/>
                  </a:cubicBezTo>
                  <a:cubicBezTo>
                    <a:pt x="1361" y="222"/>
                    <a:pt x="1352" y="222"/>
                    <a:pt x="1349" y="218"/>
                  </a:cubicBezTo>
                  <a:cubicBezTo>
                    <a:pt x="1346" y="215"/>
                    <a:pt x="1331" y="209"/>
                    <a:pt x="1325" y="209"/>
                  </a:cubicBezTo>
                  <a:cubicBezTo>
                    <a:pt x="1319" y="208"/>
                    <a:pt x="1321" y="205"/>
                    <a:pt x="1318" y="205"/>
                  </a:cubicBezTo>
                  <a:cubicBezTo>
                    <a:pt x="1315" y="206"/>
                    <a:pt x="1302" y="205"/>
                    <a:pt x="1298" y="205"/>
                  </a:cubicBezTo>
                  <a:cubicBezTo>
                    <a:pt x="1294" y="204"/>
                    <a:pt x="1293" y="207"/>
                    <a:pt x="1290" y="206"/>
                  </a:cubicBezTo>
                  <a:cubicBezTo>
                    <a:pt x="1287" y="205"/>
                    <a:pt x="1272" y="199"/>
                    <a:pt x="1271" y="201"/>
                  </a:cubicBezTo>
                  <a:cubicBezTo>
                    <a:pt x="1269" y="203"/>
                    <a:pt x="1270" y="206"/>
                    <a:pt x="1268" y="207"/>
                  </a:cubicBezTo>
                  <a:cubicBezTo>
                    <a:pt x="1266" y="207"/>
                    <a:pt x="1268" y="210"/>
                    <a:pt x="1272" y="213"/>
                  </a:cubicBezTo>
                  <a:cubicBezTo>
                    <a:pt x="1276" y="217"/>
                    <a:pt x="1274" y="220"/>
                    <a:pt x="1270" y="222"/>
                  </a:cubicBezTo>
                  <a:cubicBezTo>
                    <a:pt x="1266" y="223"/>
                    <a:pt x="1260" y="220"/>
                    <a:pt x="1258" y="217"/>
                  </a:cubicBezTo>
                  <a:cubicBezTo>
                    <a:pt x="1257" y="214"/>
                    <a:pt x="1251" y="216"/>
                    <a:pt x="1250" y="212"/>
                  </a:cubicBezTo>
                  <a:cubicBezTo>
                    <a:pt x="1249" y="208"/>
                    <a:pt x="1252" y="208"/>
                    <a:pt x="1254" y="210"/>
                  </a:cubicBezTo>
                  <a:cubicBezTo>
                    <a:pt x="1257" y="212"/>
                    <a:pt x="1260" y="210"/>
                    <a:pt x="1260" y="207"/>
                  </a:cubicBezTo>
                  <a:cubicBezTo>
                    <a:pt x="1261" y="205"/>
                    <a:pt x="1254" y="203"/>
                    <a:pt x="1250" y="203"/>
                  </a:cubicBezTo>
                  <a:cubicBezTo>
                    <a:pt x="1246" y="203"/>
                    <a:pt x="1244" y="209"/>
                    <a:pt x="1240" y="211"/>
                  </a:cubicBezTo>
                  <a:cubicBezTo>
                    <a:pt x="1236" y="213"/>
                    <a:pt x="1220" y="210"/>
                    <a:pt x="1219" y="208"/>
                  </a:cubicBezTo>
                  <a:cubicBezTo>
                    <a:pt x="1217" y="207"/>
                    <a:pt x="1196" y="208"/>
                    <a:pt x="1193" y="210"/>
                  </a:cubicBezTo>
                  <a:cubicBezTo>
                    <a:pt x="1191" y="211"/>
                    <a:pt x="1193" y="217"/>
                    <a:pt x="1192" y="218"/>
                  </a:cubicBezTo>
                  <a:cubicBezTo>
                    <a:pt x="1191" y="218"/>
                    <a:pt x="1189" y="211"/>
                    <a:pt x="1189" y="210"/>
                  </a:cubicBezTo>
                  <a:cubicBezTo>
                    <a:pt x="1189" y="208"/>
                    <a:pt x="1187" y="207"/>
                    <a:pt x="1183" y="207"/>
                  </a:cubicBezTo>
                  <a:cubicBezTo>
                    <a:pt x="1179" y="207"/>
                    <a:pt x="1177" y="207"/>
                    <a:pt x="1179" y="206"/>
                  </a:cubicBezTo>
                  <a:cubicBezTo>
                    <a:pt x="1180" y="204"/>
                    <a:pt x="1177" y="202"/>
                    <a:pt x="1180" y="200"/>
                  </a:cubicBezTo>
                  <a:cubicBezTo>
                    <a:pt x="1183" y="198"/>
                    <a:pt x="1175" y="191"/>
                    <a:pt x="1166" y="188"/>
                  </a:cubicBezTo>
                  <a:cubicBezTo>
                    <a:pt x="1158" y="185"/>
                    <a:pt x="1139" y="187"/>
                    <a:pt x="1134" y="188"/>
                  </a:cubicBezTo>
                  <a:cubicBezTo>
                    <a:pt x="1129" y="190"/>
                    <a:pt x="1120" y="189"/>
                    <a:pt x="1115" y="189"/>
                  </a:cubicBezTo>
                  <a:cubicBezTo>
                    <a:pt x="1110" y="190"/>
                    <a:pt x="1114" y="188"/>
                    <a:pt x="1113" y="185"/>
                  </a:cubicBezTo>
                  <a:cubicBezTo>
                    <a:pt x="1111" y="183"/>
                    <a:pt x="1103" y="180"/>
                    <a:pt x="1102" y="182"/>
                  </a:cubicBezTo>
                  <a:cubicBezTo>
                    <a:pt x="1101" y="184"/>
                    <a:pt x="1099" y="182"/>
                    <a:pt x="1099" y="181"/>
                  </a:cubicBezTo>
                  <a:cubicBezTo>
                    <a:pt x="1099" y="180"/>
                    <a:pt x="1091" y="177"/>
                    <a:pt x="1088" y="177"/>
                  </a:cubicBezTo>
                  <a:cubicBezTo>
                    <a:pt x="1085" y="178"/>
                    <a:pt x="1084" y="175"/>
                    <a:pt x="1087" y="175"/>
                  </a:cubicBezTo>
                  <a:cubicBezTo>
                    <a:pt x="1091" y="175"/>
                    <a:pt x="1097" y="175"/>
                    <a:pt x="1094" y="171"/>
                  </a:cubicBezTo>
                  <a:cubicBezTo>
                    <a:pt x="1091" y="167"/>
                    <a:pt x="1069" y="166"/>
                    <a:pt x="1067" y="167"/>
                  </a:cubicBezTo>
                  <a:cubicBezTo>
                    <a:pt x="1065" y="168"/>
                    <a:pt x="1067" y="171"/>
                    <a:pt x="1062" y="175"/>
                  </a:cubicBezTo>
                  <a:cubicBezTo>
                    <a:pt x="1057" y="180"/>
                    <a:pt x="1052" y="177"/>
                    <a:pt x="1053" y="174"/>
                  </a:cubicBezTo>
                  <a:cubicBezTo>
                    <a:pt x="1054" y="172"/>
                    <a:pt x="1060" y="173"/>
                    <a:pt x="1060" y="170"/>
                  </a:cubicBezTo>
                  <a:cubicBezTo>
                    <a:pt x="1060" y="168"/>
                    <a:pt x="1051" y="169"/>
                    <a:pt x="1050" y="167"/>
                  </a:cubicBezTo>
                  <a:cubicBezTo>
                    <a:pt x="1049" y="166"/>
                    <a:pt x="1052" y="164"/>
                    <a:pt x="1055" y="165"/>
                  </a:cubicBezTo>
                  <a:cubicBezTo>
                    <a:pt x="1058" y="166"/>
                    <a:pt x="1063" y="167"/>
                    <a:pt x="1063" y="165"/>
                  </a:cubicBezTo>
                  <a:cubicBezTo>
                    <a:pt x="1064" y="164"/>
                    <a:pt x="1060" y="164"/>
                    <a:pt x="1055" y="163"/>
                  </a:cubicBezTo>
                  <a:cubicBezTo>
                    <a:pt x="1050" y="162"/>
                    <a:pt x="1038" y="159"/>
                    <a:pt x="1032" y="160"/>
                  </a:cubicBezTo>
                  <a:cubicBezTo>
                    <a:pt x="1026" y="160"/>
                    <a:pt x="1023" y="157"/>
                    <a:pt x="1019" y="157"/>
                  </a:cubicBezTo>
                  <a:cubicBezTo>
                    <a:pt x="1016" y="157"/>
                    <a:pt x="1016" y="159"/>
                    <a:pt x="1017" y="161"/>
                  </a:cubicBezTo>
                  <a:cubicBezTo>
                    <a:pt x="1019" y="163"/>
                    <a:pt x="1014" y="164"/>
                    <a:pt x="1010" y="163"/>
                  </a:cubicBezTo>
                  <a:cubicBezTo>
                    <a:pt x="1006" y="163"/>
                    <a:pt x="1000" y="166"/>
                    <a:pt x="1002" y="169"/>
                  </a:cubicBezTo>
                  <a:cubicBezTo>
                    <a:pt x="1004" y="172"/>
                    <a:pt x="1007" y="168"/>
                    <a:pt x="1009" y="169"/>
                  </a:cubicBezTo>
                  <a:cubicBezTo>
                    <a:pt x="1011" y="170"/>
                    <a:pt x="1004" y="172"/>
                    <a:pt x="1007" y="173"/>
                  </a:cubicBezTo>
                  <a:cubicBezTo>
                    <a:pt x="1010" y="175"/>
                    <a:pt x="1009" y="178"/>
                    <a:pt x="1009" y="179"/>
                  </a:cubicBezTo>
                  <a:cubicBezTo>
                    <a:pt x="1009" y="180"/>
                    <a:pt x="1004" y="181"/>
                    <a:pt x="1002" y="179"/>
                  </a:cubicBezTo>
                  <a:cubicBezTo>
                    <a:pt x="1001" y="177"/>
                    <a:pt x="998" y="179"/>
                    <a:pt x="994" y="179"/>
                  </a:cubicBezTo>
                  <a:cubicBezTo>
                    <a:pt x="991" y="178"/>
                    <a:pt x="988" y="180"/>
                    <a:pt x="992" y="180"/>
                  </a:cubicBezTo>
                  <a:cubicBezTo>
                    <a:pt x="996" y="181"/>
                    <a:pt x="997" y="183"/>
                    <a:pt x="992" y="184"/>
                  </a:cubicBezTo>
                  <a:cubicBezTo>
                    <a:pt x="987" y="184"/>
                    <a:pt x="988" y="179"/>
                    <a:pt x="985" y="180"/>
                  </a:cubicBezTo>
                  <a:cubicBezTo>
                    <a:pt x="982" y="180"/>
                    <a:pt x="976" y="177"/>
                    <a:pt x="972" y="178"/>
                  </a:cubicBezTo>
                  <a:cubicBezTo>
                    <a:pt x="969" y="178"/>
                    <a:pt x="967" y="180"/>
                    <a:pt x="963" y="181"/>
                  </a:cubicBezTo>
                  <a:cubicBezTo>
                    <a:pt x="958" y="181"/>
                    <a:pt x="952" y="178"/>
                    <a:pt x="950" y="176"/>
                  </a:cubicBezTo>
                  <a:cubicBezTo>
                    <a:pt x="948" y="173"/>
                    <a:pt x="947" y="173"/>
                    <a:pt x="945" y="176"/>
                  </a:cubicBezTo>
                  <a:cubicBezTo>
                    <a:pt x="943" y="178"/>
                    <a:pt x="943" y="184"/>
                    <a:pt x="941" y="184"/>
                  </a:cubicBezTo>
                  <a:cubicBezTo>
                    <a:pt x="938" y="185"/>
                    <a:pt x="938" y="189"/>
                    <a:pt x="935" y="191"/>
                  </a:cubicBezTo>
                  <a:cubicBezTo>
                    <a:pt x="933" y="192"/>
                    <a:pt x="933" y="189"/>
                    <a:pt x="930" y="189"/>
                  </a:cubicBezTo>
                  <a:cubicBezTo>
                    <a:pt x="927" y="189"/>
                    <a:pt x="918" y="180"/>
                    <a:pt x="917" y="178"/>
                  </a:cubicBezTo>
                  <a:cubicBezTo>
                    <a:pt x="917" y="175"/>
                    <a:pt x="911" y="170"/>
                    <a:pt x="910" y="169"/>
                  </a:cubicBezTo>
                  <a:cubicBezTo>
                    <a:pt x="908" y="168"/>
                    <a:pt x="911" y="168"/>
                    <a:pt x="913" y="169"/>
                  </a:cubicBezTo>
                  <a:cubicBezTo>
                    <a:pt x="915" y="171"/>
                    <a:pt x="917" y="171"/>
                    <a:pt x="919" y="170"/>
                  </a:cubicBezTo>
                  <a:cubicBezTo>
                    <a:pt x="921" y="169"/>
                    <a:pt x="921" y="164"/>
                    <a:pt x="918" y="164"/>
                  </a:cubicBezTo>
                  <a:cubicBezTo>
                    <a:pt x="914" y="164"/>
                    <a:pt x="916" y="161"/>
                    <a:pt x="917" y="161"/>
                  </a:cubicBezTo>
                  <a:cubicBezTo>
                    <a:pt x="919" y="160"/>
                    <a:pt x="913" y="155"/>
                    <a:pt x="915" y="155"/>
                  </a:cubicBezTo>
                  <a:cubicBezTo>
                    <a:pt x="917" y="154"/>
                    <a:pt x="917" y="152"/>
                    <a:pt x="914" y="152"/>
                  </a:cubicBezTo>
                  <a:cubicBezTo>
                    <a:pt x="911" y="152"/>
                    <a:pt x="908" y="149"/>
                    <a:pt x="908" y="148"/>
                  </a:cubicBezTo>
                  <a:cubicBezTo>
                    <a:pt x="908" y="147"/>
                    <a:pt x="896" y="146"/>
                    <a:pt x="897" y="148"/>
                  </a:cubicBezTo>
                  <a:cubicBezTo>
                    <a:pt x="897" y="150"/>
                    <a:pt x="893" y="150"/>
                    <a:pt x="894" y="148"/>
                  </a:cubicBezTo>
                  <a:cubicBezTo>
                    <a:pt x="894" y="146"/>
                    <a:pt x="890" y="147"/>
                    <a:pt x="884" y="145"/>
                  </a:cubicBezTo>
                  <a:cubicBezTo>
                    <a:pt x="879" y="144"/>
                    <a:pt x="879" y="140"/>
                    <a:pt x="877" y="140"/>
                  </a:cubicBezTo>
                  <a:cubicBezTo>
                    <a:pt x="875" y="139"/>
                    <a:pt x="876" y="145"/>
                    <a:pt x="873" y="144"/>
                  </a:cubicBezTo>
                  <a:cubicBezTo>
                    <a:pt x="870" y="143"/>
                    <a:pt x="867" y="145"/>
                    <a:pt x="869" y="148"/>
                  </a:cubicBezTo>
                  <a:cubicBezTo>
                    <a:pt x="870" y="151"/>
                    <a:pt x="869" y="152"/>
                    <a:pt x="868" y="154"/>
                  </a:cubicBezTo>
                  <a:cubicBezTo>
                    <a:pt x="868" y="157"/>
                    <a:pt x="867" y="156"/>
                    <a:pt x="863" y="155"/>
                  </a:cubicBezTo>
                  <a:cubicBezTo>
                    <a:pt x="860" y="154"/>
                    <a:pt x="860" y="158"/>
                    <a:pt x="853" y="156"/>
                  </a:cubicBezTo>
                  <a:cubicBezTo>
                    <a:pt x="846" y="154"/>
                    <a:pt x="843" y="156"/>
                    <a:pt x="842" y="154"/>
                  </a:cubicBezTo>
                  <a:cubicBezTo>
                    <a:pt x="841" y="151"/>
                    <a:pt x="839" y="151"/>
                    <a:pt x="838" y="153"/>
                  </a:cubicBezTo>
                  <a:cubicBezTo>
                    <a:pt x="838" y="155"/>
                    <a:pt x="827" y="154"/>
                    <a:pt x="826" y="151"/>
                  </a:cubicBezTo>
                  <a:cubicBezTo>
                    <a:pt x="826" y="149"/>
                    <a:pt x="828" y="148"/>
                    <a:pt x="830" y="148"/>
                  </a:cubicBezTo>
                  <a:cubicBezTo>
                    <a:pt x="832" y="147"/>
                    <a:pt x="828" y="146"/>
                    <a:pt x="822" y="146"/>
                  </a:cubicBezTo>
                  <a:cubicBezTo>
                    <a:pt x="817" y="146"/>
                    <a:pt x="813" y="143"/>
                    <a:pt x="807" y="144"/>
                  </a:cubicBezTo>
                  <a:cubicBezTo>
                    <a:pt x="801" y="144"/>
                    <a:pt x="788" y="146"/>
                    <a:pt x="786" y="146"/>
                  </a:cubicBezTo>
                  <a:cubicBezTo>
                    <a:pt x="784" y="147"/>
                    <a:pt x="787" y="151"/>
                    <a:pt x="785" y="151"/>
                  </a:cubicBezTo>
                  <a:cubicBezTo>
                    <a:pt x="782" y="151"/>
                    <a:pt x="784" y="145"/>
                    <a:pt x="783" y="143"/>
                  </a:cubicBezTo>
                  <a:cubicBezTo>
                    <a:pt x="783" y="140"/>
                    <a:pt x="778" y="140"/>
                    <a:pt x="779" y="142"/>
                  </a:cubicBezTo>
                  <a:cubicBezTo>
                    <a:pt x="780" y="144"/>
                    <a:pt x="772" y="145"/>
                    <a:pt x="770" y="143"/>
                  </a:cubicBezTo>
                  <a:cubicBezTo>
                    <a:pt x="768" y="141"/>
                    <a:pt x="765" y="139"/>
                    <a:pt x="761" y="138"/>
                  </a:cubicBezTo>
                  <a:cubicBezTo>
                    <a:pt x="756" y="137"/>
                    <a:pt x="750" y="142"/>
                    <a:pt x="751" y="143"/>
                  </a:cubicBezTo>
                  <a:cubicBezTo>
                    <a:pt x="752" y="145"/>
                    <a:pt x="756" y="144"/>
                    <a:pt x="756" y="145"/>
                  </a:cubicBezTo>
                  <a:cubicBezTo>
                    <a:pt x="756" y="147"/>
                    <a:pt x="746" y="146"/>
                    <a:pt x="746" y="148"/>
                  </a:cubicBezTo>
                  <a:cubicBezTo>
                    <a:pt x="746" y="150"/>
                    <a:pt x="736" y="152"/>
                    <a:pt x="733" y="152"/>
                  </a:cubicBezTo>
                  <a:cubicBezTo>
                    <a:pt x="725" y="153"/>
                    <a:pt x="723" y="153"/>
                    <a:pt x="719" y="156"/>
                  </a:cubicBezTo>
                  <a:cubicBezTo>
                    <a:pt x="715" y="160"/>
                    <a:pt x="718" y="154"/>
                    <a:pt x="721" y="151"/>
                  </a:cubicBezTo>
                  <a:cubicBezTo>
                    <a:pt x="724" y="148"/>
                    <a:pt x="727" y="149"/>
                    <a:pt x="729" y="147"/>
                  </a:cubicBezTo>
                  <a:cubicBezTo>
                    <a:pt x="731" y="144"/>
                    <a:pt x="734" y="144"/>
                    <a:pt x="738" y="144"/>
                  </a:cubicBezTo>
                  <a:cubicBezTo>
                    <a:pt x="743" y="143"/>
                    <a:pt x="743" y="140"/>
                    <a:pt x="745" y="139"/>
                  </a:cubicBezTo>
                  <a:cubicBezTo>
                    <a:pt x="747" y="138"/>
                    <a:pt x="753" y="136"/>
                    <a:pt x="754" y="134"/>
                  </a:cubicBezTo>
                  <a:cubicBezTo>
                    <a:pt x="755" y="132"/>
                    <a:pt x="766" y="128"/>
                    <a:pt x="768" y="128"/>
                  </a:cubicBezTo>
                  <a:cubicBezTo>
                    <a:pt x="770" y="128"/>
                    <a:pt x="771" y="123"/>
                    <a:pt x="772" y="123"/>
                  </a:cubicBezTo>
                  <a:cubicBezTo>
                    <a:pt x="773" y="123"/>
                    <a:pt x="780" y="121"/>
                    <a:pt x="782" y="120"/>
                  </a:cubicBezTo>
                  <a:cubicBezTo>
                    <a:pt x="785" y="118"/>
                    <a:pt x="786" y="116"/>
                    <a:pt x="786" y="114"/>
                  </a:cubicBezTo>
                  <a:cubicBezTo>
                    <a:pt x="786" y="113"/>
                    <a:pt x="783" y="113"/>
                    <a:pt x="783" y="112"/>
                  </a:cubicBezTo>
                  <a:cubicBezTo>
                    <a:pt x="782" y="110"/>
                    <a:pt x="784" y="111"/>
                    <a:pt x="787" y="110"/>
                  </a:cubicBezTo>
                  <a:cubicBezTo>
                    <a:pt x="789" y="109"/>
                    <a:pt x="787" y="106"/>
                    <a:pt x="785" y="106"/>
                  </a:cubicBezTo>
                  <a:cubicBezTo>
                    <a:pt x="783" y="107"/>
                    <a:pt x="786" y="104"/>
                    <a:pt x="784" y="102"/>
                  </a:cubicBezTo>
                  <a:cubicBezTo>
                    <a:pt x="782" y="100"/>
                    <a:pt x="778" y="103"/>
                    <a:pt x="778" y="101"/>
                  </a:cubicBezTo>
                  <a:cubicBezTo>
                    <a:pt x="779" y="99"/>
                    <a:pt x="778" y="96"/>
                    <a:pt x="777" y="94"/>
                  </a:cubicBezTo>
                  <a:cubicBezTo>
                    <a:pt x="775" y="93"/>
                    <a:pt x="772" y="97"/>
                    <a:pt x="769" y="94"/>
                  </a:cubicBezTo>
                  <a:cubicBezTo>
                    <a:pt x="766" y="92"/>
                    <a:pt x="757" y="91"/>
                    <a:pt x="757" y="92"/>
                  </a:cubicBezTo>
                  <a:cubicBezTo>
                    <a:pt x="757" y="93"/>
                    <a:pt x="753" y="90"/>
                    <a:pt x="752" y="91"/>
                  </a:cubicBezTo>
                  <a:cubicBezTo>
                    <a:pt x="751" y="92"/>
                    <a:pt x="744" y="92"/>
                    <a:pt x="742" y="91"/>
                  </a:cubicBezTo>
                  <a:cubicBezTo>
                    <a:pt x="739" y="91"/>
                    <a:pt x="736" y="92"/>
                    <a:pt x="736" y="94"/>
                  </a:cubicBezTo>
                  <a:cubicBezTo>
                    <a:pt x="736" y="97"/>
                    <a:pt x="727" y="96"/>
                    <a:pt x="726" y="95"/>
                  </a:cubicBezTo>
                  <a:cubicBezTo>
                    <a:pt x="724" y="95"/>
                    <a:pt x="732" y="89"/>
                    <a:pt x="732" y="88"/>
                  </a:cubicBezTo>
                  <a:cubicBezTo>
                    <a:pt x="732" y="87"/>
                    <a:pt x="719" y="88"/>
                    <a:pt x="718" y="87"/>
                  </a:cubicBezTo>
                  <a:cubicBezTo>
                    <a:pt x="717" y="85"/>
                    <a:pt x="711" y="85"/>
                    <a:pt x="708" y="85"/>
                  </a:cubicBezTo>
                  <a:cubicBezTo>
                    <a:pt x="705" y="85"/>
                    <a:pt x="708" y="84"/>
                    <a:pt x="710" y="84"/>
                  </a:cubicBezTo>
                  <a:cubicBezTo>
                    <a:pt x="713" y="84"/>
                    <a:pt x="715" y="82"/>
                    <a:pt x="718" y="81"/>
                  </a:cubicBezTo>
                  <a:cubicBezTo>
                    <a:pt x="721" y="81"/>
                    <a:pt x="720" y="80"/>
                    <a:pt x="719" y="78"/>
                  </a:cubicBezTo>
                  <a:cubicBezTo>
                    <a:pt x="718" y="76"/>
                    <a:pt x="715" y="77"/>
                    <a:pt x="712" y="76"/>
                  </a:cubicBezTo>
                  <a:cubicBezTo>
                    <a:pt x="709" y="75"/>
                    <a:pt x="706" y="74"/>
                    <a:pt x="703" y="74"/>
                  </a:cubicBezTo>
                  <a:cubicBezTo>
                    <a:pt x="701" y="74"/>
                    <a:pt x="698" y="75"/>
                    <a:pt x="692" y="76"/>
                  </a:cubicBezTo>
                  <a:cubicBezTo>
                    <a:pt x="686" y="77"/>
                    <a:pt x="686" y="82"/>
                    <a:pt x="683" y="83"/>
                  </a:cubicBezTo>
                  <a:cubicBezTo>
                    <a:pt x="680" y="85"/>
                    <a:pt x="675" y="90"/>
                    <a:pt x="677" y="91"/>
                  </a:cubicBezTo>
                  <a:cubicBezTo>
                    <a:pt x="680" y="91"/>
                    <a:pt x="678" y="93"/>
                    <a:pt x="679" y="94"/>
                  </a:cubicBezTo>
                  <a:cubicBezTo>
                    <a:pt x="679" y="96"/>
                    <a:pt x="677" y="96"/>
                    <a:pt x="674" y="96"/>
                  </a:cubicBezTo>
                  <a:cubicBezTo>
                    <a:pt x="671" y="95"/>
                    <a:pt x="661" y="95"/>
                    <a:pt x="661" y="97"/>
                  </a:cubicBezTo>
                  <a:cubicBezTo>
                    <a:pt x="661" y="100"/>
                    <a:pt x="667" y="101"/>
                    <a:pt x="667" y="102"/>
                  </a:cubicBezTo>
                  <a:cubicBezTo>
                    <a:pt x="666" y="103"/>
                    <a:pt x="662" y="102"/>
                    <a:pt x="660" y="100"/>
                  </a:cubicBezTo>
                  <a:cubicBezTo>
                    <a:pt x="658" y="99"/>
                    <a:pt x="654" y="100"/>
                    <a:pt x="653" y="102"/>
                  </a:cubicBezTo>
                  <a:cubicBezTo>
                    <a:pt x="652" y="104"/>
                    <a:pt x="649" y="104"/>
                    <a:pt x="647" y="103"/>
                  </a:cubicBezTo>
                  <a:cubicBezTo>
                    <a:pt x="646" y="103"/>
                    <a:pt x="644" y="104"/>
                    <a:pt x="642" y="104"/>
                  </a:cubicBezTo>
                  <a:cubicBezTo>
                    <a:pt x="640" y="103"/>
                    <a:pt x="646" y="100"/>
                    <a:pt x="644" y="99"/>
                  </a:cubicBezTo>
                  <a:cubicBezTo>
                    <a:pt x="643" y="97"/>
                    <a:pt x="637" y="99"/>
                    <a:pt x="636" y="101"/>
                  </a:cubicBezTo>
                  <a:cubicBezTo>
                    <a:pt x="636" y="103"/>
                    <a:pt x="632" y="99"/>
                    <a:pt x="631" y="100"/>
                  </a:cubicBezTo>
                  <a:cubicBezTo>
                    <a:pt x="629" y="101"/>
                    <a:pt x="628" y="102"/>
                    <a:pt x="625" y="103"/>
                  </a:cubicBezTo>
                  <a:cubicBezTo>
                    <a:pt x="623" y="104"/>
                    <a:pt x="618" y="102"/>
                    <a:pt x="617" y="104"/>
                  </a:cubicBezTo>
                  <a:cubicBezTo>
                    <a:pt x="616" y="106"/>
                    <a:pt x="622" y="106"/>
                    <a:pt x="622" y="107"/>
                  </a:cubicBezTo>
                  <a:cubicBezTo>
                    <a:pt x="622" y="108"/>
                    <a:pt x="609" y="108"/>
                    <a:pt x="608" y="109"/>
                  </a:cubicBezTo>
                  <a:cubicBezTo>
                    <a:pt x="608" y="111"/>
                    <a:pt x="603" y="111"/>
                    <a:pt x="598" y="111"/>
                  </a:cubicBezTo>
                  <a:cubicBezTo>
                    <a:pt x="592" y="111"/>
                    <a:pt x="594" y="114"/>
                    <a:pt x="590" y="114"/>
                  </a:cubicBezTo>
                  <a:cubicBezTo>
                    <a:pt x="585" y="115"/>
                    <a:pt x="583" y="115"/>
                    <a:pt x="582" y="118"/>
                  </a:cubicBezTo>
                  <a:cubicBezTo>
                    <a:pt x="581" y="120"/>
                    <a:pt x="577" y="120"/>
                    <a:pt x="576" y="119"/>
                  </a:cubicBezTo>
                  <a:cubicBezTo>
                    <a:pt x="574" y="117"/>
                    <a:pt x="570" y="119"/>
                    <a:pt x="572" y="120"/>
                  </a:cubicBezTo>
                  <a:cubicBezTo>
                    <a:pt x="574" y="120"/>
                    <a:pt x="572" y="122"/>
                    <a:pt x="571" y="122"/>
                  </a:cubicBezTo>
                  <a:cubicBezTo>
                    <a:pt x="570" y="121"/>
                    <a:pt x="566" y="124"/>
                    <a:pt x="568" y="124"/>
                  </a:cubicBezTo>
                  <a:cubicBezTo>
                    <a:pt x="570" y="123"/>
                    <a:pt x="571" y="125"/>
                    <a:pt x="570" y="127"/>
                  </a:cubicBezTo>
                  <a:cubicBezTo>
                    <a:pt x="569" y="128"/>
                    <a:pt x="564" y="125"/>
                    <a:pt x="563" y="126"/>
                  </a:cubicBezTo>
                  <a:cubicBezTo>
                    <a:pt x="562" y="128"/>
                    <a:pt x="565" y="129"/>
                    <a:pt x="567" y="129"/>
                  </a:cubicBezTo>
                  <a:cubicBezTo>
                    <a:pt x="570" y="129"/>
                    <a:pt x="571" y="130"/>
                    <a:pt x="571" y="132"/>
                  </a:cubicBezTo>
                  <a:cubicBezTo>
                    <a:pt x="571" y="133"/>
                    <a:pt x="566" y="131"/>
                    <a:pt x="565" y="132"/>
                  </a:cubicBezTo>
                  <a:cubicBezTo>
                    <a:pt x="564" y="134"/>
                    <a:pt x="566" y="134"/>
                    <a:pt x="568" y="134"/>
                  </a:cubicBezTo>
                  <a:cubicBezTo>
                    <a:pt x="570" y="135"/>
                    <a:pt x="569" y="136"/>
                    <a:pt x="571" y="137"/>
                  </a:cubicBezTo>
                  <a:cubicBezTo>
                    <a:pt x="571" y="138"/>
                    <a:pt x="571" y="138"/>
                    <a:pt x="571" y="138"/>
                  </a:cubicBezTo>
                  <a:cubicBezTo>
                    <a:pt x="572" y="139"/>
                    <a:pt x="570" y="140"/>
                    <a:pt x="570" y="141"/>
                  </a:cubicBezTo>
                  <a:cubicBezTo>
                    <a:pt x="571" y="143"/>
                    <a:pt x="568" y="144"/>
                    <a:pt x="568" y="142"/>
                  </a:cubicBezTo>
                  <a:cubicBezTo>
                    <a:pt x="568" y="141"/>
                    <a:pt x="561" y="140"/>
                    <a:pt x="560" y="142"/>
                  </a:cubicBezTo>
                  <a:cubicBezTo>
                    <a:pt x="559" y="143"/>
                    <a:pt x="558" y="145"/>
                    <a:pt x="556" y="143"/>
                  </a:cubicBezTo>
                  <a:cubicBezTo>
                    <a:pt x="554" y="142"/>
                    <a:pt x="550" y="144"/>
                    <a:pt x="544" y="144"/>
                  </a:cubicBezTo>
                  <a:cubicBezTo>
                    <a:pt x="537" y="144"/>
                    <a:pt x="525" y="145"/>
                    <a:pt x="522" y="146"/>
                  </a:cubicBezTo>
                  <a:cubicBezTo>
                    <a:pt x="519" y="147"/>
                    <a:pt x="516" y="151"/>
                    <a:pt x="519" y="154"/>
                  </a:cubicBezTo>
                  <a:cubicBezTo>
                    <a:pt x="522" y="157"/>
                    <a:pt x="519" y="158"/>
                    <a:pt x="519" y="160"/>
                  </a:cubicBezTo>
                  <a:cubicBezTo>
                    <a:pt x="519" y="162"/>
                    <a:pt x="526" y="166"/>
                    <a:pt x="530" y="166"/>
                  </a:cubicBezTo>
                  <a:cubicBezTo>
                    <a:pt x="534" y="166"/>
                    <a:pt x="538" y="171"/>
                    <a:pt x="535" y="174"/>
                  </a:cubicBezTo>
                  <a:cubicBezTo>
                    <a:pt x="533" y="177"/>
                    <a:pt x="526" y="173"/>
                    <a:pt x="521" y="170"/>
                  </a:cubicBezTo>
                  <a:cubicBezTo>
                    <a:pt x="516" y="166"/>
                    <a:pt x="505" y="164"/>
                    <a:pt x="502" y="165"/>
                  </a:cubicBezTo>
                  <a:cubicBezTo>
                    <a:pt x="498" y="165"/>
                    <a:pt x="500" y="161"/>
                    <a:pt x="496" y="162"/>
                  </a:cubicBezTo>
                  <a:cubicBezTo>
                    <a:pt x="491" y="162"/>
                    <a:pt x="487" y="166"/>
                    <a:pt x="490" y="166"/>
                  </a:cubicBezTo>
                  <a:cubicBezTo>
                    <a:pt x="493" y="166"/>
                    <a:pt x="495" y="166"/>
                    <a:pt x="494" y="167"/>
                  </a:cubicBezTo>
                  <a:cubicBezTo>
                    <a:pt x="492" y="169"/>
                    <a:pt x="495" y="168"/>
                    <a:pt x="498" y="170"/>
                  </a:cubicBezTo>
                  <a:cubicBezTo>
                    <a:pt x="502" y="171"/>
                    <a:pt x="495" y="174"/>
                    <a:pt x="491" y="171"/>
                  </a:cubicBezTo>
                  <a:cubicBezTo>
                    <a:pt x="488" y="168"/>
                    <a:pt x="483" y="171"/>
                    <a:pt x="482" y="173"/>
                  </a:cubicBezTo>
                  <a:cubicBezTo>
                    <a:pt x="481" y="175"/>
                    <a:pt x="487" y="181"/>
                    <a:pt x="493" y="182"/>
                  </a:cubicBezTo>
                  <a:cubicBezTo>
                    <a:pt x="500" y="183"/>
                    <a:pt x="498" y="185"/>
                    <a:pt x="501" y="186"/>
                  </a:cubicBezTo>
                  <a:cubicBezTo>
                    <a:pt x="504" y="187"/>
                    <a:pt x="502" y="188"/>
                    <a:pt x="500" y="188"/>
                  </a:cubicBezTo>
                  <a:cubicBezTo>
                    <a:pt x="498" y="188"/>
                    <a:pt x="493" y="185"/>
                    <a:pt x="490" y="183"/>
                  </a:cubicBezTo>
                  <a:cubicBezTo>
                    <a:pt x="487" y="182"/>
                    <a:pt x="478" y="184"/>
                    <a:pt x="476" y="182"/>
                  </a:cubicBezTo>
                  <a:cubicBezTo>
                    <a:pt x="474" y="180"/>
                    <a:pt x="477" y="178"/>
                    <a:pt x="475" y="177"/>
                  </a:cubicBezTo>
                  <a:cubicBezTo>
                    <a:pt x="474" y="175"/>
                    <a:pt x="475" y="172"/>
                    <a:pt x="477" y="168"/>
                  </a:cubicBezTo>
                  <a:cubicBezTo>
                    <a:pt x="480" y="165"/>
                    <a:pt x="477" y="159"/>
                    <a:pt x="474" y="158"/>
                  </a:cubicBezTo>
                  <a:cubicBezTo>
                    <a:pt x="470" y="157"/>
                    <a:pt x="471" y="160"/>
                    <a:pt x="471" y="161"/>
                  </a:cubicBezTo>
                  <a:cubicBezTo>
                    <a:pt x="472" y="162"/>
                    <a:pt x="472" y="167"/>
                    <a:pt x="469" y="170"/>
                  </a:cubicBezTo>
                  <a:cubicBezTo>
                    <a:pt x="467" y="173"/>
                    <a:pt x="459" y="173"/>
                    <a:pt x="459" y="175"/>
                  </a:cubicBezTo>
                  <a:cubicBezTo>
                    <a:pt x="459" y="177"/>
                    <a:pt x="454" y="179"/>
                    <a:pt x="456" y="180"/>
                  </a:cubicBezTo>
                  <a:cubicBezTo>
                    <a:pt x="458" y="182"/>
                    <a:pt x="464" y="190"/>
                    <a:pt x="465" y="192"/>
                  </a:cubicBezTo>
                  <a:cubicBezTo>
                    <a:pt x="466" y="194"/>
                    <a:pt x="459" y="202"/>
                    <a:pt x="461" y="206"/>
                  </a:cubicBezTo>
                  <a:cubicBezTo>
                    <a:pt x="462" y="211"/>
                    <a:pt x="460" y="213"/>
                    <a:pt x="461" y="215"/>
                  </a:cubicBezTo>
                  <a:cubicBezTo>
                    <a:pt x="462" y="217"/>
                    <a:pt x="465" y="215"/>
                    <a:pt x="467" y="216"/>
                  </a:cubicBezTo>
                  <a:cubicBezTo>
                    <a:pt x="469" y="217"/>
                    <a:pt x="473" y="215"/>
                    <a:pt x="477" y="214"/>
                  </a:cubicBezTo>
                  <a:cubicBezTo>
                    <a:pt x="482" y="213"/>
                    <a:pt x="490" y="218"/>
                    <a:pt x="493" y="219"/>
                  </a:cubicBezTo>
                  <a:cubicBezTo>
                    <a:pt x="496" y="221"/>
                    <a:pt x="495" y="223"/>
                    <a:pt x="496" y="226"/>
                  </a:cubicBezTo>
                  <a:cubicBezTo>
                    <a:pt x="498" y="228"/>
                    <a:pt x="493" y="228"/>
                    <a:pt x="493" y="232"/>
                  </a:cubicBezTo>
                  <a:cubicBezTo>
                    <a:pt x="493" y="236"/>
                    <a:pt x="502" y="237"/>
                    <a:pt x="502" y="238"/>
                  </a:cubicBezTo>
                  <a:cubicBezTo>
                    <a:pt x="503" y="240"/>
                    <a:pt x="496" y="239"/>
                    <a:pt x="493" y="238"/>
                  </a:cubicBezTo>
                  <a:cubicBezTo>
                    <a:pt x="490" y="237"/>
                    <a:pt x="490" y="233"/>
                    <a:pt x="489" y="232"/>
                  </a:cubicBezTo>
                  <a:cubicBezTo>
                    <a:pt x="488" y="232"/>
                    <a:pt x="491" y="229"/>
                    <a:pt x="491" y="226"/>
                  </a:cubicBezTo>
                  <a:cubicBezTo>
                    <a:pt x="491" y="224"/>
                    <a:pt x="488" y="222"/>
                    <a:pt x="487" y="221"/>
                  </a:cubicBezTo>
                  <a:cubicBezTo>
                    <a:pt x="486" y="219"/>
                    <a:pt x="484" y="217"/>
                    <a:pt x="482" y="217"/>
                  </a:cubicBezTo>
                  <a:cubicBezTo>
                    <a:pt x="479" y="218"/>
                    <a:pt x="471" y="219"/>
                    <a:pt x="469" y="221"/>
                  </a:cubicBezTo>
                  <a:cubicBezTo>
                    <a:pt x="466" y="223"/>
                    <a:pt x="469" y="229"/>
                    <a:pt x="470" y="233"/>
                  </a:cubicBezTo>
                  <a:cubicBezTo>
                    <a:pt x="472" y="236"/>
                    <a:pt x="463" y="240"/>
                    <a:pt x="463" y="242"/>
                  </a:cubicBezTo>
                  <a:cubicBezTo>
                    <a:pt x="464" y="245"/>
                    <a:pt x="461" y="246"/>
                    <a:pt x="457" y="248"/>
                  </a:cubicBezTo>
                  <a:cubicBezTo>
                    <a:pt x="453" y="250"/>
                    <a:pt x="449" y="252"/>
                    <a:pt x="449" y="255"/>
                  </a:cubicBezTo>
                  <a:cubicBezTo>
                    <a:pt x="449" y="258"/>
                    <a:pt x="444" y="256"/>
                    <a:pt x="442" y="255"/>
                  </a:cubicBezTo>
                  <a:cubicBezTo>
                    <a:pt x="439" y="253"/>
                    <a:pt x="436" y="256"/>
                    <a:pt x="432" y="256"/>
                  </a:cubicBezTo>
                  <a:cubicBezTo>
                    <a:pt x="428" y="255"/>
                    <a:pt x="428" y="252"/>
                    <a:pt x="425" y="253"/>
                  </a:cubicBezTo>
                  <a:cubicBezTo>
                    <a:pt x="422" y="255"/>
                    <a:pt x="420" y="252"/>
                    <a:pt x="421" y="250"/>
                  </a:cubicBezTo>
                  <a:cubicBezTo>
                    <a:pt x="422" y="248"/>
                    <a:pt x="425" y="249"/>
                    <a:pt x="426" y="251"/>
                  </a:cubicBezTo>
                  <a:cubicBezTo>
                    <a:pt x="426" y="253"/>
                    <a:pt x="428" y="252"/>
                    <a:pt x="431" y="250"/>
                  </a:cubicBezTo>
                  <a:cubicBezTo>
                    <a:pt x="433" y="249"/>
                    <a:pt x="432" y="252"/>
                    <a:pt x="435" y="252"/>
                  </a:cubicBezTo>
                  <a:cubicBezTo>
                    <a:pt x="439" y="253"/>
                    <a:pt x="437" y="251"/>
                    <a:pt x="440" y="251"/>
                  </a:cubicBezTo>
                  <a:cubicBezTo>
                    <a:pt x="442" y="251"/>
                    <a:pt x="443" y="250"/>
                    <a:pt x="442" y="249"/>
                  </a:cubicBezTo>
                  <a:cubicBezTo>
                    <a:pt x="441" y="247"/>
                    <a:pt x="444" y="246"/>
                    <a:pt x="445" y="246"/>
                  </a:cubicBezTo>
                  <a:cubicBezTo>
                    <a:pt x="447" y="245"/>
                    <a:pt x="446" y="242"/>
                    <a:pt x="448" y="241"/>
                  </a:cubicBezTo>
                  <a:cubicBezTo>
                    <a:pt x="450" y="240"/>
                    <a:pt x="449" y="239"/>
                    <a:pt x="450" y="239"/>
                  </a:cubicBezTo>
                  <a:cubicBezTo>
                    <a:pt x="452" y="238"/>
                    <a:pt x="453" y="236"/>
                    <a:pt x="454" y="236"/>
                  </a:cubicBezTo>
                  <a:cubicBezTo>
                    <a:pt x="456" y="236"/>
                    <a:pt x="457" y="233"/>
                    <a:pt x="456" y="232"/>
                  </a:cubicBezTo>
                  <a:cubicBezTo>
                    <a:pt x="455" y="230"/>
                    <a:pt x="457" y="227"/>
                    <a:pt x="458" y="226"/>
                  </a:cubicBezTo>
                  <a:cubicBezTo>
                    <a:pt x="460" y="226"/>
                    <a:pt x="460" y="224"/>
                    <a:pt x="458" y="223"/>
                  </a:cubicBezTo>
                  <a:cubicBezTo>
                    <a:pt x="457" y="222"/>
                    <a:pt x="451" y="218"/>
                    <a:pt x="452" y="216"/>
                  </a:cubicBezTo>
                  <a:cubicBezTo>
                    <a:pt x="452" y="213"/>
                    <a:pt x="451" y="209"/>
                    <a:pt x="452" y="207"/>
                  </a:cubicBezTo>
                  <a:cubicBezTo>
                    <a:pt x="452" y="205"/>
                    <a:pt x="452" y="202"/>
                    <a:pt x="451" y="199"/>
                  </a:cubicBezTo>
                  <a:cubicBezTo>
                    <a:pt x="451" y="197"/>
                    <a:pt x="453" y="195"/>
                    <a:pt x="454" y="190"/>
                  </a:cubicBezTo>
                  <a:cubicBezTo>
                    <a:pt x="454" y="186"/>
                    <a:pt x="449" y="182"/>
                    <a:pt x="447" y="181"/>
                  </a:cubicBezTo>
                  <a:cubicBezTo>
                    <a:pt x="444" y="180"/>
                    <a:pt x="446" y="178"/>
                    <a:pt x="449" y="175"/>
                  </a:cubicBezTo>
                  <a:cubicBezTo>
                    <a:pt x="453" y="172"/>
                    <a:pt x="453" y="162"/>
                    <a:pt x="453" y="160"/>
                  </a:cubicBezTo>
                  <a:cubicBezTo>
                    <a:pt x="453" y="158"/>
                    <a:pt x="445" y="156"/>
                    <a:pt x="443" y="157"/>
                  </a:cubicBezTo>
                  <a:cubicBezTo>
                    <a:pt x="440" y="157"/>
                    <a:pt x="429" y="156"/>
                    <a:pt x="427" y="156"/>
                  </a:cubicBezTo>
                  <a:cubicBezTo>
                    <a:pt x="424" y="155"/>
                    <a:pt x="423" y="158"/>
                    <a:pt x="422" y="161"/>
                  </a:cubicBezTo>
                  <a:cubicBezTo>
                    <a:pt x="421" y="163"/>
                    <a:pt x="418" y="167"/>
                    <a:pt x="416" y="173"/>
                  </a:cubicBezTo>
                  <a:cubicBezTo>
                    <a:pt x="415" y="178"/>
                    <a:pt x="408" y="180"/>
                    <a:pt x="405" y="181"/>
                  </a:cubicBezTo>
                  <a:cubicBezTo>
                    <a:pt x="402" y="182"/>
                    <a:pt x="400" y="187"/>
                    <a:pt x="402" y="189"/>
                  </a:cubicBezTo>
                  <a:cubicBezTo>
                    <a:pt x="403" y="191"/>
                    <a:pt x="405" y="189"/>
                    <a:pt x="406" y="190"/>
                  </a:cubicBezTo>
                  <a:cubicBezTo>
                    <a:pt x="408" y="190"/>
                    <a:pt x="406" y="196"/>
                    <a:pt x="405" y="196"/>
                  </a:cubicBezTo>
                  <a:cubicBezTo>
                    <a:pt x="404" y="197"/>
                    <a:pt x="407" y="199"/>
                    <a:pt x="405" y="200"/>
                  </a:cubicBezTo>
                  <a:cubicBezTo>
                    <a:pt x="403" y="202"/>
                    <a:pt x="401" y="205"/>
                    <a:pt x="402" y="206"/>
                  </a:cubicBezTo>
                  <a:cubicBezTo>
                    <a:pt x="403" y="208"/>
                    <a:pt x="409" y="208"/>
                    <a:pt x="412" y="210"/>
                  </a:cubicBezTo>
                  <a:cubicBezTo>
                    <a:pt x="414" y="211"/>
                    <a:pt x="413" y="214"/>
                    <a:pt x="415" y="217"/>
                  </a:cubicBezTo>
                  <a:cubicBezTo>
                    <a:pt x="417" y="219"/>
                    <a:pt x="420" y="218"/>
                    <a:pt x="421" y="219"/>
                  </a:cubicBezTo>
                  <a:cubicBezTo>
                    <a:pt x="422" y="221"/>
                    <a:pt x="417" y="227"/>
                    <a:pt x="415" y="228"/>
                  </a:cubicBezTo>
                  <a:cubicBezTo>
                    <a:pt x="414" y="228"/>
                    <a:pt x="407" y="221"/>
                    <a:pt x="405" y="220"/>
                  </a:cubicBezTo>
                  <a:cubicBezTo>
                    <a:pt x="403" y="218"/>
                    <a:pt x="395" y="216"/>
                    <a:pt x="392" y="214"/>
                  </a:cubicBezTo>
                  <a:cubicBezTo>
                    <a:pt x="388" y="212"/>
                    <a:pt x="385" y="212"/>
                    <a:pt x="380" y="209"/>
                  </a:cubicBezTo>
                  <a:cubicBezTo>
                    <a:pt x="376" y="206"/>
                    <a:pt x="373" y="205"/>
                    <a:pt x="365" y="205"/>
                  </a:cubicBezTo>
                  <a:cubicBezTo>
                    <a:pt x="357" y="205"/>
                    <a:pt x="352" y="203"/>
                    <a:pt x="349" y="204"/>
                  </a:cubicBezTo>
                  <a:cubicBezTo>
                    <a:pt x="347" y="204"/>
                    <a:pt x="348" y="201"/>
                    <a:pt x="343" y="199"/>
                  </a:cubicBezTo>
                  <a:cubicBezTo>
                    <a:pt x="339" y="197"/>
                    <a:pt x="336" y="194"/>
                    <a:pt x="333" y="196"/>
                  </a:cubicBezTo>
                  <a:cubicBezTo>
                    <a:pt x="330" y="197"/>
                    <a:pt x="331" y="202"/>
                    <a:pt x="335" y="203"/>
                  </a:cubicBezTo>
                  <a:cubicBezTo>
                    <a:pt x="339" y="203"/>
                    <a:pt x="337" y="205"/>
                    <a:pt x="342" y="205"/>
                  </a:cubicBezTo>
                  <a:cubicBezTo>
                    <a:pt x="346" y="205"/>
                    <a:pt x="347" y="206"/>
                    <a:pt x="347" y="209"/>
                  </a:cubicBezTo>
                  <a:cubicBezTo>
                    <a:pt x="347" y="212"/>
                    <a:pt x="349" y="214"/>
                    <a:pt x="351" y="216"/>
                  </a:cubicBezTo>
                  <a:cubicBezTo>
                    <a:pt x="353" y="218"/>
                    <a:pt x="352" y="221"/>
                    <a:pt x="348" y="221"/>
                  </a:cubicBezTo>
                  <a:cubicBezTo>
                    <a:pt x="345" y="221"/>
                    <a:pt x="341" y="221"/>
                    <a:pt x="343" y="223"/>
                  </a:cubicBezTo>
                  <a:cubicBezTo>
                    <a:pt x="344" y="226"/>
                    <a:pt x="342" y="226"/>
                    <a:pt x="338" y="225"/>
                  </a:cubicBezTo>
                  <a:cubicBezTo>
                    <a:pt x="335" y="224"/>
                    <a:pt x="337" y="222"/>
                    <a:pt x="338" y="220"/>
                  </a:cubicBezTo>
                  <a:cubicBezTo>
                    <a:pt x="340" y="219"/>
                    <a:pt x="335" y="217"/>
                    <a:pt x="333" y="216"/>
                  </a:cubicBezTo>
                  <a:cubicBezTo>
                    <a:pt x="331" y="216"/>
                    <a:pt x="322" y="222"/>
                    <a:pt x="320" y="223"/>
                  </a:cubicBezTo>
                  <a:cubicBezTo>
                    <a:pt x="318" y="224"/>
                    <a:pt x="312" y="221"/>
                    <a:pt x="306" y="223"/>
                  </a:cubicBezTo>
                  <a:cubicBezTo>
                    <a:pt x="300" y="224"/>
                    <a:pt x="300" y="229"/>
                    <a:pt x="298" y="229"/>
                  </a:cubicBezTo>
                  <a:cubicBezTo>
                    <a:pt x="296" y="228"/>
                    <a:pt x="289" y="229"/>
                    <a:pt x="287" y="228"/>
                  </a:cubicBezTo>
                  <a:cubicBezTo>
                    <a:pt x="284" y="226"/>
                    <a:pt x="286" y="225"/>
                    <a:pt x="289" y="225"/>
                  </a:cubicBezTo>
                  <a:cubicBezTo>
                    <a:pt x="291" y="226"/>
                    <a:pt x="292" y="225"/>
                    <a:pt x="291" y="223"/>
                  </a:cubicBezTo>
                  <a:cubicBezTo>
                    <a:pt x="289" y="221"/>
                    <a:pt x="293" y="218"/>
                    <a:pt x="293" y="217"/>
                  </a:cubicBezTo>
                  <a:cubicBezTo>
                    <a:pt x="293" y="216"/>
                    <a:pt x="283" y="219"/>
                    <a:pt x="281" y="221"/>
                  </a:cubicBezTo>
                  <a:cubicBezTo>
                    <a:pt x="280" y="222"/>
                    <a:pt x="281" y="224"/>
                    <a:pt x="280" y="225"/>
                  </a:cubicBezTo>
                  <a:cubicBezTo>
                    <a:pt x="278" y="226"/>
                    <a:pt x="278" y="224"/>
                    <a:pt x="276" y="223"/>
                  </a:cubicBezTo>
                  <a:cubicBezTo>
                    <a:pt x="274" y="222"/>
                    <a:pt x="259" y="226"/>
                    <a:pt x="257" y="229"/>
                  </a:cubicBezTo>
                  <a:cubicBezTo>
                    <a:pt x="254" y="232"/>
                    <a:pt x="249" y="232"/>
                    <a:pt x="249" y="234"/>
                  </a:cubicBezTo>
                  <a:cubicBezTo>
                    <a:pt x="249" y="236"/>
                    <a:pt x="242" y="235"/>
                    <a:pt x="239" y="237"/>
                  </a:cubicBezTo>
                  <a:cubicBezTo>
                    <a:pt x="237" y="238"/>
                    <a:pt x="238" y="243"/>
                    <a:pt x="237" y="245"/>
                  </a:cubicBezTo>
                  <a:cubicBezTo>
                    <a:pt x="236" y="248"/>
                    <a:pt x="226" y="247"/>
                    <a:pt x="223" y="247"/>
                  </a:cubicBezTo>
                  <a:cubicBezTo>
                    <a:pt x="220" y="247"/>
                    <a:pt x="219" y="241"/>
                    <a:pt x="216" y="241"/>
                  </a:cubicBezTo>
                  <a:cubicBezTo>
                    <a:pt x="214" y="241"/>
                    <a:pt x="215" y="237"/>
                    <a:pt x="216" y="236"/>
                  </a:cubicBezTo>
                  <a:cubicBezTo>
                    <a:pt x="217" y="234"/>
                    <a:pt x="219" y="235"/>
                    <a:pt x="222" y="233"/>
                  </a:cubicBezTo>
                  <a:cubicBezTo>
                    <a:pt x="225" y="231"/>
                    <a:pt x="228" y="234"/>
                    <a:pt x="229" y="233"/>
                  </a:cubicBezTo>
                  <a:cubicBezTo>
                    <a:pt x="231" y="232"/>
                    <a:pt x="225" y="228"/>
                    <a:pt x="224" y="225"/>
                  </a:cubicBezTo>
                  <a:cubicBezTo>
                    <a:pt x="224" y="222"/>
                    <a:pt x="217" y="221"/>
                    <a:pt x="214" y="222"/>
                  </a:cubicBezTo>
                  <a:cubicBezTo>
                    <a:pt x="210" y="223"/>
                    <a:pt x="206" y="222"/>
                    <a:pt x="203" y="221"/>
                  </a:cubicBezTo>
                  <a:cubicBezTo>
                    <a:pt x="201" y="220"/>
                    <a:pt x="201" y="223"/>
                    <a:pt x="205" y="224"/>
                  </a:cubicBezTo>
                  <a:cubicBezTo>
                    <a:pt x="209" y="225"/>
                    <a:pt x="207" y="228"/>
                    <a:pt x="207" y="230"/>
                  </a:cubicBezTo>
                  <a:cubicBezTo>
                    <a:pt x="208" y="232"/>
                    <a:pt x="206" y="236"/>
                    <a:pt x="204" y="239"/>
                  </a:cubicBezTo>
                  <a:cubicBezTo>
                    <a:pt x="202" y="242"/>
                    <a:pt x="203" y="242"/>
                    <a:pt x="207" y="242"/>
                  </a:cubicBezTo>
                  <a:cubicBezTo>
                    <a:pt x="210" y="242"/>
                    <a:pt x="210" y="246"/>
                    <a:pt x="210" y="250"/>
                  </a:cubicBezTo>
                  <a:cubicBezTo>
                    <a:pt x="210" y="253"/>
                    <a:pt x="207" y="254"/>
                    <a:pt x="207" y="256"/>
                  </a:cubicBezTo>
                  <a:cubicBezTo>
                    <a:pt x="207" y="259"/>
                    <a:pt x="204" y="255"/>
                    <a:pt x="204" y="256"/>
                  </a:cubicBezTo>
                  <a:cubicBezTo>
                    <a:pt x="203" y="257"/>
                    <a:pt x="202" y="256"/>
                    <a:pt x="201" y="254"/>
                  </a:cubicBezTo>
                  <a:cubicBezTo>
                    <a:pt x="201" y="252"/>
                    <a:pt x="195" y="253"/>
                    <a:pt x="193" y="252"/>
                  </a:cubicBezTo>
                  <a:cubicBezTo>
                    <a:pt x="190" y="251"/>
                    <a:pt x="189" y="252"/>
                    <a:pt x="187" y="255"/>
                  </a:cubicBezTo>
                  <a:cubicBezTo>
                    <a:pt x="186" y="257"/>
                    <a:pt x="182" y="258"/>
                    <a:pt x="180" y="258"/>
                  </a:cubicBezTo>
                  <a:cubicBezTo>
                    <a:pt x="177" y="258"/>
                    <a:pt x="174" y="262"/>
                    <a:pt x="172" y="264"/>
                  </a:cubicBezTo>
                  <a:cubicBezTo>
                    <a:pt x="169" y="265"/>
                    <a:pt x="169" y="268"/>
                    <a:pt x="172" y="271"/>
                  </a:cubicBezTo>
                  <a:cubicBezTo>
                    <a:pt x="175" y="274"/>
                    <a:pt x="176" y="276"/>
                    <a:pt x="176" y="278"/>
                  </a:cubicBezTo>
                  <a:cubicBezTo>
                    <a:pt x="175" y="279"/>
                    <a:pt x="167" y="279"/>
                    <a:pt x="166" y="277"/>
                  </a:cubicBezTo>
                  <a:cubicBezTo>
                    <a:pt x="164" y="275"/>
                    <a:pt x="159" y="275"/>
                    <a:pt x="157" y="275"/>
                  </a:cubicBezTo>
                  <a:cubicBezTo>
                    <a:pt x="155" y="275"/>
                    <a:pt x="150" y="269"/>
                    <a:pt x="147" y="269"/>
                  </a:cubicBezTo>
                  <a:cubicBezTo>
                    <a:pt x="145" y="269"/>
                    <a:pt x="143" y="272"/>
                    <a:pt x="142" y="274"/>
                  </a:cubicBezTo>
                  <a:cubicBezTo>
                    <a:pt x="141" y="276"/>
                    <a:pt x="143" y="276"/>
                    <a:pt x="145" y="279"/>
                  </a:cubicBezTo>
                  <a:cubicBezTo>
                    <a:pt x="146" y="282"/>
                    <a:pt x="151" y="282"/>
                    <a:pt x="153" y="282"/>
                  </a:cubicBezTo>
                  <a:cubicBezTo>
                    <a:pt x="155" y="282"/>
                    <a:pt x="154" y="285"/>
                    <a:pt x="154" y="287"/>
                  </a:cubicBezTo>
                  <a:cubicBezTo>
                    <a:pt x="153" y="288"/>
                    <a:pt x="149" y="289"/>
                    <a:pt x="147" y="288"/>
                  </a:cubicBezTo>
                  <a:cubicBezTo>
                    <a:pt x="146" y="286"/>
                    <a:pt x="141" y="288"/>
                    <a:pt x="141" y="286"/>
                  </a:cubicBezTo>
                  <a:cubicBezTo>
                    <a:pt x="141" y="284"/>
                    <a:pt x="137" y="281"/>
                    <a:pt x="133" y="281"/>
                  </a:cubicBezTo>
                  <a:cubicBezTo>
                    <a:pt x="129" y="282"/>
                    <a:pt x="128" y="280"/>
                    <a:pt x="129" y="277"/>
                  </a:cubicBezTo>
                  <a:cubicBezTo>
                    <a:pt x="129" y="274"/>
                    <a:pt x="127" y="272"/>
                    <a:pt x="127" y="270"/>
                  </a:cubicBezTo>
                  <a:cubicBezTo>
                    <a:pt x="127" y="269"/>
                    <a:pt x="125" y="266"/>
                    <a:pt x="127" y="265"/>
                  </a:cubicBezTo>
                  <a:cubicBezTo>
                    <a:pt x="129" y="264"/>
                    <a:pt x="127" y="262"/>
                    <a:pt x="128" y="260"/>
                  </a:cubicBezTo>
                  <a:cubicBezTo>
                    <a:pt x="128" y="258"/>
                    <a:pt x="124" y="255"/>
                    <a:pt x="121" y="255"/>
                  </a:cubicBezTo>
                  <a:cubicBezTo>
                    <a:pt x="118" y="255"/>
                    <a:pt x="119" y="252"/>
                    <a:pt x="116" y="251"/>
                  </a:cubicBezTo>
                  <a:cubicBezTo>
                    <a:pt x="113" y="251"/>
                    <a:pt x="108" y="246"/>
                    <a:pt x="108" y="244"/>
                  </a:cubicBezTo>
                  <a:cubicBezTo>
                    <a:pt x="107" y="242"/>
                    <a:pt x="103" y="242"/>
                    <a:pt x="105" y="242"/>
                  </a:cubicBezTo>
                  <a:cubicBezTo>
                    <a:pt x="106" y="241"/>
                    <a:pt x="109" y="242"/>
                    <a:pt x="111" y="244"/>
                  </a:cubicBezTo>
                  <a:cubicBezTo>
                    <a:pt x="114" y="246"/>
                    <a:pt x="117" y="248"/>
                    <a:pt x="123" y="249"/>
                  </a:cubicBezTo>
                  <a:cubicBezTo>
                    <a:pt x="129" y="250"/>
                    <a:pt x="131" y="253"/>
                    <a:pt x="138" y="254"/>
                  </a:cubicBezTo>
                  <a:cubicBezTo>
                    <a:pt x="144" y="255"/>
                    <a:pt x="148" y="256"/>
                    <a:pt x="158" y="257"/>
                  </a:cubicBezTo>
                  <a:cubicBezTo>
                    <a:pt x="167" y="258"/>
                    <a:pt x="179" y="249"/>
                    <a:pt x="182" y="246"/>
                  </a:cubicBezTo>
                  <a:cubicBezTo>
                    <a:pt x="185" y="244"/>
                    <a:pt x="181" y="238"/>
                    <a:pt x="181" y="236"/>
                  </a:cubicBezTo>
                  <a:cubicBezTo>
                    <a:pt x="181" y="234"/>
                    <a:pt x="177" y="234"/>
                    <a:pt x="176" y="233"/>
                  </a:cubicBezTo>
                  <a:cubicBezTo>
                    <a:pt x="176" y="231"/>
                    <a:pt x="173" y="228"/>
                    <a:pt x="169" y="228"/>
                  </a:cubicBezTo>
                  <a:cubicBezTo>
                    <a:pt x="166" y="228"/>
                    <a:pt x="165" y="224"/>
                    <a:pt x="162" y="224"/>
                  </a:cubicBezTo>
                  <a:cubicBezTo>
                    <a:pt x="160" y="225"/>
                    <a:pt x="158" y="223"/>
                    <a:pt x="150" y="218"/>
                  </a:cubicBezTo>
                  <a:cubicBezTo>
                    <a:pt x="143" y="213"/>
                    <a:pt x="132" y="210"/>
                    <a:pt x="130" y="210"/>
                  </a:cubicBezTo>
                  <a:cubicBezTo>
                    <a:pt x="129" y="211"/>
                    <a:pt x="127" y="212"/>
                    <a:pt x="126" y="210"/>
                  </a:cubicBezTo>
                  <a:cubicBezTo>
                    <a:pt x="125" y="208"/>
                    <a:pt x="122" y="208"/>
                    <a:pt x="120" y="210"/>
                  </a:cubicBezTo>
                  <a:cubicBezTo>
                    <a:pt x="118" y="211"/>
                    <a:pt x="116" y="209"/>
                    <a:pt x="112" y="209"/>
                  </a:cubicBezTo>
                  <a:cubicBezTo>
                    <a:pt x="108" y="210"/>
                    <a:pt x="106" y="208"/>
                    <a:pt x="107" y="207"/>
                  </a:cubicBezTo>
                  <a:cubicBezTo>
                    <a:pt x="108" y="206"/>
                    <a:pt x="114" y="207"/>
                    <a:pt x="114" y="205"/>
                  </a:cubicBezTo>
                  <a:cubicBezTo>
                    <a:pt x="113" y="203"/>
                    <a:pt x="111" y="205"/>
                    <a:pt x="108" y="202"/>
                  </a:cubicBezTo>
                  <a:cubicBezTo>
                    <a:pt x="105" y="200"/>
                    <a:pt x="103" y="202"/>
                    <a:pt x="102" y="204"/>
                  </a:cubicBezTo>
                  <a:cubicBezTo>
                    <a:pt x="101" y="205"/>
                    <a:pt x="99" y="205"/>
                    <a:pt x="97" y="203"/>
                  </a:cubicBezTo>
                  <a:cubicBezTo>
                    <a:pt x="97" y="203"/>
                    <a:pt x="97" y="203"/>
                    <a:pt x="96" y="203"/>
                  </a:cubicBezTo>
                  <a:cubicBezTo>
                    <a:pt x="96" y="206"/>
                    <a:pt x="94" y="206"/>
                    <a:pt x="92" y="206"/>
                  </a:cubicBezTo>
                  <a:cubicBezTo>
                    <a:pt x="90" y="205"/>
                    <a:pt x="88" y="209"/>
                    <a:pt x="85" y="209"/>
                  </a:cubicBezTo>
                  <a:cubicBezTo>
                    <a:pt x="83" y="209"/>
                    <a:pt x="80" y="212"/>
                    <a:pt x="79" y="214"/>
                  </a:cubicBezTo>
                  <a:cubicBezTo>
                    <a:pt x="79" y="216"/>
                    <a:pt x="76" y="215"/>
                    <a:pt x="76" y="217"/>
                  </a:cubicBezTo>
                  <a:cubicBezTo>
                    <a:pt x="76" y="218"/>
                    <a:pt x="76" y="220"/>
                    <a:pt x="75" y="221"/>
                  </a:cubicBezTo>
                  <a:cubicBezTo>
                    <a:pt x="74" y="223"/>
                    <a:pt x="75" y="223"/>
                    <a:pt x="76" y="226"/>
                  </a:cubicBezTo>
                  <a:cubicBezTo>
                    <a:pt x="77" y="228"/>
                    <a:pt x="80" y="228"/>
                    <a:pt x="81" y="229"/>
                  </a:cubicBezTo>
                  <a:cubicBezTo>
                    <a:pt x="83" y="230"/>
                    <a:pt x="87" y="234"/>
                    <a:pt x="87" y="235"/>
                  </a:cubicBezTo>
                  <a:cubicBezTo>
                    <a:pt x="87" y="237"/>
                    <a:pt x="84" y="240"/>
                    <a:pt x="82" y="241"/>
                  </a:cubicBezTo>
                  <a:cubicBezTo>
                    <a:pt x="81" y="242"/>
                    <a:pt x="79" y="245"/>
                    <a:pt x="80" y="246"/>
                  </a:cubicBezTo>
                  <a:cubicBezTo>
                    <a:pt x="81" y="248"/>
                    <a:pt x="85" y="254"/>
                    <a:pt x="88" y="259"/>
                  </a:cubicBezTo>
                  <a:cubicBezTo>
                    <a:pt x="90" y="264"/>
                    <a:pt x="87" y="262"/>
                    <a:pt x="85" y="264"/>
                  </a:cubicBezTo>
                  <a:cubicBezTo>
                    <a:pt x="83" y="266"/>
                    <a:pt x="86" y="269"/>
                    <a:pt x="86" y="270"/>
                  </a:cubicBezTo>
                  <a:cubicBezTo>
                    <a:pt x="87" y="272"/>
                    <a:pt x="84" y="272"/>
                    <a:pt x="84" y="273"/>
                  </a:cubicBezTo>
                  <a:cubicBezTo>
                    <a:pt x="84" y="274"/>
                    <a:pt x="88" y="275"/>
                    <a:pt x="88" y="276"/>
                  </a:cubicBezTo>
                  <a:cubicBezTo>
                    <a:pt x="89" y="277"/>
                    <a:pt x="86" y="278"/>
                    <a:pt x="87" y="280"/>
                  </a:cubicBezTo>
                  <a:cubicBezTo>
                    <a:pt x="88" y="282"/>
                    <a:pt x="91" y="282"/>
                    <a:pt x="92" y="284"/>
                  </a:cubicBezTo>
                  <a:cubicBezTo>
                    <a:pt x="92" y="287"/>
                    <a:pt x="86" y="287"/>
                    <a:pt x="86" y="289"/>
                  </a:cubicBezTo>
                  <a:cubicBezTo>
                    <a:pt x="87" y="291"/>
                    <a:pt x="94" y="294"/>
                    <a:pt x="97" y="297"/>
                  </a:cubicBezTo>
                  <a:cubicBezTo>
                    <a:pt x="100" y="301"/>
                    <a:pt x="100" y="302"/>
                    <a:pt x="99" y="304"/>
                  </a:cubicBezTo>
                  <a:cubicBezTo>
                    <a:pt x="98" y="308"/>
                    <a:pt x="89" y="311"/>
                    <a:pt x="87" y="316"/>
                  </a:cubicBezTo>
                  <a:cubicBezTo>
                    <a:pt x="85" y="320"/>
                    <a:pt x="77" y="323"/>
                    <a:pt x="74" y="326"/>
                  </a:cubicBezTo>
                  <a:cubicBezTo>
                    <a:pt x="73" y="328"/>
                    <a:pt x="71" y="330"/>
                    <a:pt x="70" y="331"/>
                  </a:cubicBezTo>
                  <a:cubicBezTo>
                    <a:pt x="71" y="331"/>
                    <a:pt x="73" y="331"/>
                    <a:pt x="74" y="330"/>
                  </a:cubicBezTo>
                  <a:cubicBezTo>
                    <a:pt x="75" y="329"/>
                    <a:pt x="77" y="334"/>
                    <a:pt x="79" y="336"/>
                  </a:cubicBezTo>
                  <a:cubicBezTo>
                    <a:pt x="81" y="337"/>
                    <a:pt x="85" y="336"/>
                    <a:pt x="86" y="337"/>
                  </a:cubicBezTo>
                  <a:cubicBezTo>
                    <a:pt x="88" y="339"/>
                    <a:pt x="85" y="339"/>
                    <a:pt x="82" y="338"/>
                  </a:cubicBezTo>
                  <a:cubicBezTo>
                    <a:pt x="79" y="338"/>
                    <a:pt x="79" y="340"/>
                    <a:pt x="74" y="341"/>
                  </a:cubicBezTo>
                  <a:cubicBezTo>
                    <a:pt x="71" y="342"/>
                    <a:pt x="71" y="343"/>
                    <a:pt x="70" y="344"/>
                  </a:cubicBezTo>
                  <a:cubicBezTo>
                    <a:pt x="72" y="347"/>
                    <a:pt x="69" y="348"/>
                    <a:pt x="68" y="350"/>
                  </a:cubicBezTo>
                  <a:cubicBezTo>
                    <a:pt x="67" y="352"/>
                    <a:pt x="66" y="353"/>
                    <a:pt x="65" y="354"/>
                  </a:cubicBezTo>
                  <a:cubicBezTo>
                    <a:pt x="65" y="356"/>
                    <a:pt x="66" y="357"/>
                    <a:pt x="66" y="359"/>
                  </a:cubicBezTo>
                  <a:cubicBezTo>
                    <a:pt x="66" y="361"/>
                    <a:pt x="67" y="362"/>
                    <a:pt x="68" y="364"/>
                  </a:cubicBezTo>
                  <a:cubicBezTo>
                    <a:pt x="69" y="365"/>
                    <a:pt x="67" y="365"/>
                    <a:pt x="66" y="366"/>
                  </a:cubicBezTo>
                  <a:cubicBezTo>
                    <a:pt x="65" y="367"/>
                    <a:pt x="65" y="369"/>
                    <a:pt x="67" y="371"/>
                  </a:cubicBezTo>
                  <a:cubicBezTo>
                    <a:pt x="68" y="372"/>
                    <a:pt x="68" y="374"/>
                    <a:pt x="68" y="376"/>
                  </a:cubicBezTo>
                  <a:cubicBezTo>
                    <a:pt x="67" y="377"/>
                    <a:pt x="69" y="379"/>
                    <a:pt x="70" y="380"/>
                  </a:cubicBezTo>
                  <a:cubicBezTo>
                    <a:pt x="72" y="382"/>
                    <a:pt x="71" y="385"/>
                    <a:pt x="73" y="386"/>
                  </a:cubicBezTo>
                  <a:cubicBezTo>
                    <a:pt x="74" y="387"/>
                    <a:pt x="75" y="388"/>
                    <a:pt x="77" y="387"/>
                  </a:cubicBezTo>
                  <a:cubicBezTo>
                    <a:pt x="79" y="387"/>
                    <a:pt x="80" y="388"/>
                    <a:pt x="81" y="390"/>
                  </a:cubicBezTo>
                  <a:cubicBezTo>
                    <a:pt x="82" y="391"/>
                    <a:pt x="84" y="390"/>
                    <a:pt x="86" y="390"/>
                  </a:cubicBezTo>
                  <a:cubicBezTo>
                    <a:pt x="88" y="389"/>
                    <a:pt x="93" y="391"/>
                    <a:pt x="94" y="392"/>
                  </a:cubicBezTo>
                  <a:cubicBezTo>
                    <a:pt x="95" y="392"/>
                    <a:pt x="94" y="396"/>
                    <a:pt x="94" y="398"/>
                  </a:cubicBezTo>
                  <a:cubicBezTo>
                    <a:pt x="95" y="400"/>
                    <a:pt x="93" y="402"/>
                    <a:pt x="95" y="404"/>
                  </a:cubicBezTo>
                  <a:cubicBezTo>
                    <a:pt x="97" y="405"/>
                    <a:pt x="97" y="408"/>
                    <a:pt x="99" y="409"/>
                  </a:cubicBezTo>
                  <a:cubicBezTo>
                    <a:pt x="102" y="410"/>
                    <a:pt x="103" y="413"/>
                    <a:pt x="104" y="413"/>
                  </a:cubicBezTo>
                  <a:cubicBezTo>
                    <a:pt x="106" y="414"/>
                    <a:pt x="108" y="416"/>
                    <a:pt x="109" y="418"/>
                  </a:cubicBezTo>
                  <a:cubicBezTo>
                    <a:pt x="109" y="419"/>
                    <a:pt x="106" y="421"/>
                    <a:pt x="104" y="422"/>
                  </a:cubicBezTo>
                  <a:cubicBezTo>
                    <a:pt x="103" y="422"/>
                    <a:pt x="100" y="419"/>
                    <a:pt x="99" y="421"/>
                  </a:cubicBezTo>
                  <a:cubicBezTo>
                    <a:pt x="97" y="422"/>
                    <a:pt x="99" y="424"/>
                    <a:pt x="100" y="429"/>
                  </a:cubicBezTo>
                  <a:cubicBezTo>
                    <a:pt x="101" y="433"/>
                    <a:pt x="102" y="433"/>
                    <a:pt x="103" y="433"/>
                  </a:cubicBezTo>
                  <a:cubicBezTo>
                    <a:pt x="105" y="433"/>
                    <a:pt x="106" y="432"/>
                    <a:pt x="107" y="431"/>
                  </a:cubicBezTo>
                  <a:cubicBezTo>
                    <a:pt x="109" y="430"/>
                    <a:pt x="112" y="431"/>
                    <a:pt x="113" y="431"/>
                  </a:cubicBezTo>
                  <a:cubicBezTo>
                    <a:pt x="114" y="430"/>
                    <a:pt x="119" y="430"/>
                    <a:pt x="120" y="432"/>
                  </a:cubicBezTo>
                  <a:cubicBezTo>
                    <a:pt x="121" y="433"/>
                    <a:pt x="122" y="437"/>
                    <a:pt x="121" y="438"/>
                  </a:cubicBezTo>
                  <a:cubicBezTo>
                    <a:pt x="120" y="439"/>
                    <a:pt x="122" y="441"/>
                    <a:pt x="123" y="443"/>
                  </a:cubicBezTo>
                  <a:cubicBezTo>
                    <a:pt x="124" y="444"/>
                    <a:pt x="128" y="444"/>
                    <a:pt x="129" y="444"/>
                  </a:cubicBezTo>
                  <a:cubicBezTo>
                    <a:pt x="130" y="445"/>
                    <a:pt x="133" y="449"/>
                    <a:pt x="133" y="451"/>
                  </a:cubicBezTo>
                  <a:cubicBezTo>
                    <a:pt x="132" y="452"/>
                    <a:pt x="135" y="453"/>
                    <a:pt x="136" y="452"/>
                  </a:cubicBezTo>
                  <a:cubicBezTo>
                    <a:pt x="137" y="452"/>
                    <a:pt x="138" y="453"/>
                    <a:pt x="140" y="454"/>
                  </a:cubicBezTo>
                  <a:cubicBezTo>
                    <a:pt x="141" y="455"/>
                    <a:pt x="143" y="455"/>
                    <a:pt x="144" y="454"/>
                  </a:cubicBezTo>
                  <a:cubicBezTo>
                    <a:pt x="146" y="453"/>
                    <a:pt x="148" y="452"/>
                    <a:pt x="149" y="453"/>
                  </a:cubicBezTo>
                  <a:cubicBezTo>
                    <a:pt x="150" y="455"/>
                    <a:pt x="153" y="457"/>
                    <a:pt x="153" y="458"/>
                  </a:cubicBezTo>
                  <a:cubicBezTo>
                    <a:pt x="153" y="459"/>
                    <a:pt x="157" y="458"/>
                    <a:pt x="160" y="459"/>
                  </a:cubicBezTo>
                  <a:cubicBezTo>
                    <a:pt x="162" y="460"/>
                    <a:pt x="164" y="460"/>
                    <a:pt x="167" y="461"/>
                  </a:cubicBezTo>
                  <a:cubicBezTo>
                    <a:pt x="169" y="462"/>
                    <a:pt x="171" y="462"/>
                    <a:pt x="172" y="464"/>
                  </a:cubicBezTo>
                  <a:cubicBezTo>
                    <a:pt x="172" y="465"/>
                    <a:pt x="169" y="467"/>
                    <a:pt x="169" y="467"/>
                  </a:cubicBezTo>
                  <a:cubicBezTo>
                    <a:pt x="169" y="468"/>
                    <a:pt x="171" y="469"/>
                    <a:pt x="171" y="470"/>
                  </a:cubicBezTo>
                  <a:cubicBezTo>
                    <a:pt x="171" y="471"/>
                    <a:pt x="169" y="471"/>
                    <a:pt x="168" y="472"/>
                  </a:cubicBezTo>
                  <a:cubicBezTo>
                    <a:pt x="168" y="473"/>
                    <a:pt x="170" y="474"/>
                    <a:pt x="170" y="475"/>
                  </a:cubicBezTo>
                  <a:cubicBezTo>
                    <a:pt x="170" y="476"/>
                    <a:pt x="169" y="479"/>
                    <a:pt x="169" y="480"/>
                  </a:cubicBezTo>
                  <a:cubicBezTo>
                    <a:pt x="169" y="481"/>
                    <a:pt x="163" y="480"/>
                    <a:pt x="162" y="480"/>
                  </a:cubicBezTo>
                  <a:cubicBezTo>
                    <a:pt x="160" y="480"/>
                    <a:pt x="156" y="484"/>
                    <a:pt x="155" y="484"/>
                  </a:cubicBezTo>
                  <a:cubicBezTo>
                    <a:pt x="154" y="485"/>
                    <a:pt x="155" y="487"/>
                    <a:pt x="155" y="488"/>
                  </a:cubicBezTo>
                  <a:cubicBezTo>
                    <a:pt x="159" y="488"/>
                    <a:pt x="163" y="487"/>
                    <a:pt x="164" y="488"/>
                  </a:cubicBezTo>
                  <a:cubicBezTo>
                    <a:pt x="164" y="490"/>
                    <a:pt x="155" y="494"/>
                    <a:pt x="153" y="494"/>
                  </a:cubicBezTo>
                  <a:cubicBezTo>
                    <a:pt x="151" y="495"/>
                    <a:pt x="156" y="498"/>
                    <a:pt x="156" y="499"/>
                  </a:cubicBezTo>
                  <a:cubicBezTo>
                    <a:pt x="156" y="501"/>
                    <a:pt x="151" y="501"/>
                    <a:pt x="151" y="504"/>
                  </a:cubicBezTo>
                  <a:cubicBezTo>
                    <a:pt x="152" y="507"/>
                    <a:pt x="150" y="508"/>
                    <a:pt x="147" y="508"/>
                  </a:cubicBezTo>
                  <a:cubicBezTo>
                    <a:pt x="144" y="508"/>
                    <a:pt x="143" y="509"/>
                    <a:pt x="144" y="509"/>
                  </a:cubicBezTo>
                  <a:cubicBezTo>
                    <a:pt x="146" y="510"/>
                    <a:pt x="146" y="513"/>
                    <a:pt x="151" y="515"/>
                  </a:cubicBezTo>
                  <a:cubicBezTo>
                    <a:pt x="156" y="516"/>
                    <a:pt x="162" y="521"/>
                    <a:pt x="167" y="526"/>
                  </a:cubicBezTo>
                  <a:cubicBezTo>
                    <a:pt x="167" y="527"/>
                    <a:pt x="168" y="527"/>
                    <a:pt x="169" y="528"/>
                  </a:cubicBezTo>
                  <a:cubicBezTo>
                    <a:pt x="170" y="527"/>
                    <a:pt x="171" y="527"/>
                    <a:pt x="172" y="526"/>
                  </a:cubicBezTo>
                  <a:cubicBezTo>
                    <a:pt x="175" y="526"/>
                    <a:pt x="180" y="528"/>
                    <a:pt x="182" y="529"/>
                  </a:cubicBezTo>
                  <a:cubicBezTo>
                    <a:pt x="185" y="531"/>
                    <a:pt x="194" y="529"/>
                    <a:pt x="195" y="531"/>
                  </a:cubicBezTo>
                  <a:cubicBezTo>
                    <a:pt x="196" y="532"/>
                    <a:pt x="199" y="534"/>
                    <a:pt x="200" y="534"/>
                  </a:cubicBezTo>
                  <a:cubicBezTo>
                    <a:pt x="202" y="534"/>
                    <a:pt x="204" y="538"/>
                    <a:pt x="206" y="536"/>
                  </a:cubicBezTo>
                  <a:cubicBezTo>
                    <a:pt x="207" y="535"/>
                    <a:pt x="213" y="535"/>
                    <a:pt x="214" y="535"/>
                  </a:cubicBezTo>
                  <a:cubicBezTo>
                    <a:pt x="216" y="535"/>
                    <a:pt x="216" y="536"/>
                    <a:pt x="217" y="536"/>
                  </a:cubicBezTo>
                  <a:cubicBezTo>
                    <a:pt x="219" y="536"/>
                    <a:pt x="219" y="542"/>
                    <a:pt x="220" y="542"/>
                  </a:cubicBezTo>
                  <a:cubicBezTo>
                    <a:pt x="221" y="541"/>
                    <a:pt x="225" y="545"/>
                    <a:pt x="228" y="545"/>
                  </a:cubicBezTo>
                  <a:cubicBezTo>
                    <a:pt x="230" y="546"/>
                    <a:pt x="233" y="550"/>
                    <a:pt x="234" y="550"/>
                  </a:cubicBezTo>
                  <a:cubicBezTo>
                    <a:pt x="235" y="550"/>
                    <a:pt x="237" y="552"/>
                    <a:pt x="238" y="550"/>
                  </a:cubicBezTo>
                  <a:cubicBezTo>
                    <a:pt x="239" y="548"/>
                    <a:pt x="242" y="549"/>
                    <a:pt x="243" y="546"/>
                  </a:cubicBezTo>
                  <a:cubicBezTo>
                    <a:pt x="239" y="540"/>
                    <a:pt x="233" y="534"/>
                    <a:pt x="234" y="531"/>
                  </a:cubicBezTo>
                  <a:cubicBezTo>
                    <a:pt x="234" y="527"/>
                    <a:pt x="236" y="524"/>
                    <a:pt x="230" y="520"/>
                  </a:cubicBezTo>
                  <a:cubicBezTo>
                    <a:pt x="225" y="515"/>
                    <a:pt x="231" y="512"/>
                    <a:pt x="235" y="508"/>
                  </a:cubicBezTo>
                  <a:cubicBezTo>
                    <a:pt x="238" y="503"/>
                    <a:pt x="245" y="502"/>
                    <a:pt x="250" y="499"/>
                  </a:cubicBezTo>
                  <a:cubicBezTo>
                    <a:pt x="249" y="498"/>
                    <a:pt x="248" y="497"/>
                    <a:pt x="247" y="497"/>
                  </a:cubicBezTo>
                  <a:cubicBezTo>
                    <a:pt x="243" y="495"/>
                    <a:pt x="242" y="494"/>
                    <a:pt x="245" y="493"/>
                  </a:cubicBezTo>
                  <a:cubicBezTo>
                    <a:pt x="248" y="492"/>
                    <a:pt x="246" y="491"/>
                    <a:pt x="244" y="488"/>
                  </a:cubicBezTo>
                  <a:cubicBezTo>
                    <a:pt x="241" y="485"/>
                    <a:pt x="240" y="482"/>
                    <a:pt x="239" y="482"/>
                  </a:cubicBezTo>
                  <a:cubicBezTo>
                    <a:pt x="237" y="482"/>
                    <a:pt x="235" y="482"/>
                    <a:pt x="233" y="482"/>
                  </a:cubicBezTo>
                  <a:cubicBezTo>
                    <a:pt x="230" y="483"/>
                    <a:pt x="231" y="480"/>
                    <a:pt x="231" y="478"/>
                  </a:cubicBezTo>
                  <a:cubicBezTo>
                    <a:pt x="231" y="475"/>
                    <a:pt x="227" y="476"/>
                    <a:pt x="226" y="475"/>
                  </a:cubicBezTo>
                  <a:cubicBezTo>
                    <a:pt x="225" y="473"/>
                    <a:pt x="227" y="470"/>
                    <a:pt x="228" y="469"/>
                  </a:cubicBezTo>
                  <a:cubicBezTo>
                    <a:pt x="229" y="469"/>
                    <a:pt x="231" y="468"/>
                    <a:pt x="231" y="467"/>
                  </a:cubicBezTo>
                  <a:cubicBezTo>
                    <a:pt x="231" y="466"/>
                    <a:pt x="227" y="465"/>
                    <a:pt x="228" y="463"/>
                  </a:cubicBezTo>
                  <a:cubicBezTo>
                    <a:pt x="230" y="460"/>
                    <a:pt x="233" y="460"/>
                    <a:pt x="233" y="457"/>
                  </a:cubicBezTo>
                  <a:cubicBezTo>
                    <a:pt x="233" y="455"/>
                    <a:pt x="235" y="452"/>
                    <a:pt x="238" y="454"/>
                  </a:cubicBezTo>
                  <a:cubicBezTo>
                    <a:pt x="240" y="456"/>
                    <a:pt x="242" y="461"/>
                    <a:pt x="245" y="460"/>
                  </a:cubicBezTo>
                  <a:cubicBezTo>
                    <a:pt x="248" y="459"/>
                    <a:pt x="246" y="456"/>
                    <a:pt x="245" y="455"/>
                  </a:cubicBezTo>
                  <a:cubicBezTo>
                    <a:pt x="245" y="453"/>
                    <a:pt x="244" y="451"/>
                    <a:pt x="248" y="450"/>
                  </a:cubicBezTo>
                  <a:cubicBezTo>
                    <a:pt x="251" y="449"/>
                    <a:pt x="249" y="446"/>
                    <a:pt x="252" y="446"/>
                  </a:cubicBezTo>
                  <a:cubicBezTo>
                    <a:pt x="255" y="446"/>
                    <a:pt x="259" y="443"/>
                    <a:pt x="261" y="442"/>
                  </a:cubicBezTo>
                  <a:cubicBezTo>
                    <a:pt x="262" y="441"/>
                    <a:pt x="266" y="439"/>
                    <a:pt x="267" y="440"/>
                  </a:cubicBezTo>
                  <a:cubicBezTo>
                    <a:pt x="269" y="441"/>
                    <a:pt x="271" y="443"/>
                    <a:pt x="272" y="440"/>
                  </a:cubicBezTo>
                  <a:cubicBezTo>
                    <a:pt x="273" y="438"/>
                    <a:pt x="277" y="439"/>
                    <a:pt x="278" y="440"/>
                  </a:cubicBezTo>
                  <a:cubicBezTo>
                    <a:pt x="278" y="442"/>
                    <a:pt x="285" y="442"/>
                    <a:pt x="287" y="443"/>
                  </a:cubicBezTo>
                  <a:cubicBezTo>
                    <a:pt x="290" y="445"/>
                    <a:pt x="295" y="448"/>
                    <a:pt x="295" y="449"/>
                  </a:cubicBezTo>
                  <a:cubicBezTo>
                    <a:pt x="295" y="451"/>
                    <a:pt x="297" y="453"/>
                    <a:pt x="297" y="450"/>
                  </a:cubicBezTo>
                  <a:cubicBezTo>
                    <a:pt x="297" y="448"/>
                    <a:pt x="299" y="448"/>
                    <a:pt x="302" y="450"/>
                  </a:cubicBezTo>
                  <a:cubicBezTo>
                    <a:pt x="305" y="452"/>
                    <a:pt x="309" y="451"/>
                    <a:pt x="310" y="449"/>
                  </a:cubicBezTo>
                  <a:cubicBezTo>
                    <a:pt x="310" y="448"/>
                    <a:pt x="316" y="445"/>
                    <a:pt x="318" y="447"/>
                  </a:cubicBezTo>
                  <a:cubicBezTo>
                    <a:pt x="320" y="448"/>
                    <a:pt x="320" y="449"/>
                    <a:pt x="323" y="447"/>
                  </a:cubicBezTo>
                  <a:cubicBezTo>
                    <a:pt x="325" y="445"/>
                    <a:pt x="330" y="445"/>
                    <a:pt x="331" y="448"/>
                  </a:cubicBezTo>
                  <a:cubicBezTo>
                    <a:pt x="332" y="450"/>
                    <a:pt x="334" y="450"/>
                    <a:pt x="336" y="450"/>
                  </a:cubicBezTo>
                  <a:cubicBezTo>
                    <a:pt x="339" y="450"/>
                    <a:pt x="339" y="454"/>
                    <a:pt x="341" y="453"/>
                  </a:cubicBezTo>
                  <a:cubicBezTo>
                    <a:pt x="342" y="452"/>
                    <a:pt x="342" y="448"/>
                    <a:pt x="344" y="449"/>
                  </a:cubicBezTo>
                  <a:cubicBezTo>
                    <a:pt x="345" y="449"/>
                    <a:pt x="347" y="451"/>
                    <a:pt x="350" y="451"/>
                  </a:cubicBezTo>
                  <a:cubicBezTo>
                    <a:pt x="353" y="451"/>
                    <a:pt x="355" y="451"/>
                    <a:pt x="355" y="448"/>
                  </a:cubicBezTo>
                  <a:cubicBezTo>
                    <a:pt x="355" y="446"/>
                    <a:pt x="355" y="442"/>
                    <a:pt x="353" y="442"/>
                  </a:cubicBezTo>
                  <a:cubicBezTo>
                    <a:pt x="351" y="442"/>
                    <a:pt x="349" y="441"/>
                    <a:pt x="347" y="441"/>
                  </a:cubicBezTo>
                  <a:cubicBezTo>
                    <a:pt x="345" y="441"/>
                    <a:pt x="342" y="437"/>
                    <a:pt x="345" y="436"/>
                  </a:cubicBezTo>
                  <a:cubicBezTo>
                    <a:pt x="347" y="435"/>
                    <a:pt x="351" y="433"/>
                    <a:pt x="350" y="432"/>
                  </a:cubicBezTo>
                  <a:cubicBezTo>
                    <a:pt x="349" y="430"/>
                    <a:pt x="348" y="426"/>
                    <a:pt x="351" y="426"/>
                  </a:cubicBezTo>
                  <a:cubicBezTo>
                    <a:pt x="354" y="425"/>
                    <a:pt x="361" y="425"/>
                    <a:pt x="360" y="424"/>
                  </a:cubicBezTo>
                  <a:cubicBezTo>
                    <a:pt x="360" y="423"/>
                    <a:pt x="354" y="422"/>
                    <a:pt x="353" y="420"/>
                  </a:cubicBezTo>
                  <a:cubicBezTo>
                    <a:pt x="352" y="418"/>
                    <a:pt x="351" y="414"/>
                    <a:pt x="352" y="413"/>
                  </a:cubicBezTo>
                  <a:cubicBezTo>
                    <a:pt x="354" y="413"/>
                    <a:pt x="357" y="414"/>
                    <a:pt x="360" y="413"/>
                  </a:cubicBezTo>
                  <a:cubicBezTo>
                    <a:pt x="362" y="412"/>
                    <a:pt x="367" y="414"/>
                    <a:pt x="370" y="412"/>
                  </a:cubicBezTo>
                  <a:cubicBezTo>
                    <a:pt x="373" y="410"/>
                    <a:pt x="379" y="409"/>
                    <a:pt x="382" y="409"/>
                  </a:cubicBezTo>
                  <a:cubicBezTo>
                    <a:pt x="386" y="409"/>
                    <a:pt x="388" y="407"/>
                    <a:pt x="391" y="407"/>
                  </a:cubicBezTo>
                  <a:cubicBezTo>
                    <a:pt x="394" y="406"/>
                    <a:pt x="401" y="405"/>
                    <a:pt x="403" y="404"/>
                  </a:cubicBezTo>
                  <a:cubicBezTo>
                    <a:pt x="405" y="404"/>
                    <a:pt x="415" y="402"/>
                    <a:pt x="415" y="400"/>
                  </a:cubicBezTo>
                  <a:cubicBezTo>
                    <a:pt x="416" y="398"/>
                    <a:pt x="424" y="397"/>
                    <a:pt x="426" y="398"/>
                  </a:cubicBezTo>
                  <a:cubicBezTo>
                    <a:pt x="428" y="399"/>
                    <a:pt x="430" y="399"/>
                    <a:pt x="432" y="399"/>
                  </a:cubicBezTo>
                  <a:cubicBezTo>
                    <a:pt x="434" y="398"/>
                    <a:pt x="438" y="400"/>
                    <a:pt x="438" y="402"/>
                  </a:cubicBezTo>
                  <a:cubicBezTo>
                    <a:pt x="437" y="404"/>
                    <a:pt x="439" y="406"/>
                    <a:pt x="439" y="408"/>
                  </a:cubicBezTo>
                  <a:cubicBezTo>
                    <a:pt x="439" y="410"/>
                    <a:pt x="437" y="410"/>
                    <a:pt x="438" y="412"/>
                  </a:cubicBezTo>
                  <a:cubicBezTo>
                    <a:pt x="439" y="413"/>
                    <a:pt x="444" y="412"/>
                    <a:pt x="446" y="410"/>
                  </a:cubicBezTo>
                  <a:cubicBezTo>
                    <a:pt x="447" y="409"/>
                    <a:pt x="449" y="411"/>
                    <a:pt x="449" y="412"/>
                  </a:cubicBezTo>
                  <a:cubicBezTo>
                    <a:pt x="449" y="414"/>
                    <a:pt x="451" y="415"/>
                    <a:pt x="451" y="413"/>
                  </a:cubicBezTo>
                  <a:cubicBezTo>
                    <a:pt x="451" y="411"/>
                    <a:pt x="454" y="412"/>
                    <a:pt x="455" y="413"/>
                  </a:cubicBezTo>
                  <a:cubicBezTo>
                    <a:pt x="456" y="415"/>
                    <a:pt x="460" y="412"/>
                    <a:pt x="460" y="414"/>
                  </a:cubicBezTo>
                  <a:cubicBezTo>
                    <a:pt x="460" y="416"/>
                    <a:pt x="455" y="417"/>
                    <a:pt x="457" y="419"/>
                  </a:cubicBezTo>
                  <a:cubicBezTo>
                    <a:pt x="459" y="421"/>
                    <a:pt x="460" y="417"/>
                    <a:pt x="463" y="418"/>
                  </a:cubicBezTo>
                  <a:cubicBezTo>
                    <a:pt x="466" y="419"/>
                    <a:pt x="470" y="415"/>
                    <a:pt x="472" y="414"/>
                  </a:cubicBezTo>
                  <a:cubicBezTo>
                    <a:pt x="475" y="414"/>
                    <a:pt x="478" y="411"/>
                    <a:pt x="480" y="410"/>
                  </a:cubicBezTo>
                  <a:cubicBezTo>
                    <a:pt x="482" y="409"/>
                    <a:pt x="487" y="409"/>
                    <a:pt x="486" y="410"/>
                  </a:cubicBezTo>
                  <a:cubicBezTo>
                    <a:pt x="484" y="412"/>
                    <a:pt x="482" y="415"/>
                    <a:pt x="488" y="417"/>
                  </a:cubicBezTo>
                  <a:cubicBezTo>
                    <a:pt x="494" y="419"/>
                    <a:pt x="500" y="430"/>
                    <a:pt x="504" y="435"/>
                  </a:cubicBezTo>
                  <a:cubicBezTo>
                    <a:pt x="507" y="441"/>
                    <a:pt x="510" y="450"/>
                    <a:pt x="512" y="450"/>
                  </a:cubicBezTo>
                  <a:cubicBezTo>
                    <a:pt x="514" y="450"/>
                    <a:pt x="515" y="445"/>
                    <a:pt x="517" y="445"/>
                  </a:cubicBezTo>
                  <a:cubicBezTo>
                    <a:pt x="520" y="444"/>
                    <a:pt x="521" y="449"/>
                    <a:pt x="524" y="449"/>
                  </a:cubicBezTo>
                  <a:cubicBezTo>
                    <a:pt x="526" y="450"/>
                    <a:pt x="530" y="452"/>
                    <a:pt x="532" y="451"/>
                  </a:cubicBezTo>
                  <a:cubicBezTo>
                    <a:pt x="534" y="450"/>
                    <a:pt x="539" y="447"/>
                    <a:pt x="540" y="448"/>
                  </a:cubicBezTo>
                  <a:cubicBezTo>
                    <a:pt x="542" y="449"/>
                    <a:pt x="544" y="449"/>
                    <a:pt x="546" y="453"/>
                  </a:cubicBezTo>
                  <a:cubicBezTo>
                    <a:pt x="547" y="456"/>
                    <a:pt x="549" y="457"/>
                    <a:pt x="551" y="457"/>
                  </a:cubicBezTo>
                  <a:cubicBezTo>
                    <a:pt x="552" y="457"/>
                    <a:pt x="553" y="459"/>
                    <a:pt x="553" y="460"/>
                  </a:cubicBezTo>
                  <a:cubicBezTo>
                    <a:pt x="553" y="462"/>
                    <a:pt x="555" y="464"/>
                    <a:pt x="557" y="464"/>
                  </a:cubicBezTo>
                  <a:cubicBezTo>
                    <a:pt x="558" y="464"/>
                    <a:pt x="562" y="463"/>
                    <a:pt x="564" y="463"/>
                  </a:cubicBezTo>
                  <a:cubicBezTo>
                    <a:pt x="565" y="462"/>
                    <a:pt x="566" y="461"/>
                    <a:pt x="567" y="463"/>
                  </a:cubicBezTo>
                  <a:cubicBezTo>
                    <a:pt x="567" y="465"/>
                    <a:pt x="569" y="467"/>
                    <a:pt x="571" y="467"/>
                  </a:cubicBezTo>
                  <a:cubicBezTo>
                    <a:pt x="572" y="467"/>
                    <a:pt x="575" y="469"/>
                    <a:pt x="575" y="467"/>
                  </a:cubicBezTo>
                  <a:cubicBezTo>
                    <a:pt x="576" y="466"/>
                    <a:pt x="580" y="465"/>
                    <a:pt x="581" y="465"/>
                  </a:cubicBezTo>
                  <a:cubicBezTo>
                    <a:pt x="583" y="465"/>
                    <a:pt x="588" y="464"/>
                    <a:pt x="589" y="462"/>
                  </a:cubicBezTo>
                  <a:cubicBezTo>
                    <a:pt x="590" y="459"/>
                    <a:pt x="594" y="459"/>
                    <a:pt x="595" y="458"/>
                  </a:cubicBezTo>
                  <a:cubicBezTo>
                    <a:pt x="597" y="456"/>
                    <a:pt x="600" y="456"/>
                    <a:pt x="601" y="454"/>
                  </a:cubicBezTo>
                  <a:cubicBezTo>
                    <a:pt x="602" y="453"/>
                    <a:pt x="606" y="453"/>
                    <a:pt x="607" y="452"/>
                  </a:cubicBezTo>
                  <a:cubicBezTo>
                    <a:pt x="607" y="450"/>
                    <a:pt x="611" y="450"/>
                    <a:pt x="613" y="451"/>
                  </a:cubicBezTo>
                  <a:cubicBezTo>
                    <a:pt x="614" y="451"/>
                    <a:pt x="623" y="453"/>
                    <a:pt x="624" y="453"/>
                  </a:cubicBezTo>
                  <a:cubicBezTo>
                    <a:pt x="625" y="452"/>
                    <a:pt x="626" y="457"/>
                    <a:pt x="627" y="457"/>
                  </a:cubicBezTo>
                  <a:cubicBezTo>
                    <a:pt x="628" y="458"/>
                    <a:pt x="633" y="461"/>
                    <a:pt x="634" y="460"/>
                  </a:cubicBezTo>
                  <a:cubicBezTo>
                    <a:pt x="635" y="459"/>
                    <a:pt x="638" y="458"/>
                    <a:pt x="641" y="460"/>
                  </a:cubicBezTo>
                  <a:cubicBezTo>
                    <a:pt x="643" y="461"/>
                    <a:pt x="646" y="463"/>
                    <a:pt x="647" y="461"/>
                  </a:cubicBezTo>
                  <a:cubicBezTo>
                    <a:pt x="648" y="460"/>
                    <a:pt x="653" y="459"/>
                    <a:pt x="654" y="458"/>
                  </a:cubicBezTo>
                  <a:cubicBezTo>
                    <a:pt x="654" y="457"/>
                    <a:pt x="655" y="454"/>
                    <a:pt x="654" y="453"/>
                  </a:cubicBezTo>
                  <a:cubicBezTo>
                    <a:pt x="653" y="452"/>
                    <a:pt x="651" y="448"/>
                    <a:pt x="651" y="446"/>
                  </a:cubicBezTo>
                  <a:cubicBezTo>
                    <a:pt x="650" y="444"/>
                    <a:pt x="654" y="443"/>
                    <a:pt x="654" y="442"/>
                  </a:cubicBezTo>
                  <a:cubicBezTo>
                    <a:pt x="655" y="440"/>
                    <a:pt x="658" y="440"/>
                    <a:pt x="659" y="439"/>
                  </a:cubicBezTo>
                  <a:cubicBezTo>
                    <a:pt x="660" y="438"/>
                    <a:pt x="660" y="435"/>
                    <a:pt x="662" y="436"/>
                  </a:cubicBezTo>
                  <a:cubicBezTo>
                    <a:pt x="664" y="436"/>
                    <a:pt x="667" y="438"/>
                    <a:pt x="668" y="438"/>
                  </a:cubicBezTo>
                  <a:cubicBezTo>
                    <a:pt x="669" y="439"/>
                    <a:pt x="672" y="440"/>
                    <a:pt x="673" y="440"/>
                  </a:cubicBezTo>
                  <a:cubicBezTo>
                    <a:pt x="675" y="440"/>
                    <a:pt x="678" y="441"/>
                    <a:pt x="679" y="442"/>
                  </a:cubicBezTo>
                  <a:cubicBezTo>
                    <a:pt x="681" y="443"/>
                    <a:pt x="687" y="443"/>
                    <a:pt x="688" y="445"/>
                  </a:cubicBezTo>
                  <a:cubicBezTo>
                    <a:pt x="689" y="446"/>
                    <a:pt x="687" y="450"/>
                    <a:pt x="689" y="452"/>
                  </a:cubicBezTo>
                  <a:cubicBezTo>
                    <a:pt x="690" y="453"/>
                    <a:pt x="693" y="457"/>
                    <a:pt x="694" y="456"/>
                  </a:cubicBezTo>
                  <a:cubicBezTo>
                    <a:pt x="695" y="455"/>
                    <a:pt x="700" y="458"/>
                    <a:pt x="701" y="458"/>
                  </a:cubicBezTo>
                  <a:cubicBezTo>
                    <a:pt x="703" y="458"/>
                    <a:pt x="706" y="455"/>
                    <a:pt x="707" y="455"/>
                  </a:cubicBezTo>
                  <a:cubicBezTo>
                    <a:pt x="709" y="455"/>
                    <a:pt x="714" y="454"/>
                    <a:pt x="715" y="454"/>
                  </a:cubicBezTo>
                  <a:cubicBezTo>
                    <a:pt x="717" y="454"/>
                    <a:pt x="722" y="456"/>
                    <a:pt x="723" y="456"/>
                  </a:cubicBezTo>
                  <a:cubicBezTo>
                    <a:pt x="724" y="455"/>
                    <a:pt x="729" y="456"/>
                    <a:pt x="729" y="458"/>
                  </a:cubicBezTo>
                  <a:cubicBezTo>
                    <a:pt x="730" y="459"/>
                    <a:pt x="736" y="459"/>
                    <a:pt x="736" y="461"/>
                  </a:cubicBezTo>
                  <a:cubicBezTo>
                    <a:pt x="736" y="463"/>
                    <a:pt x="740" y="464"/>
                    <a:pt x="741" y="466"/>
                  </a:cubicBezTo>
                  <a:cubicBezTo>
                    <a:pt x="742" y="468"/>
                    <a:pt x="750" y="466"/>
                    <a:pt x="751" y="468"/>
                  </a:cubicBezTo>
                  <a:cubicBezTo>
                    <a:pt x="753" y="469"/>
                    <a:pt x="762" y="469"/>
                    <a:pt x="763" y="468"/>
                  </a:cubicBezTo>
                  <a:cubicBezTo>
                    <a:pt x="763" y="467"/>
                    <a:pt x="772" y="466"/>
                    <a:pt x="774" y="465"/>
                  </a:cubicBezTo>
                  <a:cubicBezTo>
                    <a:pt x="775" y="464"/>
                    <a:pt x="780" y="464"/>
                    <a:pt x="780" y="462"/>
                  </a:cubicBezTo>
                  <a:cubicBezTo>
                    <a:pt x="781" y="461"/>
                    <a:pt x="785" y="459"/>
                    <a:pt x="787" y="458"/>
                  </a:cubicBezTo>
                  <a:cubicBezTo>
                    <a:pt x="789" y="456"/>
                    <a:pt x="797" y="457"/>
                    <a:pt x="797" y="458"/>
                  </a:cubicBezTo>
                  <a:cubicBezTo>
                    <a:pt x="798" y="460"/>
                    <a:pt x="803" y="461"/>
                    <a:pt x="805" y="460"/>
                  </a:cubicBezTo>
                  <a:cubicBezTo>
                    <a:pt x="807" y="459"/>
                    <a:pt x="812" y="460"/>
                    <a:pt x="813" y="462"/>
                  </a:cubicBezTo>
                  <a:cubicBezTo>
                    <a:pt x="813" y="464"/>
                    <a:pt x="819" y="465"/>
                    <a:pt x="821" y="464"/>
                  </a:cubicBezTo>
                  <a:cubicBezTo>
                    <a:pt x="822" y="464"/>
                    <a:pt x="827" y="460"/>
                    <a:pt x="829" y="460"/>
                  </a:cubicBezTo>
                  <a:cubicBezTo>
                    <a:pt x="831" y="460"/>
                    <a:pt x="833" y="458"/>
                    <a:pt x="833" y="456"/>
                  </a:cubicBezTo>
                  <a:cubicBezTo>
                    <a:pt x="832" y="454"/>
                    <a:pt x="836" y="449"/>
                    <a:pt x="837" y="447"/>
                  </a:cubicBezTo>
                  <a:cubicBezTo>
                    <a:pt x="837" y="445"/>
                    <a:pt x="841" y="440"/>
                    <a:pt x="842" y="439"/>
                  </a:cubicBezTo>
                  <a:cubicBezTo>
                    <a:pt x="843" y="439"/>
                    <a:pt x="846" y="437"/>
                    <a:pt x="846" y="435"/>
                  </a:cubicBezTo>
                  <a:cubicBezTo>
                    <a:pt x="845" y="434"/>
                    <a:pt x="845" y="429"/>
                    <a:pt x="843" y="429"/>
                  </a:cubicBezTo>
                  <a:cubicBezTo>
                    <a:pt x="842" y="429"/>
                    <a:pt x="839" y="429"/>
                    <a:pt x="842" y="425"/>
                  </a:cubicBezTo>
                  <a:cubicBezTo>
                    <a:pt x="846" y="420"/>
                    <a:pt x="852" y="421"/>
                    <a:pt x="853" y="421"/>
                  </a:cubicBezTo>
                  <a:cubicBezTo>
                    <a:pt x="854" y="421"/>
                    <a:pt x="862" y="419"/>
                    <a:pt x="865" y="420"/>
                  </a:cubicBezTo>
                  <a:cubicBezTo>
                    <a:pt x="869" y="421"/>
                    <a:pt x="871" y="420"/>
                    <a:pt x="875" y="422"/>
                  </a:cubicBezTo>
                  <a:cubicBezTo>
                    <a:pt x="879" y="424"/>
                    <a:pt x="884" y="423"/>
                    <a:pt x="885" y="425"/>
                  </a:cubicBezTo>
                  <a:cubicBezTo>
                    <a:pt x="886" y="426"/>
                    <a:pt x="891" y="428"/>
                    <a:pt x="891" y="431"/>
                  </a:cubicBezTo>
                  <a:cubicBezTo>
                    <a:pt x="890" y="434"/>
                    <a:pt x="893" y="432"/>
                    <a:pt x="895" y="439"/>
                  </a:cubicBezTo>
                  <a:cubicBezTo>
                    <a:pt x="896" y="445"/>
                    <a:pt x="899" y="446"/>
                    <a:pt x="900" y="449"/>
                  </a:cubicBezTo>
                  <a:cubicBezTo>
                    <a:pt x="900" y="452"/>
                    <a:pt x="904" y="457"/>
                    <a:pt x="904" y="459"/>
                  </a:cubicBezTo>
                  <a:cubicBezTo>
                    <a:pt x="903" y="461"/>
                    <a:pt x="903" y="463"/>
                    <a:pt x="907" y="464"/>
                  </a:cubicBezTo>
                  <a:cubicBezTo>
                    <a:pt x="911" y="464"/>
                    <a:pt x="914" y="467"/>
                    <a:pt x="915" y="467"/>
                  </a:cubicBezTo>
                  <a:cubicBezTo>
                    <a:pt x="916" y="466"/>
                    <a:pt x="921" y="468"/>
                    <a:pt x="924" y="470"/>
                  </a:cubicBezTo>
                  <a:cubicBezTo>
                    <a:pt x="926" y="473"/>
                    <a:pt x="930" y="472"/>
                    <a:pt x="930" y="474"/>
                  </a:cubicBezTo>
                  <a:cubicBezTo>
                    <a:pt x="929" y="477"/>
                    <a:pt x="932" y="479"/>
                    <a:pt x="931" y="481"/>
                  </a:cubicBezTo>
                  <a:cubicBezTo>
                    <a:pt x="931" y="484"/>
                    <a:pt x="936" y="485"/>
                    <a:pt x="940" y="485"/>
                  </a:cubicBezTo>
                  <a:cubicBezTo>
                    <a:pt x="943" y="484"/>
                    <a:pt x="946" y="486"/>
                    <a:pt x="947" y="483"/>
                  </a:cubicBezTo>
                  <a:cubicBezTo>
                    <a:pt x="949" y="480"/>
                    <a:pt x="954" y="481"/>
                    <a:pt x="955" y="480"/>
                  </a:cubicBezTo>
                  <a:cubicBezTo>
                    <a:pt x="957" y="479"/>
                    <a:pt x="962" y="477"/>
                    <a:pt x="962" y="482"/>
                  </a:cubicBezTo>
                  <a:cubicBezTo>
                    <a:pt x="962" y="486"/>
                    <a:pt x="965" y="487"/>
                    <a:pt x="962" y="489"/>
                  </a:cubicBezTo>
                  <a:cubicBezTo>
                    <a:pt x="960" y="490"/>
                    <a:pt x="959" y="497"/>
                    <a:pt x="958" y="499"/>
                  </a:cubicBezTo>
                  <a:cubicBezTo>
                    <a:pt x="957" y="502"/>
                    <a:pt x="953" y="503"/>
                    <a:pt x="953" y="506"/>
                  </a:cubicBezTo>
                  <a:cubicBezTo>
                    <a:pt x="952" y="509"/>
                    <a:pt x="949" y="509"/>
                    <a:pt x="949" y="511"/>
                  </a:cubicBezTo>
                  <a:cubicBezTo>
                    <a:pt x="949" y="514"/>
                    <a:pt x="944" y="513"/>
                    <a:pt x="941" y="511"/>
                  </a:cubicBezTo>
                  <a:cubicBezTo>
                    <a:pt x="939" y="510"/>
                    <a:pt x="936" y="515"/>
                    <a:pt x="934" y="515"/>
                  </a:cubicBezTo>
                  <a:cubicBezTo>
                    <a:pt x="932" y="515"/>
                    <a:pt x="933" y="519"/>
                    <a:pt x="933" y="521"/>
                  </a:cubicBezTo>
                  <a:cubicBezTo>
                    <a:pt x="934" y="522"/>
                    <a:pt x="932" y="525"/>
                    <a:pt x="934" y="528"/>
                  </a:cubicBezTo>
                  <a:cubicBezTo>
                    <a:pt x="934" y="529"/>
                    <a:pt x="934" y="532"/>
                    <a:pt x="934" y="536"/>
                  </a:cubicBezTo>
                  <a:cubicBezTo>
                    <a:pt x="937" y="533"/>
                    <a:pt x="940" y="532"/>
                    <a:pt x="941" y="532"/>
                  </a:cubicBezTo>
                  <a:cubicBezTo>
                    <a:pt x="944" y="532"/>
                    <a:pt x="947" y="537"/>
                    <a:pt x="951" y="537"/>
                  </a:cubicBezTo>
                  <a:cubicBezTo>
                    <a:pt x="954" y="537"/>
                    <a:pt x="970" y="527"/>
                    <a:pt x="970" y="525"/>
                  </a:cubicBezTo>
                  <a:cubicBezTo>
                    <a:pt x="971" y="523"/>
                    <a:pt x="980" y="514"/>
                    <a:pt x="984" y="510"/>
                  </a:cubicBezTo>
                  <a:cubicBezTo>
                    <a:pt x="988" y="505"/>
                    <a:pt x="994" y="499"/>
                    <a:pt x="996" y="493"/>
                  </a:cubicBezTo>
                  <a:cubicBezTo>
                    <a:pt x="998" y="490"/>
                    <a:pt x="1004" y="484"/>
                    <a:pt x="1005" y="481"/>
                  </a:cubicBezTo>
                  <a:cubicBezTo>
                    <a:pt x="1007" y="479"/>
                    <a:pt x="1008" y="479"/>
                    <a:pt x="1011" y="473"/>
                  </a:cubicBezTo>
                  <a:cubicBezTo>
                    <a:pt x="1013" y="467"/>
                    <a:pt x="1013" y="452"/>
                    <a:pt x="1014" y="451"/>
                  </a:cubicBezTo>
                  <a:cubicBezTo>
                    <a:pt x="1015" y="450"/>
                    <a:pt x="1015" y="447"/>
                    <a:pt x="1016" y="445"/>
                  </a:cubicBezTo>
                  <a:cubicBezTo>
                    <a:pt x="1017" y="444"/>
                    <a:pt x="1016" y="442"/>
                    <a:pt x="1019" y="439"/>
                  </a:cubicBezTo>
                  <a:cubicBezTo>
                    <a:pt x="1021" y="437"/>
                    <a:pt x="1021" y="435"/>
                    <a:pt x="1020" y="434"/>
                  </a:cubicBezTo>
                  <a:cubicBezTo>
                    <a:pt x="1020" y="432"/>
                    <a:pt x="1020" y="429"/>
                    <a:pt x="1020" y="427"/>
                  </a:cubicBezTo>
                  <a:cubicBezTo>
                    <a:pt x="1019" y="426"/>
                    <a:pt x="1019" y="426"/>
                    <a:pt x="1021" y="425"/>
                  </a:cubicBezTo>
                  <a:cubicBezTo>
                    <a:pt x="1022" y="424"/>
                    <a:pt x="1020" y="422"/>
                    <a:pt x="1018" y="421"/>
                  </a:cubicBezTo>
                  <a:cubicBezTo>
                    <a:pt x="1016" y="420"/>
                    <a:pt x="1013" y="419"/>
                    <a:pt x="1013" y="417"/>
                  </a:cubicBezTo>
                  <a:cubicBezTo>
                    <a:pt x="1012" y="414"/>
                    <a:pt x="1009" y="411"/>
                    <a:pt x="1006" y="412"/>
                  </a:cubicBezTo>
                  <a:cubicBezTo>
                    <a:pt x="1003" y="412"/>
                    <a:pt x="998" y="410"/>
                    <a:pt x="999" y="412"/>
                  </a:cubicBezTo>
                  <a:cubicBezTo>
                    <a:pt x="999" y="414"/>
                    <a:pt x="999" y="415"/>
                    <a:pt x="997" y="415"/>
                  </a:cubicBezTo>
                  <a:cubicBezTo>
                    <a:pt x="996" y="414"/>
                    <a:pt x="995" y="416"/>
                    <a:pt x="994" y="418"/>
                  </a:cubicBezTo>
                  <a:cubicBezTo>
                    <a:pt x="992" y="420"/>
                    <a:pt x="986" y="421"/>
                    <a:pt x="989" y="418"/>
                  </a:cubicBezTo>
                  <a:cubicBezTo>
                    <a:pt x="991" y="416"/>
                    <a:pt x="988" y="416"/>
                    <a:pt x="988" y="413"/>
                  </a:cubicBezTo>
                  <a:cubicBezTo>
                    <a:pt x="989" y="411"/>
                    <a:pt x="991" y="408"/>
                    <a:pt x="988" y="410"/>
                  </a:cubicBezTo>
                  <a:cubicBezTo>
                    <a:pt x="985" y="412"/>
                    <a:pt x="985" y="416"/>
                    <a:pt x="983" y="416"/>
                  </a:cubicBezTo>
                  <a:cubicBezTo>
                    <a:pt x="981" y="417"/>
                    <a:pt x="981" y="409"/>
                    <a:pt x="982" y="407"/>
                  </a:cubicBezTo>
                  <a:cubicBezTo>
                    <a:pt x="983" y="406"/>
                    <a:pt x="978" y="408"/>
                    <a:pt x="972" y="407"/>
                  </a:cubicBezTo>
                  <a:cubicBezTo>
                    <a:pt x="967" y="407"/>
                    <a:pt x="969" y="403"/>
                    <a:pt x="973" y="401"/>
                  </a:cubicBezTo>
                  <a:cubicBezTo>
                    <a:pt x="977" y="399"/>
                    <a:pt x="976" y="397"/>
                    <a:pt x="978" y="396"/>
                  </a:cubicBezTo>
                  <a:cubicBezTo>
                    <a:pt x="980" y="395"/>
                    <a:pt x="986" y="391"/>
                    <a:pt x="989" y="389"/>
                  </a:cubicBezTo>
                  <a:cubicBezTo>
                    <a:pt x="992" y="387"/>
                    <a:pt x="993" y="385"/>
                    <a:pt x="994" y="383"/>
                  </a:cubicBezTo>
                  <a:cubicBezTo>
                    <a:pt x="995" y="381"/>
                    <a:pt x="1001" y="379"/>
                    <a:pt x="1006" y="374"/>
                  </a:cubicBezTo>
                  <a:cubicBezTo>
                    <a:pt x="1011" y="370"/>
                    <a:pt x="1014" y="367"/>
                    <a:pt x="1015" y="365"/>
                  </a:cubicBezTo>
                  <a:cubicBezTo>
                    <a:pt x="1016" y="362"/>
                    <a:pt x="1024" y="359"/>
                    <a:pt x="1024" y="357"/>
                  </a:cubicBezTo>
                  <a:cubicBezTo>
                    <a:pt x="1025" y="355"/>
                    <a:pt x="1034" y="350"/>
                    <a:pt x="1040" y="349"/>
                  </a:cubicBezTo>
                  <a:cubicBezTo>
                    <a:pt x="1047" y="347"/>
                    <a:pt x="1057" y="349"/>
                    <a:pt x="1059" y="351"/>
                  </a:cubicBezTo>
                  <a:cubicBezTo>
                    <a:pt x="1060" y="353"/>
                    <a:pt x="1062" y="352"/>
                    <a:pt x="1063" y="351"/>
                  </a:cubicBezTo>
                  <a:cubicBezTo>
                    <a:pt x="1064" y="350"/>
                    <a:pt x="1066" y="350"/>
                    <a:pt x="1071" y="351"/>
                  </a:cubicBezTo>
                  <a:cubicBezTo>
                    <a:pt x="1075" y="351"/>
                    <a:pt x="1076" y="349"/>
                    <a:pt x="1079" y="350"/>
                  </a:cubicBezTo>
                  <a:cubicBezTo>
                    <a:pt x="1082" y="350"/>
                    <a:pt x="1084" y="351"/>
                    <a:pt x="1086" y="348"/>
                  </a:cubicBezTo>
                  <a:cubicBezTo>
                    <a:pt x="1088" y="344"/>
                    <a:pt x="1096" y="345"/>
                    <a:pt x="1098" y="346"/>
                  </a:cubicBezTo>
                  <a:cubicBezTo>
                    <a:pt x="1099" y="348"/>
                    <a:pt x="1101" y="349"/>
                    <a:pt x="1104" y="347"/>
                  </a:cubicBezTo>
                  <a:cubicBezTo>
                    <a:pt x="1107" y="345"/>
                    <a:pt x="1107" y="350"/>
                    <a:pt x="1110" y="350"/>
                  </a:cubicBezTo>
                  <a:cubicBezTo>
                    <a:pt x="1113" y="351"/>
                    <a:pt x="1111" y="353"/>
                    <a:pt x="1108" y="353"/>
                  </a:cubicBezTo>
                  <a:cubicBezTo>
                    <a:pt x="1106" y="353"/>
                    <a:pt x="1103" y="354"/>
                    <a:pt x="1106" y="356"/>
                  </a:cubicBezTo>
                  <a:cubicBezTo>
                    <a:pt x="1108" y="358"/>
                    <a:pt x="1112" y="354"/>
                    <a:pt x="1114" y="355"/>
                  </a:cubicBezTo>
                  <a:cubicBezTo>
                    <a:pt x="1116" y="355"/>
                    <a:pt x="1120" y="355"/>
                    <a:pt x="1123" y="353"/>
                  </a:cubicBezTo>
                  <a:cubicBezTo>
                    <a:pt x="1126" y="351"/>
                    <a:pt x="1127" y="355"/>
                    <a:pt x="1129" y="353"/>
                  </a:cubicBezTo>
                  <a:cubicBezTo>
                    <a:pt x="1131" y="351"/>
                    <a:pt x="1135" y="351"/>
                    <a:pt x="1138" y="351"/>
                  </a:cubicBezTo>
                  <a:cubicBezTo>
                    <a:pt x="1140" y="351"/>
                    <a:pt x="1138" y="348"/>
                    <a:pt x="1134" y="348"/>
                  </a:cubicBezTo>
                  <a:cubicBezTo>
                    <a:pt x="1130" y="348"/>
                    <a:pt x="1131" y="346"/>
                    <a:pt x="1134" y="341"/>
                  </a:cubicBezTo>
                  <a:cubicBezTo>
                    <a:pt x="1137" y="336"/>
                    <a:pt x="1142" y="333"/>
                    <a:pt x="1146" y="330"/>
                  </a:cubicBezTo>
                  <a:cubicBezTo>
                    <a:pt x="1150" y="327"/>
                    <a:pt x="1152" y="329"/>
                    <a:pt x="1152" y="327"/>
                  </a:cubicBezTo>
                  <a:cubicBezTo>
                    <a:pt x="1152" y="325"/>
                    <a:pt x="1154" y="319"/>
                    <a:pt x="1157" y="319"/>
                  </a:cubicBezTo>
                  <a:cubicBezTo>
                    <a:pt x="1159" y="319"/>
                    <a:pt x="1166" y="320"/>
                    <a:pt x="1170" y="318"/>
                  </a:cubicBezTo>
                  <a:cubicBezTo>
                    <a:pt x="1175" y="315"/>
                    <a:pt x="1174" y="319"/>
                    <a:pt x="1176" y="320"/>
                  </a:cubicBezTo>
                  <a:cubicBezTo>
                    <a:pt x="1178" y="321"/>
                    <a:pt x="1180" y="316"/>
                    <a:pt x="1182" y="318"/>
                  </a:cubicBezTo>
                  <a:cubicBezTo>
                    <a:pt x="1184" y="319"/>
                    <a:pt x="1179" y="322"/>
                    <a:pt x="1178" y="326"/>
                  </a:cubicBezTo>
                  <a:cubicBezTo>
                    <a:pt x="1177" y="329"/>
                    <a:pt x="1181" y="328"/>
                    <a:pt x="1183" y="329"/>
                  </a:cubicBezTo>
                  <a:cubicBezTo>
                    <a:pt x="1185" y="330"/>
                    <a:pt x="1180" y="331"/>
                    <a:pt x="1181" y="332"/>
                  </a:cubicBezTo>
                  <a:cubicBezTo>
                    <a:pt x="1181" y="333"/>
                    <a:pt x="1185" y="333"/>
                    <a:pt x="1191" y="328"/>
                  </a:cubicBezTo>
                  <a:cubicBezTo>
                    <a:pt x="1196" y="322"/>
                    <a:pt x="1201" y="321"/>
                    <a:pt x="1205" y="321"/>
                  </a:cubicBezTo>
                  <a:cubicBezTo>
                    <a:pt x="1208" y="322"/>
                    <a:pt x="1206" y="318"/>
                    <a:pt x="1206" y="313"/>
                  </a:cubicBezTo>
                  <a:cubicBezTo>
                    <a:pt x="1207" y="308"/>
                    <a:pt x="1217" y="306"/>
                    <a:pt x="1221" y="308"/>
                  </a:cubicBezTo>
                  <a:cubicBezTo>
                    <a:pt x="1224" y="309"/>
                    <a:pt x="1224" y="311"/>
                    <a:pt x="1221" y="310"/>
                  </a:cubicBezTo>
                  <a:cubicBezTo>
                    <a:pt x="1217" y="309"/>
                    <a:pt x="1214" y="312"/>
                    <a:pt x="1214" y="316"/>
                  </a:cubicBezTo>
                  <a:cubicBezTo>
                    <a:pt x="1214" y="320"/>
                    <a:pt x="1211" y="322"/>
                    <a:pt x="1213" y="323"/>
                  </a:cubicBezTo>
                  <a:cubicBezTo>
                    <a:pt x="1215" y="325"/>
                    <a:pt x="1211" y="325"/>
                    <a:pt x="1210" y="327"/>
                  </a:cubicBezTo>
                  <a:cubicBezTo>
                    <a:pt x="1210" y="329"/>
                    <a:pt x="1210" y="330"/>
                    <a:pt x="1208" y="331"/>
                  </a:cubicBezTo>
                  <a:cubicBezTo>
                    <a:pt x="1206" y="332"/>
                    <a:pt x="1197" y="333"/>
                    <a:pt x="1197" y="336"/>
                  </a:cubicBezTo>
                  <a:cubicBezTo>
                    <a:pt x="1197" y="339"/>
                    <a:pt x="1192" y="339"/>
                    <a:pt x="1190" y="343"/>
                  </a:cubicBezTo>
                  <a:cubicBezTo>
                    <a:pt x="1188" y="347"/>
                    <a:pt x="1180" y="350"/>
                    <a:pt x="1175" y="358"/>
                  </a:cubicBezTo>
                  <a:cubicBezTo>
                    <a:pt x="1169" y="366"/>
                    <a:pt x="1161" y="366"/>
                    <a:pt x="1161" y="367"/>
                  </a:cubicBezTo>
                  <a:cubicBezTo>
                    <a:pt x="1161" y="369"/>
                    <a:pt x="1155" y="369"/>
                    <a:pt x="1153" y="369"/>
                  </a:cubicBezTo>
                  <a:cubicBezTo>
                    <a:pt x="1151" y="369"/>
                    <a:pt x="1155" y="374"/>
                    <a:pt x="1150" y="379"/>
                  </a:cubicBezTo>
                  <a:cubicBezTo>
                    <a:pt x="1145" y="384"/>
                    <a:pt x="1142" y="391"/>
                    <a:pt x="1142" y="398"/>
                  </a:cubicBezTo>
                  <a:cubicBezTo>
                    <a:pt x="1142" y="405"/>
                    <a:pt x="1145" y="426"/>
                    <a:pt x="1147" y="429"/>
                  </a:cubicBezTo>
                  <a:cubicBezTo>
                    <a:pt x="1149" y="433"/>
                    <a:pt x="1148" y="442"/>
                    <a:pt x="1150" y="444"/>
                  </a:cubicBezTo>
                  <a:cubicBezTo>
                    <a:pt x="1151" y="446"/>
                    <a:pt x="1151" y="449"/>
                    <a:pt x="1152" y="450"/>
                  </a:cubicBezTo>
                  <a:cubicBezTo>
                    <a:pt x="1153" y="451"/>
                    <a:pt x="1157" y="445"/>
                    <a:pt x="1161" y="442"/>
                  </a:cubicBezTo>
                  <a:cubicBezTo>
                    <a:pt x="1164" y="440"/>
                    <a:pt x="1163" y="439"/>
                    <a:pt x="1165" y="437"/>
                  </a:cubicBezTo>
                  <a:cubicBezTo>
                    <a:pt x="1167" y="436"/>
                    <a:pt x="1166" y="430"/>
                    <a:pt x="1167" y="429"/>
                  </a:cubicBezTo>
                  <a:cubicBezTo>
                    <a:pt x="1167" y="427"/>
                    <a:pt x="1171" y="427"/>
                    <a:pt x="1172" y="425"/>
                  </a:cubicBezTo>
                  <a:cubicBezTo>
                    <a:pt x="1174" y="423"/>
                    <a:pt x="1177" y="424"/>
                    <a:pt x="1179" y="424"/>
                  </a:cubicBezTo>
                  <a:cubicBezTo>
                    <a:pt x="1180" y="423"/>
                    <a:pt x="1179" y="419"/>
                    <a:pt x="1178" y="417"/>
                  </a:cubicBezTo>
                  <a:cubicBezTo>
                    <a:pt x="1177" y="414"/>
                    <a:pt x="1183" y="411"/>
                    <a:pt x="1186" y="409"/>
                  </a:cubicBezTo>
                  <a:cubicBezTo>
                    <a:pt x="1189" y="407"/>
                    <a:pt x="1193" y="410"/>
                    <a:pt x="1196" y="407"/>
                  </a:cubicBezTo>
                  <a:cubicBezTo>
                    <a:pt x="1199" y="404"/>
                    <a:pt x="1196" y="400"/>
                    <a:pt x="1195" y="399"/>
                  </a:cubicBezTo>
                  <a:cubicBezTo>
                    <a:pt x="1193" y="397"/>
                    <a:pt x="1198" y="389"/>
                    <a:pt x="1201" y="389"/>
                  </a:cubicBezTo>
                  <a:cubicBezTo>
                    <a:pt x="1203" y="388"/>
                    <a:pt x="1205" y="390"/>
                    <a:pt x="1207" y="388"/>
                  </a:cubicBezTo>
                  <a:cubicBezTo>
                    <a:pt x="1209" y="386"/>
                    <a:pt x="1205" y="382"/>
                    <a:pt x="1203" y="383"/>
                  </a:cubicBezTo>
                  <a:cubicBezTo>
                    <a:pt x="1201" y="383"/>
                    <a:pt x="1201" y="376"/>
                    <a:pt x="1205" y="373"/>
                  </a:cubicBezTo>
                  <a:cubicBezTo>
                    <a:pt x="1209" y="370"/>
                    <a:pt x="1207" y="369"/>
                    <a:pt x="1205" y="369"/>
                  </a:cubicBezTo>
                  <a:cubicBezTo>
                    <a:pt x="1202" y="368"/>
                    <a:pt x="1201" y="369"/>
                    <a:pt x="1199" y="369"/>
                  </a:cubicBezTo>
                  <a:cubicBezTo>
                    <a:pt x="1197" y="369"/>
                    <a:pt x="1195" y="365"/>
                    <a:pt x="1198" y="360"/>
                  </a:cubicBezTo>
                  <a:cubicBezTo>
                    <a:pt x="1201" y="356"/>
                    <a:pt x="1205" y="357"/>
                    <a:pt x="1205" y="353"/>
                  </a:cubicBezTo>
                  <a:cubicBezTo>
                    <a:pt x="1206" y="349"/>
                    <a:pt x="1210" y="344"/>
                    <a:pt x="1212" y="342"/>
                  </a:cubicBezTo>
                  <a:cubicBezTo>
                    <a:pt x="1213" y="340"/>
                    <a:pt x="1217" y="342"/>
                    <a:pt x="1219" y="342"/>
                  </a:cubicBezTo>
                  <a:cubicBezTo>
                    <a:pt x="1221" y="342"/>
                    <a:pt x="1220" y="345"/>
                    <a:pt x="1222" y="343"/>
                  </a:cubicBezTo>
                  <a:cubicBezTo>
                    <a:pt x="1224" y="342"/>
                    <a:pt x="1228" y="335"/>
                    <a:pt x="1231" y="335"/>
                  </a:cubicBezTo>
                  <a:cubicBezTo>
                    <a:pt x="1234" y="335"/>
                    <a:pt x="1232" y="340"/>
                    <a:pt x="1232" y="343"/>
                  </a:cubicBezTo>
                  <a:cubicBezTo>
                    <a:pt x="1233" y="345"/>
                    <a:pt x="1235" y="342"/>
                    <a:pt x="1240" y="338"/>
                  </a:cubicBezTo>
                  <a:cubicBezTo>
                    <a:pt x="1246" y="334"/>
                    <a:pt x="1258" y="335"/>
                    <a:pt x="1261" y="337"/>
                  </a:cubicBezTo>
                  <a:cubicBezTo>
                    <a:pt x="1265" y="338"/>
                    <a:pt x="1266" y="342"/>
                    <a:pt x="1268" y="342"/>
                  </a:cubicBezTo>
                  <a:cubicBezTo>
                    <a:pt x="1271" y="341"/>
                    <a:pt x="1268" y="338"/>
                    <a:pt x="1271" y="337"/>
                  </a:cubicBezTo>
                  <a:cubicBezTo>
                    <a:pt x="1274" y="336"/>
                    <a:pt x="1279" y="333"/>
                    <a:pt x="1283" y="330"/>
                  </a:cubicBezTo>
                  <a:cubicBezTo>
                    <a:pt x="1287" y="327"/>
                    <a:pt x="1286" y="329"/>
                    <a:pt x="1288" y="327"/>
                  </a:cubicBezTo>
                  <a:cubicBezTo>
                    <a:pt x="1290" y="324"/>
                    <a:pt x="1292" y="325"/>
                    <a:pt x="1293" y="324"/>
                  </a:cubicBezTo>
                  <a:cubicBezTo>
                    <a:pt x="1294" y="322"/>
                    <a:pt x="1299" y="319"/>
                    <a:pt x="1307" y="317"/>
                  </a:cubicBezTo>
                  <a:cubicBezTo>
                    <a:pt x="1315" y="315"/>
                    <a:pt x="1325" y="310"/>
                    <a:pt x="1325" y="309"/>
                  </a:cubicBezTo>
                  <a:cubicBezTo>
                    <a:pt x="1324" y="307"/>
                    <a:pt x="1328" y="306"/>
                    <a:pt x="1328" y="308"/>
                  </a:cubicBezTo>
                  <a:cubicBezTo>
                    <a:pt x="1329" y="309"/>
                    <a:pt x="1331" y="309"/>
                    <a:pt x="1336" y="310"/>
                  </a:cubicBezTo>
                  <a:cubicBezTo>
                    <a:pt x="1340" y="311"/>
                    <a:pt x="1342" y="312"/>
                    <a:pt x="1345" y="309"/>
                  </a:cubicBezTo>
                  <a:cubicBezTo>
                    <a:pt x="1348" y="306"/>
                    <a:pt x="1344" y="305"/>
                    <a:pt x="1345" y="302"/>
                  </a:cubicBezTo>
                  <a:cubicBezTo>
                    <a:pt x="1345" y="300"/>
                    <a:pt x="1339" y="297"/>
                    <a:pt x="1340" y="294"/>
                  </a:cubicBezTo>
                  <a:cubicBezTo>
                    <a:pt x="1340" y="292"/>
                    <a:pt x="1335" y="285"/>
                    <a:pt x="1334" y="286"/>
                  </a:cubicBezTo>
                  <a:cubicBezTo>
                    <a:pt x="1332" y="288"/>
                    <a:pt x="1329" y="285"/>
                    <a:pt x="1329" y="283"/>
                  </a:cubicBezTo>
                  <a:cubicBezTo>
                    <a:pt x="1329" y="281"/>
                    <a:pt x="1329" y="279"/>
                    <a:pt x="1326" y="280"/>
                  </a:cubicBezTo>
                  <a:cubicBezTo>
                    <a:pt x="1324" y="282"/>
                    <a:pt x="1320" y="281"/>
                    <a:pt x="1319" y="279"/>
                  </a:cubicBezTo>
                  <a:cubicBezTo>
                    <a:pt x="1319" y="276"/>
                    <a:pt x="1324" y="275"/>
                    <a:pt x="1328" y="276"/>
                  </a:cubicBezTo>
                  <a:cubicBezTo>
                    <a:pt x="1331" y="278"/>
                    <a:pt x="1330" y="279"/>
                    <a:pt x="1332" y="280"/>
                  </a:cubicBezTo>
                  <a:cubicBezTo>
                    <a:pt x="1334" y="282"/>
                    <a:pt x="1339" y="281"/>
                    <a:pt x="1342" y="280"/>
                  </a:cubicBezTo>
                  <a:cubicBezTo>
                    <a:pt x="1344" y="279"/>
                    <a:pt x="1352" y="276"/>
                    <a:pt x="1353" y="274"/>
                  </a:cubicBezTo>
                  <a:cubicBezTo>
                    <a:pt x="1354" y="272"/>
                    <a:pt x="1353" y="271"/>
                    <a:pt x="1355" y="270"/>
                  </a:cubicBezTo>
                  <a:cubicBezTo>
                    <a:pt x="1358" y="269"/>
                    <a:pt x="1356" y="266"/>
                    <a:pt x="1354" y="265"/>
                  </a:cubicBezTo>
                  <a:cubicBezTo>
                    <a:pt x="1352" y="264"/>
                    <a:pt x="1352" y="261"/>
                    <a:pt x="1354" y="261"/>
                  </a:cubicBezTo>
                  <a:cubicBezTo>
                    <a:pt x="1357" y="261"/>
                    <a:pt x="1356" y="258"/>
                    <a:pt x="1358" y="258"/>
                  </a:cubicBezTo>
                  <a:cubicBezTo>
                    <a:pt x="1359" y="258"/>
                    <a:pt x="1359" y="259"/>
                    <a:pt x="1362" y="258"/>
                  </a:cubicBezTo>
                  <a:cubicBezTo>
                    <a:pt x="1365" y="256"/>
                    <a:pt x="1362" y="260"/>
                    <a:pt x="1361" y="262"/>
                  </a:cubicBezTo>
                  <a:cubicBezTo>
                    <a:pt x="1360" y="265"/>
                    <a:pt x="1363" y="267"/>
                    <a:pt x="1364" y="268"/>
                  </a:cubicBezTo>
                  <a:cubicBezTo>
                    <a:pt x="1364" y="269"/>
                    <a:pt x="1370" y="270"/>
                    <a:pt x="1373" y="268"/>
                  </a:cubicBezTo>
                  <a:cubicBezTo>
                    <a:pt x="1376" y="267"/>
                    <a:pt x="1385" y="270"/>
                    <a:pt x="1386" y="272"/>
                  </a:cubicBezTo>
                  <a:cubicBezTo>
                    <a:pt x="1386" y="275"/>
                    <a:pt x="1388" y="278"/>
                    <a:pt x="1392" y="280"/>
                  </a:cubicBezTo>
                  <a:cubicBezTo>
                    <a:pt x="1396" y="282"/>
                    <a:pt x="1399" y="281"/>
                    <a:pt x="1400" y="283"/>
                  </a:cubicBezTo>
                  <a:cubicBezTo>
                    <a:pt x="1401" y="285"/>
                    <a:pt x="1402" y="286"/>
                    <a:pt x="1405" y="285"/>
                  </a:cubicBezTo>
                  <a:cubicBezTo>
                    <a:pt x="1407" y="285"/>
                    <a:pt x="1408" y="287"/>
                    <a:pt x="1410" y="286"/>
                  </a:cubicBezTo>
                  <a:cubicBezTo>
                    <a:pt x="1411" y="284"/>
                    <a:pt x="1412" y="286"/>
                    <a:pt x="1414" y="285"/>
                  </a:cubicBezTo>
                  <a:cubicBezTo>
                    <a:pt x="1416" y="283"/>
                    <a:pt x="1410" y="281"/>
                    <a:pt x="1411" y="280"/>
                  </a:cubicBezTo>
                  <a:cubicBezTo>
                    <a:pt x="1411" y="278"/>
                    <a:pt x="1413" y="281"/>
                    <a:pt x="1415" y="281"/>
                  </a:cubicBezTo>
                  <a:cubicBezTo>
                    <a:pt x="1417" y="281"/>
                    <a:pt x="1414" y="277"/>
                    <a:pt x="1416" y="277"/>
                  </a:cubicBezTo>
                  <a:cubicBezTo>
                    <a:pt x="1417" y="276"/>
                    <a:pt x="1416" y="269"/>
                    <a:pt x="1414" y="269"/>
                  </a:cubicBezTo>
                  <a:cubicBezTo>
                    <a:pt x="1413" y="268"/>
                    <a:pt x="1414" y="265"/>
                    <a:pt x="1417" y="268"/>
                  </a:cubicBezTo>
                  <a:cubicBezTo>
                    <a:pt x="1420" y="270"/>
                    <a:pt x="1424" y="270"/>
                    <a:pt x="1426" y="270"/>
                  </a:cubicBezTo>
                  <a:cubicBezTo>
                    <a:pt x="1428" y="270"/>
                    <a:pt x="1426" y="268"/>
                    <a:pt x="1424" y="267"/>
                  </a:cubicBezTo>
                  <a:cubicBezTo>
                    <a:pt x="1422" y="267"/>
                    <a:pt x="1425" y="265"/>
                    <a:pt x="1426" y="266"/>
                  </a:cubicBezTo>
                  <a:cubicBezTo>
                    <a:pt x="1428" y="268"/>
                    <a:pt x="1431" y="268"/>
                    <a:pt x="1431" y="267"/>
                  </a:cubicBezTo>
                  <a:cubicBezTo>
                    <a:pt x="1431" y="265"/>
                    <a:pt x="1433" y="262"/>
                    <a:pt x="1435" y="262"/>
                  </a:cubicBezTo>
                  <a:cubicBezTo>
                    <a:pt x="1438" y="262"/>
                    <a:pt x="1439" y="261"/>
                    <a:pt x="1436" y="260"/>
                  </a:cubicBezTo>
                  <a:close/>
                  <a:moveTo>
                    <a:pt x="742" y="423"/>
                  </a:moveTo>
                  <a:cubicBezTo>
                    <a:pt x="735" y="430"/>
                    <a:pt x="721" y="431"/>
                    <a:pt x="721" y="436"/>
                  </a:cubicBezTo>
                  <a:cubicBezTo>
                    <a:pt x="721" y="442"/>
                    <a:pt x="703" y="444"/>
                    <a:pt x="702" y="442"/>
                  </a:cubicBezTo>
                  <a:cubicBezTo>
                    <a:pt x="701" y="440"/>
                    <a:pt x="715" y="439"/>
                    <a:pt x="718" y="432"/>
                  </a:cubicBezTo>
                  <a:cubicBezTo>
                    <a:pt x="721" y="424"/>
                    <a:pt x="734" y="421"/>
                    <a:pt x="740" y="411"/>
                  </a:cubicBezTo>
                  <a:cubicBezTo>
                    <a:pt x="745" y="404"/>
                    <a:pt x="749" y="393"/>
                    <a:pt x="751" y="393"/>
                  </a:cubicBezTo>
                  <a:cubicBezTo>
                    <a:pt x="754" y="394"/>
                    <a:pt x="749" y="417"/>
                    <a:pt x="742" y="423"/>
                  </a:cubicBezTo>
                  <a:close/>
                  <a:moveTo>
                    <a:pt x="774" y="131"/>
                  </a:moveTo>
                  <a:cubicBezTo>
                    <a:pt x="773" y="133"/>
                    <a:pt x="767" y="133"/>
                    <a:pt x="769" y="135"/>
                  </a:cubicBezTo>
                  <a:cubicBezTo>
                    <a:pt x="771" y="138"/>
                    <a:pt x="784" y="136"/>
                    <a:pt x="784" y="132"/>
                  </a:cubicBezTo>
                  <a:cubicBezTo>
                    <a:pt x="784" y="128"/>
                    <a:pt x="775" y="129"/>
                    <a:pt x="774" y="131"/>
                  </a:cubicBezTo>
                  <a:close/>
                  <a:moveTo>
                    <a:pt x="320" y="8"/>
                  </a:moveTo>
                  <a:cubicBezTo>
                    <a:pt x="326" y="8"/>
                    <a:pt x="324" y="4"/>
                    <a:pt x="328" y="5"/>
                  </a:cubicBezTo>
                  <a:cubicBezTo>
                    <a:pt x="332" y="5"/>
                    <a:pt x="338" y="5"/>
                    <a:pt x="336" y="2"/>
                  </a:cubicBezTo>
                  <a:cubicBezTo>
                    <a:pt x="334" y="0"/>
                    <a:pt x="319" y="1"/>
                    <a:pt x="321" y="3"/>
                  </a:cubicBezTo>
                  <a:cubicBezTo>
                    <a:pt x="322" y="5"/>
                    <a:pt x="309" y="4"/>
                    <a:pt x="309" y="5"/>
                  </a:cubicBezTo>
                  <a:cubicBezTo>
                    <a:pt x="310" y="6"/>
                    <a:pt x="314" y="8"/>
                    <a:pt x="320" y="8"/>
                  </a:cubicBezTo>
                  <a:close/>
                  <a:moveTo>
                    <a:pt x="289" y="25"/>
                  </a:moveTo>
                  <a:cubicBezTo>
                    <a:pt x="289" y="21"/>
                    <a:pt x="276" y="25"/>
                    <a:pt x="279" y="26"/>
                  </a:cubicBezTo>
                  <a:cubicBezTo>
                    <a:pt x="281" y="27"/>
                    <a:pt x="289" y="29"/>
                    <a:pt x="289" y="25"/>
                  </a:cubicBezTo>
                  <a:close/>
                  <a:moveTo>
                    <a:pt x="321" y="21"/>
                  </a:moveTo>
                  <a:cubicBezTo>
                    <a:pt x="322" y="23"/>
                    <a:pt x="320" y="24"/>
                    <a:pt x="315" y="24"/>
                  </a:cubicBezTo>
                  <a:cubicBezTo>
                    <a:pt x="310" y="24"/>
                    <a:pt x="308" y="26"/>
                    <a:pt x="310" y="29"/>
                  </a:cubicBezTo>
                  <a:cubicBezTo>
                    <a:pt x="313" y="31"/>
                    <a:pt x="326" y="30"/>
                    <a:pt x="329" y="27"/>
                  </a:cubicBezTo>
                  <a:cubicBezTo>
                    <a:pt x="331" y="24"/>
                    <a:pt x="337" y="27"/>
                    <a:pt x="338" y="24"/>
                  </a:cubicBezTo>
                  <a:cubicBezTo>
                    <a:pt x="339" y="21"/>
                    <a:pt x="321" y="19"/>
                    <a:pt x="321" y="21"/>
                  </a:cubicBezTo>
                  <a:close/>
                  <a:moveTo>
                    <a:pt x="364" y="17"/>
                  </a:moveTo>
                  <a:cubicBezTo>
                    <a:pt x="366" y="14"/>
                    <a:pt x="361" y="14"/>
                    <a:pt x="360" y="12"/>
                  </a:cubicBezTo>
                  <a:cubicBezTo>
                    <a:pt x="360" y="10"/>
                    <a:pt x="346" y="9"/>
                    <a:pt x="347" y="12"/>
                  </a:cubicBezTo>
                  <a:cubicBezTo>
                    <a:pt x="347" y="14"/>
                    <a:pt x="337" y="17"/>
                    <a:pt x="340" y="20"/>
                  </a:cubicBezTo>
                  <a:cubicBezTo>
                    <a:pt x="346" y="24"/>
                    <a:pt x="362" y="19"/>
                    <a:pt x="364" y="17"/>
                  </a:cubicBezTo>
                  <a:close/>
                  <a:moveTo>
                    <a:pt x="324" y="13"/>
                  </a:moveTo>
                  <a:cubicBezTo>
                    <a:pt x="325" y="7"/>
                    <a:pt x="316" y="12"/>
                    <a:pt x="310" y="9"/>
                  </a:cubicBezTo>
                  <a:cubicBezTo>
                    <a:pt x="304" y="6"/>
                    <a:pt x="300" y="6"/>
                    <a:pt x="304" y="10"/>
                  </a:cubicBezTo>
                  <a:cubicBezTo>
                    <a:pt x="306" y="12"/>
                    <a:pt x="293" y="13"/>
                    <a:pt x="295" y="15"/>
                  </a:cubicBezTo>
                  <a:cubicBezTo>
                    <a:pt x="300" y="20"/>
                    <a:pt x="324" y="18"/>
                    <a:pt x="324" y="13"/>
                  </a:cubicBezTo>
                  <a:close/>
                  <a:moveTo>
                    <a:pt x="287" y="151"/>
                  </a:moveTo>
                  <a:cubicBezTo>
                    <a:pt x="288" y="153"/>
                    <a:pt x="286" y="155"/>
                    <a:pt x="281" y="155"/>
                  </a:cubicBezTo>
                  <a:cubicBezTo>
                    <a:pt x="277" y="155"/>
                    <a:pt x="284" y="158"/>
                    <a:pt x="284" y="161"/>
                  </a:cubicBezTo>
                  <a:cubicBezTo>
                    <a:pt x="285" y="164"/>
                    <a:pt x="279" y="162"/>
                    <a:pt x="279" y="166"/>
                  </a:cubicBezTo>
                  <a:cubicBezTo>
                    <a:pt x="279" y="170"/>
                    <a:pt x="270" y="166"/>
                    <a:pt x="269" y="171"/>
                  </a:cubicBezTo>
                  <a:cubicBezTo>
                    <a:pt x="267" y="177"/>
                    <a:pt x="273" y="176"/>
                    <a:pt x="277" y="176"/>
                  </a:cubicBezTo>
                  <a:cubicBezTo>
                    <a:pt x="281" y="177"/>
                    <a:pt x="276" y="180"/>
                    <a:pt x="279" y="182"/>
                  </a:cubicBezTo>
                  <a:cubicBezTo>
                    <a:pt x="282" y="185"/>
                    <a:pt x="284" y="184"/>
                    <a:pt x="282" y="180"/>
                  </a:cubicBezTo>
                  <a:cubicBezTo>
                    <a:pt x="280" y="176"/>
                    <a:pt x="292" y="181"/>
                    <a:pt x="289" y="184"/>
                  </a:cubicBezTo>
                  <a:cubicBezTo>
                    <a:pt x="285" y="188"/>
                    <a:pt x="295" y="190"/>
                    <a:pt x="299" y="190"/>
                  </a:cubicBezTo>
                  <a:cubicBezTo>
                    <a:pt x="304" y="191"/>
                    <a:pt x="321" y="194"/>
                    <a:pt x="321" y="190"/>
                  </a:cubicBezTo>
                  <a:cubicBezTo>
                    <a:pt x="321" y="188"/>
                    <a:pt x="315" y="186"/>
                    <a:pt x="310" y="180"/>
                  </a:cubicBezTo>
                  <a:cubicBezTo>
                    <a:pt x="305" y="175"/>
                    <a:pt x="301" y="166"/>
                    <a:pt x="307" y="162"/>
                  </a:cubicBezTo>
                  <a:cubicBezTo>
                    <a:pt x="313" y="158"/>
                    <a:pt x="308" y="157"/>
                    <a:pt x="314" y="152"/>
                  </a:cubicBezTo>
                  <a:cubicBezTo>
                    <a:pt x="319" y="148"/>
                    <a:pt x="316" y="144"/>
                    <a:pt x="321" y="144"/>
                  </a:cubicBezTo>
                  <a:cubicBezTo>
                    <a:pt x="326" y="143"/>
                    <a:pt x="320" y="139"/>
                    <a:pt x="325" y="138"/>
                  </a:cubicBezTo>
                  <a:cubicBezTo>
                    <a:pt x="330" y="137"/>
                    <a:pt x="331" y="132"/>
                    <a:pt x="331" y="130"/>
                  </a:cubicBezTo>
                  <a:cubicBezTo>
                    <a:pt x="330" y="128"/>
                    <a:pt x="336" y="130"/>
                    <a:pt x="339" y="127"/>
                  </a:cubicBezTo>
                  <a:cubicBezTo>
                    <a:pt x="341" y="124"/>
                    <a:pt x="348" y="126"/>
                    <a:pt x="350" y="122"/>
                  </a:cubicBezTo>
                  <a:cubicBezTo>
                    <a:pt x="352" y="118"/>
                    <a:pt x="380" y="108"/>
                    <a:pt x="397" y="104"/>
                  </a:cubicBezTo>
                  <a:cubicBezTo>
                    <a:pt x="413" y="100"/>
                    <a:pt x="424" y="94"/>
                    <a:pt x="418" y="89"/>
                  </a:cubicBezTo>
                  <a:cubicBezTo>
                    <a:pt x="413" y="85"/>
                    <a:pt x="396" y="91"/>
                    <a:pt x="392" y="94"/>
                  </a:cubicBezTo>
                  <a:cubicBezTo>
                    <a:pt x="388" y="97"/>
                    <a:pt x="383" y="95"/>
                    <a:pt x="379" y="97"/>
                  </a:cubicBezTo>
                  <a:cubicBezTo>
                    <a:pt x="375" y="100"/>
                    <a:pt x="366" y="102"/>
                    <a:pt x="362" y="99"/>
                  </a:cubicBezTo>
                  <a:cubicBezTo>
                    <a:pt x="358" y="96"/>
                    <a:pt x="353" y="102"/>
                    <a:pt x="350" y="102"/>
                  </a:cubicBezTo>
                  <a:cubicBezTo>
                    <a:pt x="346" y="102"/>
                    <a:pt x="343" y="105"/>
                    <a:pt x="339" y="105"/>
                  </a:cubicBezTo>
                  <a:cubicBezTo>
                    <a:pt x="336" y="105"/>
                    <a:pt x="329" y="108"/>
                    <a:pt x="328" y="110"/>
                  </a:cubicBezTo>
                  <a:cubicBezTo>
                    <a:pt x="328" y="112"/>
                    <a:pt x="322" y="111"/>
                    <a:pt x="322" y="114"/>
                  </a:cubicBezTo>
                  <a:cubicBezTo>
                    <a:pt x="322" y="116"/>
                    <a:pt x="317" y="118"/>
                    <a:pt x="314" y="116"/>
                  </a:cubicBezTo>
                  <a:cubicBezTo>
                    <a:pt x="312" y="114"/>
                    <a:pt x="309" y="119"/>
                    <a:pt x="313" y="122"/>
                  </a:cubicBezTo>
                  <a:cubicBezTo>
                    <a:pt x="316" y="125"/>
                    <a:pt x="306" y="125"/>
                    <a:pt x="308" y="127"/>
                  </a:cubicBezTo>
                  <a:cubicBezTo>
                    <a:pt x="310" y="129"/>
                    <a:pt x="304" y="130"/>
                    <a:pt x="305" y="133"/>
                  </a:cubicBezTo>
                  <a:cubicBezTo>
                    <a:pt x="307" y="135"/>
                    <a:pt x="302" y="136"/>
                    <a:pt x="298" y="136"/>
                  </a:cubicBezTo>
                  <a:cubicBezTo>
                    <a:pt x="294" y="137"/>
                    <a:pt x="292" y="142"/>
                    <a:pt x="297" y="142"/>
                  </a:cubicBezTo>
                  <a:cubicBezTo>
                    <a:pt x="302" y="143"/>
                    <a:pt x="294" y="143"/>
                    <a:pt x="295" y="147"/>
                  </a:cubicBezTo>
                  <a:cubicBezTo>
                    <a:pt x="295" y="151"/>
                    <a:pt x="287" y="148"/>
                    <a:pt x="287" y="15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7" name="Freeform 323">
              <a:extLst>
                <a:ext uri="{FF2B5EF4-FFF2-40B4-BE49-F238E27FC236}">
                  <a16:creationId xmlns:a16="http://schemas.microsoft.com/office/drawing/2014/main" id="{1D5D48ED-EE68-B82C-A1E2-3F70A722BC6F}"/>
                </a:ext>
              </a:extLst>
            </p:cNvPr>
            <p:cNvSpPr>
              <a:spLocks noEditPoints="1"/>
            </p:cNvSpPr>
            <p:nvPr/>
          </p:nvSpPr>
          <p:spPr bwMode="auto">
            <a:xfrm>
              <a:off x="5148263" y="1824038"/>
              <a:ext cx="4051300" cy="1555750"/>
            </a:xfrm>
            <a:custGeom>
              <a:avLst/>
              <a:gdLst>
                <a:gd name="T0" fmla="*/ 378 w 1439"/>
                <a:gd name="T1" fmla="*/ 11 h 552"/>
                <a:gd name="T2" fmla="*/ 639 w 1439"/>
                <a:gd name="T3" fmla="*/ 5 h 552"/>
                <a:gd name="T4" fmla="*/ 503 w 1439"/>
                <a:gd name="T5" fmla="*/ 158 h 552"/>
                <a:gd name="T6" fmla="*/ 694 w 1439"/>
                <a:gd name="T7" fmla="*/ 52 h 552"/>
                <a:gd name="T8" fmla="*/ 1050 w 1439"/>
                <a:gd name="T9" fmla="*/ 116 h 552"/>
                <a:gd name="T10" fmla="*/ 1103 w 1439"/>
                <a:gd name="T11" fmla="*/ 123 h 552"/>
                <a:gd name="T12" fmla="*/ 1028 w 1439"/>
                <a:gd name="T13" fmla="*/ 446 h 552"/>
                <a:gd name="T14" fmla="*/ 255 w 1439"/>
                <a:gd name="T15" fmla="*/ 23 h 552"/>
                <a:gd name="T16" fmla="*/ 1395 w 1439"/>
                <a:gd name="T17" fmla="*/ 253 h 552"/>
                <a:gd name="T18" fmla="*/ 1250 w 1439"/>
                <a:gd name="T19" fmla="*/ 212 h 552"/>
                <a:gd name="T20" fmla="*/ 1113 w 1439"/>
                <a:gd name="T21" fmla="*/ 185 h 552"/>
                <a:gd name="T22" fmla="*/ 1019 w 1439"/>
                <a:gd name="T23" fmla="*/ 157 h 552"/>
                <a:gd name="T24" fmla="*/ 945 w 1439"/>
                <a:gd name="T25" fmla="*/ 176 h 552"/>
                <a:gd name="T26" fmla="*/ 884 w 1439"/>
                <a:gd name="T27" fmla="*/ 145 h 552"/>
                <a:gd name="T28" fmla="*/ 783 w 1439"/>
                <a:gd name="T29" fmla="*/ 143 h 552"/>
                <a:gd name="T30" fmla="*/ 772 w 1439"/>
                <a:gd name="T31" fmla="*/ 123 h 552"/>
                <a:gd name="T32" fmla="*/ 732 w 1439"/>
                <a:gd name="T33" fmla="*/ 88 h 552"/>
                <a:gd name="T34" fmla="*/ 660 w 1439"/>
                <a:gd name="T35" fmla="*/ 100 h 552"/>
                <a:gd name="T36" fmla="*/ 572 w 1439"/>
                <a:gd name="T37" fmla="*/ 120 h 552"/>
                <a:gd name="T38" fmla="*/ 544 w 1439"/>
                <a:gd name="T39" fmla="*/ 144 h 552"/>
                <a:gd name="T40" fmla="*/ 501 w 1439"/>
                <a:gd name="T41" fmla="*/ 186 h 552"/>
                <a:gd name="T42" fmla="*/ 477 w 1439"/>
                <a:gd name="T43" fmla="*/ 214 h 552"/>
                <a:gd name="T44" fmla="*/ 442 w 1439"/>
                <a:gd name="T45" fmla="*/ 255 h 552"/>
                <a:gd name="T46" fmla="*/ 458 w 1439"/>
                <a:gd name="T47" fmla="*/ 223 h 552"/>
                <a:gd name="T48" fmla="*/ 405 w 1439"/>
                <a:gd name="T49" fmla="*/ 196 h 552"/>
                <a:gd name="T50" fmla="*/ 342 w 1439"/>
                <a:gd name="T51" fmla="*/ 205 h 552"/>
                <a:gd name="T52" fmla="*/ 281 w 1439"/>
                <a:gd name="T53" fmla="*/ 221 h 552"/>
                <a:gd name="T54" fmla="*/ 205 w 1439"/>
                <a:gd name="T55" fmla="*/ 224 h 552"/>
                <a:gd name="T56" fmla="*/ 157 w 1439"/>
                <a:gd name="T57" fmla="*/ 275 h 552"/>
                <a:gd name="T58" fmla="*/ 108 w 1439"/>
                <a:gd name="T59" fmla="*/ 244 h 552"/>
                <a:gd name="T60" fmla="*/ 112 w 1439"/>
                <a:gd name="T61" fmla="*/ 209 h 552"/>
                <a:gd name="T62" fmla="*/ 82 w 1439"/>
                <a:gd name="T63" fmla="*/ 241 h 552"/>
                <a:gd name="T64" fmla="*/ 74 w 1439"/>
                <a:gd name="T65" fmla="*/ 330 h 552"/>
                <a:gd name="T66" fmla="*/ 77 w 1439"/>
                <a:gd name="T67" fmla="*/ 387 h 552"/>
                <a:gd name="T68" fmla="*/ 120 w 1439"/>
                <a:gd name="T69" fmla="*/ 432 h 552"/>
                <a:gd name="T70" fmla="*/ 168 w 1439"/>
                <a:gd name="T71" fmla="*/ 472 h 552"/>
                <a:gd name="T72" fmla="*/ 172 w 1439"/>
                <a:gd name="T73" fmla="*/ 526 h 552"/>
                <a:gd name="T74" fmla="*/ 250 w 1439"/>
                <a:gd name="T75" fmla="*/ 499 h 552"/>
                <a:gd name="T76" fmla="*/ 248 w 1439"/>
                <a:gd name="T77" fmla="*/ 450 h 552"/>
                <a:gd name="T78" fmla="*/ 341 w 1439"/>
                <a:gd name="T79" fmla="*/ 453 h 552"/>
                <a:gd name="T80" fmla="*/ 391 w 1439"/>
                <a:gd name="T81" fmla="*/ 407 h 552"/>
                <a:gd name="T82" fmla="*/ 472 w 1439"/>
                <a:gd name="T83" fmla="*/ 414 h 552"/>
                <a:gd name="T84" fmla="*/ 567 w 1439"/>
                <a:gd name="T85" fmla="*/ 463 h 552"/>
                <a:gd name="T86" fmla="*/ 654 w 1439"/>
                <a:gd name="T87" fmla="*/ 453 h 552"/>
                <a:gd name="T88" fmla="*/ 729 w 1439"/>
                <a:gd name="T89" fmla="*/ 458 h 552"/>
                <a:gd name="T90" fmla="*/ 842 w 1439"/>
                <a:gd name="T91" fmla="*/ 439 h 552"/>
                <a:gd name="T92" fmla="*/ 930 w 1439"/>
                <a:gd name="T93" fmla="*/ 474 h 552"/>
                <a:gd name="T94" fmla="*/ 941 w 1439"/>
                <a:gd name="T95" fmla="*/ 532 h 552"/>
                <a:gd name="T96" fmla="*/ 1006 w 1439"/>
                <a:gd name="T97" fmla="*/ 412 h 552"/>
                <a:gd name="T98" fmla="*/ 1015 w 1439"/>
                <a:gd name="T99" fmla="*/ 365 h 552"/>
                <a:gd name="T100" fmla="*/ 1129 w 1439"/>
                <a:gd name="T101" fmla="*/ 353 h 552"/>
                <a:gd name="T102" fmla="*/ 1206 w 1439"/>
                <a:gd name="T103" fmla="*/ 313 h 552"/>
                <a:gd name="T104" fmla="*/ 1150 w 1439"/>
                <a:gd name="T105" fmla="*/ 444 h 552"/>
                <a:gd name="T106" fmla="*/ 1205 w 1439"/>
                <a:gd name="T107" fmla="*/ 369 h 552"/>
                <a:gd name="T108" fmla="*/ 1293 w 1439"/>
                <a:gd name="T109" fmla="*/ 324 h 552"/>
                <a:gd name="T110" fmla="*/ 1353 w 1439"/>
                <a:gd name="T111" fmla="*/ 274 h 552"/>
                <a:gd name="T112" fmla="*/ 1411 w 1439"/>
                <a:gd name="T113" fmla="*/ 280 h 552"/>
                <a:gd name="T114" fmla="*/ 740 w 1439"/>
                <a:gd name="T115" fmla="*/ 411 h 552"/>
                <a:gd name="T116" fmla="*/ 289 w 1439"/>
                <a:gd name="T117" fmla="*/ 25 h 552"/>
                <a:gd name="T118" fmla="*/ 295 w 1439"/>
                <a:gd name="T119" fmla="*/ 15 h 552"/>
                <a:gd name="T120" fmla="*/ 314 w 1439"/>
                <a:gd name="T121" fmla="*/ 152 h 552"/>
                <a:gd name="T122" fmla="*/ 314 w 1439"/>
                <a:gd name="T123" fmla="*/ 1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52">
                  <a:moveTo>
                    <a:pt x="22" y="399"/>
                  </a:moveTo>
                  <a:cubicBezTo>
                    <a:pt x="21" y="399"/>
                    <a:pt x="18" y="398"/>
                    <a:pt x="17" y="397"/>
                  </a:cubicBezTo>
                  <a:cubicBezTo>
                    <a:pt x="16" y="396"/>
                    <a:pt x="14" y="396"/>
                    <a:pt x="12" y="397"/>
                  </a:cubicBezTo>
                  <a:cubicBezTo>
                    <a:pt x="12" y="397"/>
                    <a:pt x="13" y="397"/>
                    <a:pt x="13" y="398"/>
                  </a:cubicBezTo>
                  <a:cubicBezTo>
                    <a:pt x="14" y="400"/>
                    <a:pt x="9" y="400"/>
                    <a:pt x="10" y="402"/>
                  </a:cubicBezTo>
                  <a:cubicBezTo>
                    <a:pt x="12" y="405"/>
                    <a:pt x="6" y="405"/>
                    <a:pt x="6" y="402"/>
                  </a:cubicBezTo>
                  <a:cubicBezTo>
                    <a:pt x="6" y="400"/>
                    <a:pt x="0" y="401"/>
                    <a:pt x="1" y="403"/>
                  </a:cubicBezTo>
                  <a:cubicBezTo>
                    <a:pt x="1" y="403"/>
                    <a:pt x="1" y="404"/>
                    <a:pt x="0" y="405"/>
                  </a:cubicBezTo>
                  <a:cubicBezTo>
                    <a:pt x="2" y="405"/>
                    <a:pt x="4" y="406"/>
                    <a:pt x="4" y="406"/>
                  </a:cubicBezTo>
                  <a:cubicBezTo>
                    <a:pt x="6" y="407"/>
                    <a:pt x="20" y="408"/>
                    <a:pt x="26" y="407"/>
                  </a:cubicBezTo>
                  <a:cubicBezTo>
                    <a:pt x="26" y="406"/>
                    <a:pt x="27" y="403"/>
                    <a:pt x="27" y="402"/>
                  </a:cubicBezTo>
                  <a:cubicBezTo>
                    <a:pt x="27" y="400"/>
                    <a:pt x="23" y="398"/>
                    <a:pt x="22" y="399"/>
                  </a:cubicBezTo>
                  <a:moveTo>
                    <a:pt x="382" y="15"/>
                  </a:moveTo>
                  <a:cubicBezTo>
                    <a:pt x="392" y="14"/>
                    <a:pt x="391" y="9"/>
                    <a:pt x="386" y="8"/>
                  </a:cubicBezTo>
                  <a:cubicBezTo>
                    <a:pt x="381" y="7"/>
                    <a:pt x="381" y="11"/>
                    <a:pt x="378" y="11"/>
                  </a:cubicBezTo>
                  <a:cubicBezTo>
                    <a:pt x="376" y="11"/>
                    <a:pt x="366" y="13"/>
                    <a:pt x="368" y="15"/>
                  </a:cubicBezTo>
                  <a:cubicBezTo>
                    <a:pt x="371" y="17"/>
                    <a:pt x="377" y="16"/>
                    <a:pt x="382" y="15"/>
                  </a:cubicBezTo>
                  <a:moveTo>
                    <a:pt x="430" y="154"/>
                  </a:moveTo>
                  <a:cubicBezTo>
                    <a:pt x="434" y="154"/>
                    <a:pt x="442" y="153"/>
                    <a:pt x="443" y="151"/>
                  </a:cubicBezTo>
                  <a:cubicBezTo>
                    <a:pt x="444" y="149"/>
                    <a:pt x="440" y="147"/>
                    <a:pt x="434" y="147"/>
                  </a:cubicBezTo>
                  <a:cubicBezTo>
                    <a:pt x="428" y="147"/>
                    <a:pt x="427" y="153"/>
                    <a:pt x="430" y="154"/>
                  </a:cubicBezTo>
                  <a:moveTo>
                    <a:pt x="614" y="27"/>
                  </a:moveTo>
                  <a:cubicBezTo>
                    <a:pt x="619" y="29"/>
                    <a:pt x="617" y="30"/>
                    <a:pt x="612" y="30"/>
                  </a:cubicBezTo>
                  <a:cubicBezTo>
                    <a:pt x="607" y="30"/>
                    <a:pt x="603" y="32"/>
                    <a:pt x="606" y="33"/>
                  </a:cubicBezTo>
                  <a:cubicBezTo>
                    <a:pt x="609" y="34"/>
                    <a:pt x="609" y="37"/>
                    <a:pt x="614" y="38"/>
                  </a:cubicBezTo>
                  <a:cubicBezTo>
                    <a:pt x="619" y="39"/>
                    <a:pt x="624" y="35"/>
                    <a:pt x="624" y="32"/>
                  </a:cubicBezTo>
                  <a:cubicBezTo>
                    <a:pt x="623" y="29"/>
                    <a:pt x="642" y="26"/>
                    <a:pt x="647" y="25"/>
                  </a:cubicBezTo>
                  <a:cubicBezTo>
                    <a:pt x="652" y="24"/>
                    <a:pt x="644" y="18"/>
                    <a:pt x="649" y="18"/>
                  </a:cubicBezTo>
                  <a:cubicBezTo>
                    <a:pt x="655" y="17"/>
                    <a:pt x="652" y="15"/>
                    <a:pt x="646" y="14"/>
                  </a:cubicBezTo>
                  <a:cubicBezTo>
                    <a:pt x="639" y="13"/>
                    <a:pt x="642" y="7"/>
                    <a:pt x="639" y="5"/>
                  </a:cubicBezTo>
                  <a:cubicBezTo>
                    <a:pt x="637" y="3"/>
                    <a:pt x="636" y="8"/>
                    <a:pt x="627" y="9"/>
                  </a:cubicBezTo>
                  <a:cubicBezTo>
                    <a:pt x="618" y="11"/>
                    <a:pt x="614" y="13"/>
                    <a:pt x="618" y="15"/>
                  </a:cubicBezTo>
                  <a:cubicBezTo>
                    <a:pt x="621" y="17"/>
                    <a:pt x="618" y="21"/>
                    <a:pt x="614" y="21"/>
                  </a:cubicBezTo>
                  <a:cubicBezTo>
                    <a:pt x="610" y="21"/>
                    <a:pt x="610" y="25"/>
                    <a:pt x="614" y="27"/>
                  </a:cubicBezTo>
                  <a:moveTo>
                    <a:pt x="627" y="34"/>
                  </a:moveTo>
                  <a:cubicBezTo>
                    <a:pt x="627" y="36"/>
                    <a:pt x="619" y="39"/>
                    <a:pt x="622" y="41"/>
                  </a:cubicBezTo>
                  <a:cubicBezTo>
                    <a:pt x="624" y="43"/>
                    <a:pt x="625" y="42"/>
                    <a:pt x="628" y="43"/>
                  </a:cubicBezTo>
                  <a:cubicBezTo>
                    <a:pt x="630" y="43"/>
                    <a:pt x="632" y="50"/>
                    <a:pt x="636" y="49"/>
                  </a:cubicBezTo>
                  <a:cubicBezTo>
                    <a:pt x="641" y="48"/>
                    <a:pt x="653" y="54"/>
                    <a:pt x="660" y="54"/>
                  </a:cubicBezTo>
                  <a:cubicBezTo>
                    <a:pt x="667" y="54"/>
                    <a:pt x="668" y="48"/>
                    <a:pt x="666" y="47"/>
                  </a:cubicBezTo>
                  <a:cubicBezTo>
                    <a:pt x="664" y="47"/>
                    <a:pt x="666" y="44"/>
                    <a:pt x="670" y="38"/>
                  </a:cubicBezTo>
                  <a:cubicBezTo>
                    <a:pt x="673" y="32"/>
                    <a:pt x="657" y="28"/>
                    <a:pt x="657" y="32"/>
                  </a:cubicBezTo>
                  <a:cubicBezTo>
                    <a:pt x="657" y="37"/>
                    <a:pt x="652" y="31"/>
                    <a:pt x="651" y="29"/>
                  </a:cubicBezTo>
                  <a:cubicBezTo>
                    <a:pt x="649" y="26"/>
                    <a:pt x="627" y="31"/>
                    <a:pt x="627" y="34"/>
                  </a:cubicBezTo>
                  <a:moveTo>
                    <a:pt x="503" y="158"/>
                  </a:moveTo>
                  <a:cubicBezTo>
                    <a:pt x="507" y="160"/>
                    <a:pt x="510" y="159"/>
                    <a:pt x="509" y="155"/>
                  </a:cubicBezTo>
                  <a:cubicBezTo>
                    <a:pt x="509" y="151"/>
                    <a:pt x="500" y="156"/>
                    <a:pt x="503" y="158"/>
                  </a:cubicBezTo>
                  <a:moveTo>
                    <a:pt x="608" y="9"/>
                  </a:moveTo>
                  <a:cubicBezTo>
                    <a:pt x="609" y="5"/>
                    <a:pt x="592" y="7"/>
                    <a:pt x="597" y="10"/>
                  </a:cubicBezTo>
                  <a:cubicBezTo>
                    <a:pt x="598" y="12"/>
                    <a:pt x="607" y="13"/>
                    <a:pt x="608" y="9"/>
                  </a:cubicBezTo>
                  <a:moveTo>
                    <a:pt x="1340" y="189"/>
                  </a:moveTo>
                  <a:cubicBezTo>
                    <a:pt x="1345" y="192"/>
                    <a:pt x="1348" y="186"/>
                    <a:pt x="1352" y="189"/>
                  </a:cubicBezTo>
                  <a:cubicBezTo>
                    <a:pt x="1356" y="192"/>
                    <a:pt x="1366" y="188"/>
                    <a:pt x="1370" y="187"/>
                  </a:cubicBezTo>
                  <a:cubicBezTo>
                    <a:pt x="1374" y="186"/>
                    <a:pt x="1372" y="181"/>
                    <a:pt x="1361" y="180"/>
                  </a:cubicBezTo>
                  <a:cubicBezTo>
                    <a:pt x="1350" y="179"/>
                    <a:pt x="1335" y="187"/>
                    <a:pt x="1340" y="189"/>
                  </a:cubicBezTo>
                  <a:moveTo>
                    <a:pt x="666" y="69"/>
                  </a:moveTo>
                  <a:cubicBezTo>
                    <a:pt x="670" y="71"/>
                    <a:pt x="681" y="66"/>
                    <a:pt x="688" y="66"/>
                  </a:cubicBezTo>
                  <a:cubicBezTo>
                    <a:pt x="696" y="67"/>
                    <a:pt x="717" y="61"/>
                    <a:pt x="717" y="57"/>
                  </a:cubicBezTo>
                  <a:cubicBezTo>
                    <a:pt x="718" y="53"/>
                    <a:pt x="710" y="53"/>
                    <a:pt x="706" y="50"/>
                  </a:cubicBezTo>
                  <a:cubicBezTo>
                    <a:pt x="703" y="46"/>
                    <a:pt x="696" y="49"/>
                    <a:pt x="694" y="52"/>
                  </a:cubicBezTo>
                  <a:cubicBezTo>
                    <a:pt x="692" y="55"/>
                    <a:pt x="690" y="52"/>
                    <a:pt x="695" y="48"/>
                  </a:cubicBezTo>
                  <a:cubicBezTo>
                    <a:pt x="700" y="43"/>
                    <a:pt x="690" y="39"/>
                    <a:pt x="690" y="42"/>
                  </a:cubicBezTo>
                  <a:cubicBezTo>
                    <a:pt x="690" y="45"/>
                    <a:pt x="681" y="43"/>
                    <a:pt x="681" y="45"/>
                  </a:cubicBezTo>
                  <a:cubicBezTo>
                    <a:pt x="681" y="48"/>
                    <a:pt x="678" y="49"/>
                    <a:pt x="678" y="52"/>
                  </a:cubicBezTo>
                  <a:cubicBezTo>
                    <a:pt x="678" y="55"/>
                    <a:pt x="672" y="51"/>
                    <a:pt x="672" y="57"/>
                  </a:cubicBezTo>
                  <a:cubicBezTo>
                    <a:pt x="672" y="63"/>
                    <a:pt x="662" y="67"/>
                    <a:pt x="666" y="69"/>
                  </a:cubicBezTo>
                  <a:moveTo>
                    <a:pt x="987" y="120"/>
                  </a:moveTo>
                  <a:cubicBezTo>
                    <a:pt x="991" y="122"/>
                    <a:pt x="992" y="123"/>
                    <a:pt x="994" y="125"/>
                  </a:cubicBezTo>
                  <a:cubicBezTo>
                    <a:pt x="996" y="127"/>
                    <a:pt x="1003" y="124"/>
                    <a:pt x="1006" y="123"/>
                  </a:cubicBezTo>
                  <a:cubicBezTo>
                    <a:pt x="1009" y="122"/>
                    <a:pt x="1010" y="128"/>
                    <a:pt x="1014" y="125"/>
                  </a:cubicBezTo>
                  <a:cubicBezTo>
                    <a:pt x="1019" y="122"/>
                    <a:pt x="1024" y="123"/>
                    <a:pt x="1029" y="123"/>
                  </a:cubicBezTo>
                  <a:cubicBezTo>
                    <a:pt x="1035" y="123"/>
                    <a:pt x="1028" y="117"/>
                    <a:pt x="1029" y="114"/>
                  </a:cubicBezTo>
                  <a:cubicBezTo>
                    <a:pt x="1029" y="111"/>
                    <a:pt x="1035" y="113"/>
                    <a:pt x="1033" y="115"/>
                  </a:cubicBezTo>
                  <a:cubicBezTo>
                    <a:pt x="1031" y="118"/>
                    <a:pt x="1036" y="123"/>
                    <a:pt x="1044" y="123"/>
                  </a:cubicBezTo>
                  <a:cubicBezTo>
                    <a:pt x="1052" y="122"/>
                    <a:pt x="1046" y="118"/>
                    <a:pt x="1050" y="116"/>
                  </a:cubicBezTo>
                  <a:cubicBezTo>
                    <a:pt x="1054" y="114"/>
                    <a:pt x="1053" y="112"/>
                    <a:pt x="1048" y="109"/>
                  </a:cubicBezTo>
                  <a:cubicBezTo>
                    <a:pt x="1042" y="105"/>
                    <a:pt x="1034" y="107"/>
                    <a:pt x="1030" y="105"/>
                  </a:cubicBezTo>
                  <a:cubicBezTo>
                    <a:pt x="1024" y="103"/>
                    <a:pt x="1018" y="103"/>
                    <a:pt x="1018" y="108"/>
                  </a:cubicBezTo>
                  <a:cubicBezTo>
                    <a:pt x="1017" y="114"/>
                    <a:pt x="1007" y="102"/>
                    <a:pt x="1001" y="100"/>
                  </a:cubicBezTo>
                  <a:cubicBezTo>
                    <a:pt x="996" y="99"/>
                    <a:pt x="979" y="116"/>
                    <a:pt x="987" y="120"/>
                  </a:cubicBezTo>
                  <a:moveTo>
                    <a:pt x="1039" y="152"/>
                  </a:moveTo>
                  <a:cubicBezTo>
                    <a:pt x="1044" y="151"/>
                    <a:pt x="1036" y="143"/>
                    <a:pt x="1028" y="141"/>
                  </a:cubicBezTo>
                  <a:cubicBezTo>
                    <a:pt x="1021" y="140"/>
                    <a:pt x="1013" y="147"/>
                    <a:pt x="1014" y="148"/>
                  </a:cubicBezTo>
                  <a:cubicBezTo>
                    <a:pt x="1017" y="151"/>
                    <a:pt x="1035" y="153"/>
                    <a:pt x="1039" y="152"/>
                  </a:cubicBezTo>
                  <a:moveTo>
                    <a:pt x="1019" y="135"/>
                  </a:moveTo>
                  <a:cubicBezTo>
                    <a:pt x="1019" y="132"/>
                    <a:pt x="1006" y="137"/>
                    <a:pt x="1011" y="139"/>
                  </a:cubicBezTo>
                  <a:cubicBezTo>
                    <a:pt x="1014" y="140"/>
                    <a:pt x="1019" y="139"/>
                    <a:pt x="1019" y="135"/>
                  </a:cubicBezTo>
                  <a:moveTo>
                    <a:pt x="1063" y="120"/>
                  </a:moveTo>
                  <a:cubicBezTo>
                    <a:pt x="1069" y="120"/>
                    <a:pt x="1072" y="126"/>
                    <a:pt x="1083" y="127"/>
                  </a:cubicBezTo>
                  <a:cubicBezTo>
                    <a:pt x="1094" y="127"/>
                    <a:pt x="1103" y="125"/>
                    <a:pt x="1103" y="123"/>
                  </a:cubicBezTo>
                  <a:cubicBezTo>
                    <a:pt x="1103" y="120"/>
                    <a:pt x="1093" y="117"/>
                    <a:pt x="1090" y="119"/>
                  </a:cubicBezTo>
                  <a:cubicBezTo>
                    <a:pt x="1086" y="120"/>
                    <a:pt x="1084" y="115"/>
                    <a:pt x="1080" y="117"/>
                  </a:cubicBezTo>
                  <a:cubicBezTo>
                    <a:pt x="1076" y="118"/>
                    <a:pt x="1070" y="118"/>
                    <a:pt x="1068" y="114"/>
                  </a:cubicBezTo>
                  <a:cubicBezTo>
                    <a:pt x="1066" y="111"/>
                    <a:pt x="1060" y="120"/>
                    <a:pt x="1063" y="120"/>
                  </a:cubicBezTo>
                  <a:moveTo>
                    <a:pt x="231" y="19"/>
                  </a:moveTo>
                  <a:cubicBezTo>
                    <a:pt x="237" y="13"/>
                    <a:pt x="244" y="18"/>
                    <a:pt x="245" y="16"/>
                  </a:cubicBezTo>
                  <a:cubicBezTo>
                    <a:pt x="246" y="13"/>
                    <a:pt x="234" y="13"/>
                    <a:pt x="230" y="15"/>
                  </a:cubicBezTo>
                  <a:cubicBezTo>
                    <a:pt x="226" y="17"/>
                    <a:pt x="216" y="15"/>
                    <a:pt x="217" y="18"/>
                  </a:cubicBezTo>
                  <a:cubicBezTo>
                    <a:pt x="218" y="20"/>
                    <a:pt x="225" y="24"/>
                    <a:pt x="231" y="19"/>
                  </a:cubicBezTo>
                  <a:moveTo>
                    <a:pt x="1037" y="439"/>
                  </a:moveTo>
                  <a:cubicBezTo>
                    <a:pt x="1034" y="432"/>
                    <a:pt x="1041" y="425"/>
                    <a:pt x="1036" y="421"/>
                  </a:cubicBezTo>
                  <a:cubicBezTo>
                    <a:pt x="1031" y="418"/>
                    <a:pt x="1033" y="410"/>
                    <a:pt x="1031" y="412"/>
                  </a:cubicBezTo>
                  <a:cubicBezTo>
                    <a:pt x="1028" y="413"/>
                    <a:pt x="1031" y="420"/>
                    <a:pt x="1027" y="420"/>
                  </a:cubicBezTo>
                  <a:cubicBezTo>
                    <a:pt x="1023" y="421"/>
                    <a:pt x="1027" y="424"/>
                    <a:pt x="1025" y="429"/>
                  </a:cubicBezTo>
                  <a:cubicBezTo>
                    <a:pt x="1024" y="434"/>
                    <a:pt x="1026" y="442"/>
                    <a:pt x="1028" y="446"/>
                  </a:cubicBezTo>
                  <a:cubicBezTo>
                    <a:pt x="1030" y="451"/>
                    <a:pt x="1025" y="475"/>
                    <a:pt x="1027" y="478"/>
                  </a:cubicBezTo>
                  <a:cubicBezTo>
                    <a:pt x="1029" y="482"/>
                    <a:pt x="1024" y="500"/>
                    <a:pt x="1026" y="502"/>
                  </a:cubicBezTo>
                  <a:cubicBezTo>
                    <a:pt x="1029" y="506"/>
                    <a:pt x="1027" y="497"/>
                    <a:pt x="1031" y="497"/>
                  </a:cubicBezTo>
                  <a:cubicBezTo>
                    <a:pt x="1035" y="496"/>
                    <a:pt x="1035" y="502"/>
                    <a:pt x="1038" y="503"/>
                  </a:cubicBezTo>
                  <a:cubicBezTo>
                    <a:pt x="1041" y="504"/>
                    <a:pt x="1039" y="495"/>
                    <a:pt x="1037" y="495"/>
                  </a:cubicBezTo>
                  <a:cubicBezTo>
                    <a:pt x="1034" y="496"/>
                    <a:pt x="1032" y="489"/>
                    <a:pt x="1031" y="485"/>
                  </a:cubicBezTo>
                  <a:cubicBezTo>
                    <a:pt x="1030" y="481"/>
                    <a:pt x="1033" y="477"/>
                    <a:pt x="1033" y="472"/>
                  </a:cubicBezTo>
                  <a:cubicBezTo>
                    <a:pt x="1033" y="467"/>
                    <a:pt x="1040" y="467"/>
                    <a:pt x="1043" y="471"/>
                  </a:cubicBezTo>
                  <a:cubicBezTo>
                    <a:pt x="1047" y="475"/>
                    <a:pt x="1048" y="472"/>
                    <a:pt x="1046" y="469"/>
                  </a:cubicBezTo>
                  <a:cubicBezTo>
                    <a:pt x="1045" y="467"/>
                    <a:pt x="1040" y="447"/>
                    <a:pt x="1037" y="439"/>
                  </a:cubicBezTo>
                  <a:moveTo>
                    <a:pt x="254" y="16"/>
                  </a:moveTo>
                  <a:cubicBezTo>
                    <a:pt x="258" y="19"/>
                    <a:pt x="245" y="18"/>
                    <a:pt x="243" y="21"/>
                  </a:cubicBezTo>
                  <a:cubicBezTo>
                    <a:pt x="241" y="23"/>
                    <a:pt x="233" y="22"/>
                    <a:pt x="235" y="25"/>
                  </a:cubicBezTo>
                  <a:cubicBezTo>
                    <a:pt x="236" y="28"/>
                    <a:pt x="249" y="28"/>
                    <a:pt x="249" y="26"/>
                  </a:cubicBezTo>
                  <a:cubicBezTo>
                    <a:pt x="249" y="23"/>
                    <a:pt x="255" y="26"/>
                    <a:pt x="255" y="23"/>
                  </a:cubicBezTo>
                  <a:cubicBezTo>
                    <a:pt x="256" y="21"/>
                    <a:pt x="258" y="19"/>
                    <a:pt x="265" y="18"/>
                  </a:cubicBezTo>
                  <a:cubicBezTo>
                    <a:pt x="272" y="18"/>
                    <a:pt x="272" y="15"/>
                    <a:pt x="266" y="12"/>
                  </a:cubicBezTo>
                  <a:cubicBezTo>
                    <a:pt x="259" y="9"/>
                    <a:pt x="251" y="14"/>
                    <a:pt x="254" y="16"/>
                  </a:cubicBezTo>
                  <a:moveTo>
                    <a:pt x="244" y="218"/>
                  </a:moveTo>
                  <a:cubicBezTo>
                    <a:pt x="250" y="224"/>
                    <a:pt x="256" y="215"/>
                    <a:pt x="259" y="214"/>
                  </a:cubicBezTo>
                  <a:cubicBezTo>
                    <a:pt x="262" y="214"/>
                    <a:pt x="257" y="210"/>
                    <a:pt x="252" y="209"/>
                  </a:cubicBezTo>
                  <a:cubicBezTo>
                    <a:pt x="246" y="207"/>
                    <a:pt x="238" y="213"/>
                    <a:pt x="244" y="218"/>
                  </a:cubicBezTo>
                  <a:moveTo>
                    <a:pt x="1436" y="260"/>
                  </a:moveTo>
                  <a:cubicBezTo>
                    <a:pt x="1434" y="259"/>
                    <a:pt x="1426" y="254"/>
                    <a:pt x="1424" y="251"/>
                  </a:cubicBezTo>
                  <a:cubicBezTo>
                    <a:pt x="1422" y="248"/>
                    <a:pt x="1412" y="247"/>
                    <a:pt x="1412" y="248"/>
                  </a:cubicBezTo>
                  <a:cubicBezTo>
                    <a:pt x="1412" y="250"/>
                    <a:pt x="1409" y="248"/>
                    <a:pt x="1408" y="246"/>
                  </a:cubicBezTo>
                  <a:cubicBezTo>
                    <a:pt x="1408" y="245"/>
                    <a:pt x="1397" y="245"/>
                    <a:pt x="1397" y="246"/>
                  </a:cubicBezTo>
                  <a:cubicBezTo>
                    <a:pt x="1397" y="248"/>
                    <a:pt x="1400" y="248"/>
                    <a:pt x="1401" y="250"/>
                  </a:cubicBezTo>
                  <a:cubicBezTo>
                    <a:pt x="1403" y="252"/>
                    <a:pt x="1399" y="253"/>
                    <a:pt x="1400" y="256"/>
                  </a:cubicBezTo>
                  <a:cubicBezTo>
                    <a:pt x="1401" y="258"/>
                    <a:pt x="1396" y="254"/>
                    <a:pt x="1395" y="253"/>
                  </a:cubicBezTo>
                  <a:cubicBezTo>
                    <a:pt x="1393" y="252"/>
                    <a:pt x="1394" y="247"/>
                    <a:pt x="1394" y="245"/>
                  </a:cubicBezTo>
                  <a:cubicBezTo>
                    <a:pt x="1395" y="242"/>
                    <a:pt x="1391" y="243"/>
                    <a:pt x="1391" y="240"/>
                  </a:cubicBezTo>
                  <a:cubicBezTo>
                    <a:pt x="1391" y="238"/>
                    <a:pt x="1379" y="233"/>
                    <a:pt x="1375" y="231"/>
                  </a:cubicBezTo>
                  <a:cubicBezTo>
                    <a:pt x="1370" y="229"/>
                    <a:pt x="1364" y="227"/>
                    <a:pt x="1362" y="224"/>
                  </a:cubicBezTo>
                  <a:cubicBezTo>
                    <a:pt x="1361" y="222"/>
                    <a:pt x="1352" y="222"/>
                    <a:pt x="1349" y="218"/>
                  </a:cubicBezTo>
                  <a:cubicBezTo>
                    <a:pt x="1346" y="215"/>
                    <a:pt x="1331" y="209"/>
                    <a:pt x="1325" y="209"/>
                  </a:cubicBezTo>
                  <a:cubicBezTo>
                    <a:pt x="1319" y="208"/>
                    <a:pt x="1321" y="205"/>
                    <a:pt x="1318" y="205"/>
                  </a:cubicBezTo>
                  <a:cubicBezTo>
                    <a:pt x="1315" y="206"/>
                    <a:pt x="1302" y="205"/>
                    <a:pt x="1298" y="205"/>
                  </a:cubicBezTo>
                  <a:cubicBezTo>
                    <a:pt x="1294" y="204"/>
                    <a:pt x="1293" y="207"/>
                    <a:pt x="1290" y="206"/>
                  </a:cubicBezTo>
                  <a:cubicBezTo>
                    <a:pt x="1287" y="205"/>
                    <a:pt x="1272" y="199"/>
                    <a:pt x="1271" y="201"/>
                  </a:cubicBezTo>
                  <a:cubicBezTo>
                    <a:pt x="1269" y="203"/>
                    <a:pt x="1270" y="206"/>
                    <a:pt x="1268" y="207"/>
                  </a:cubicBezTo>
                  <a:cubicBezTo>
                    <a:pt x="1266" y="207"/>
                    <a:pt x="1268" y="210"/>
                    <a:pt x="1272" y="213"/>
                  </a:cubicBezTo>
                  <a:cubicBezTo>
                    <a:pt x="1276" y="217"/>
                    <a:pt x="1274" y="220"/>
                    <a:pt x="1270" y="222"/>
                  </a:cubicBezTo>
                  <a:cubicBezTo>
                    <a:pt x="1266" y="223"/>
                    <a:pt x="1260" y="220"/>
                    <a:pt x="1258" y="217"/>
                  </a:cubicBezTo>
                  <a:cubicBezTo>
                    <a:pt x="1257" y="214"/>
                    <a:pt x="1251" y="216"/>
                    <a:pt x="1250" y="212"/>
                  </a:cubicBezTo>
                  <a:cubicBezTo>
                    <a:pt x="1249" y="208"/>
                    <a:pt x="1252" y="208"/>
                    <a:pt x="1254" y="210"/>
                  </a:cubicBezTo>
                  <a:cubicBezTo>
                    <a:pt x="1257" y="212"/>
                    <a:pt x="1260" y="210"/>
                    <a:pt x="1260" y="207"/>
                  </a:cubicBezTo>
                  <a:cubicBezTo>
                    <a:pt x="1261" y="205"/>
                    <a:pt x="1254" y="203"/>
                    <a:pt x="1250" y="203"/>
                  </a:cubicBezTo>
                  <a:cubicBezTo>
                    <a:pt x="1246" y="203"/>
                    <a:pt x="1244" y="209"/>
                    <a:pt x="1240" y="211"/>
                  </a:cubicBezTo>
                  <a:cubicBezTo>
                    <a:pt x="1236" y="213"/>
                    <a:pt x="1220" y="210"/>
                    <a:pt x="1219" y="208"/>
                  </a:cubicBezTo>
                  <a:cubicBezTo>
                    <a:pt x="1217" y="207"/>
                    <a:pt x="1196" y="208"/>
                    <a:pt x="1193" y="210"/>
                  </a:cubicBezTo>
                  <a:cubicBezTo>
                    <a:pt x="1191" y="211"/>
                    <a:pt x="1193" y="217"/>
                    <a:pt x="1192" y="218"/>
                  </a:cubicBezTo>
                  <a:cubicBezTo>
                    <a:pt x="1191" y="218"/>
                    <a:pt x="1189" y="211"/>
                    <a:pt x="1189" y="210"/>
                  </a:cubicBezTo>
                  <a:cubicBezTo>
                    <a:pt x="1189" y="208"/>
                    <a:pt x="1187" y="207"/>
                    <a:pt x="1183" y="207"/>
                  </a:cubicBezTo>
                  <a:cubicBezTo>
                    <a:pt x="1179" y="207"/>
                    <a:pt x="1177" y="207"/>
                    <a:pt x="1179" y="206"/>
                  </a:cubicBezTo>
                  <a:cubicBezTo>
                    <a:pt x="1180" y="204"/>
                    <a:pt x="1177" y="202"/>
                    <a:pt x="1180" y="200"/>
                  </a:cubicBezTo>
                  <a:cubicBezTo>
                    <a:pt x="1183" y="198"/>
                    <a:pt x="1175" y="191"/>
                    <a:pt x="1166" y="188"/>
                  </a:cubicBezTo>
                  <a:cubicBezTo>
                    <a:pt x="1158" y="185"/>
                    <a:pt x="1139" y="187"/>
                    <a:pt x="1134" y="188"/>
                  </a:cubicBezTo>
                  <a:cubicBezTo>
                    <a:pt x="1129" y="190"/>
                    <a:pt x="1120" y="189"/>
                    <a:pt x="1115" y="189"/>
                  </a:cubicBezTo>
                  <a:cubicBezTo>
                    <a:pt x="1110" y="190"/>
                    <a:pt x="1114" y="188"/>
                    <a:pt x="1113" y="185"/>
                  </a:cubicBezTo>
                  <a:cubicBezTo>
                    <a:pt x="1111" y="183"/>
                    <a:pt x="1103" y="180"/>
                    <a:pt x="1102" y="182"/>
                  </a:cubicBezTo>
                  <a:cubicBezTo>
                    <a:pt x="1101" y="184"/>
                    <a:pt x="1099" y="182"/>
                    <a:pt x="1099" y="181"/>
                  </a:cubicBezTo>
                  <a:cubicBezTo>
                    <a:pt x="1099" y="180"/>
                    <a:pt x="1091" y="177"/>
                    <a:pt x="1088" y="177"/>
                  </a:cubicBezTo>
                  <a:cubicBezTo>
                    <a:pt x="1085" y="178"/>
                    <a:pt x="1084" y="175"/>
                    <a:pt x="1087" y="175"/>
                  </a:cubicBezTo>
                  <a:cubicBezTo>
                    <a:pt x="1091" y="175"/>
                    <a:pt x="1097" y="175"/>
                    <a:pt x="1094" y="171"/>
                  </a:cubicBezTo>
                  <a:cubicBezTo>
                    <a:pt x="1091" y="167"/>
                    <a:pt x="1069" y="166"/>
                    <a:pt x="1067" y="167"/>
                  </a:cubicBezTo>
                  <a:cubicBezTo>
                    <a:pt x="1065" y="168"/>
                    <a:pt x="1067" y="171"/>
                    <a:pt x="1062" y="175"/>
                  </a:cubicBezTo>
                  <a:cubicBezTo>
                    <a:pt x="1057" y="180"/>
                    <a:pt x="1052" y="177"/>
                    <a:pt x="1053" y="174"/>
                  </a:cubicBezTo>
                  <a:cubicBezTo>
                    <a:pt x="1054" y="172"/>
                    <a:pt x="1060" y="173"/>
                    <a:pt x="1060" y="170"/>
                  </a:cubicBezTo>
                  <a:cubicBezTo>
                    <a:pt x="1060" y="168"/>
                    <a:pt x="1051" y="169"/>
                    <a:pt x="1050" y="167"/>
                  </a:cubicBezTo>
                  <a:cubicBezTo>
                    <a:pt x="1049" y="166"/>
                    <a:pt x="1052" y="164"/>
                    <a:pt x="1055" y="165"/>
                  </a:cubicBezTo>
                  <a:cubicBezTo>
                    <a:pt x="1058" y="166"/>
                    <a:pt x="1063" y="167"/>
                    <a:pt x="1063" y="165"/>
                  </a:cubicBezTo>
                  <a:cubicBezTo>
                    <a:pt x="1064" y="164"/>
                    <a:pt x="1060" y="164"/>
                    <a:pt x="1055" y="163"/>
                  </a:cubicBezTo>
                  <a:cubicBezTo>
                    <a:pt x="1050" y="162"/>
                    <a:pt x="1038" y="159"/>
                    <a:pt x="1032" y="160"/>
                  </a:cubicBezTo>
                  <a:cubicBezTo>
                    <a:pt x="1026" y="160"/>
                    <a:pt x="1023" y="157"/>
                    <a:pt x="1019" y="157"/>
                  </a:cubicBezTo>
                  <a:cubicBezTo>
                    <a:pt x="1016" y="157"/>
                    <a:pt x="1016" y="159"/>
                    <a:pt x="1017" y="161"/>
                  </a:cubicBezTo>
                  <a:cubicBezTo>
                    <a:pt x="1019" y="163"/>
                    <a:pt x="1014" y="164"/>
                    <a:pt x="1010" y="163"/>
                  </a:cubicBezTo>
                  <a:cubicBezTo>
                    <a:pt x="1006" y="163"/>
                    <a:pt x="1000" y="166"/>
                    <a:pt x="1002" y="169"/>
                  </a:cubicBezTo>
                  <a:cubicBezTo>
                    <a:pt x="1004" y="172"/>
                    <a:pt x="1007" y="168"/>
                    <a:pt x="1009" y="169"/>
                  </a:cubicBezTo>
                  <a:cubicBezTo>
                    <a:pt x="1011" y="170"/>
                    <a:pt x="1004" y="172"/>
                    <a:pt x="1007" y="173"/>
                  </a:cubicBezTo>
                  <a:cubicBezTo>
                    <a:pt x="1010" y="175"/>
                    <a:pt x="1009" y="178"/>
                    <a:pt x="1009" y="179"/>
                  </a:cubicBezTo>
                  <a:cubicBezTo>
                    <a:pt x="1009" y="180"/>
                    <a:pt x="1004" y="181"/>
                    <a:pt x="1002" y="179"/>
                  </a:cubicBezTo>
                  <a:cubicBezTo>
                    <a:pt x="1001" y="177"/>
                    <a:pt x="998" y="179"/>
                    <a:pt x="994" y="179"/>
                  </a:cubicBezTo>
                  <a:cubicBezTo>
                    <a:pt x="991" y="178"/>
                    <a:pt x="988" y="180"/>
                    <a:pt x="992" y="180"/>
                  </a:cubicBezTo>
                  <a:cubicBezTo>
                    <a:pt x="996" y="181"/>
                    <a:pt x="997" y="183"/>
                    <a:pt x="992" y="184"/>
                  </a:cubicBezTo>
                  <a:cubicBezTo>
                    <a:pt x="987" y="184"/>
                    <a:pt x="988" y="179"/>
                    <a:pt x="985" y="180"/>
                  </a:cubicBezTo>
                  <a:cubicBezTo>
                    <a:pt x="982" y="180"/>
                    <a:pt x="976" y="177"/>
                    <a:pt x="972" y="178"/>
                  </a:cubicBezTo>
                  <a:cubicBezTo>
                    <a:pt x="969" y="178"/>
                    <a:pt x="967" y="180"/>
                    <a:pt x="963" y="181"/>
                  </a:cubicBezTo>
                  <a:cubicBezTo>
                    <a:pt x="958" y="181"/>
                    <a:pt x="952" y="178"/>
                    <a:pt x="950" y="176"/>
                  </a:cubicBezTo>
                  <a:cubicBezTo>
                    <a:pt x="948" y="173"/>
                    <a:pt x="947" y="173"/>
                    <a:pt x="945" y="176"/>
                  </a:cubicBezTo>
                  <a:cubicBezTo>
                    <a:pt x="943" y="178"/>
                    <a:pt x="943" y="184"/>
                    <a:pt x="941" y="184"/>
                  </a:cubicBezTo>
                  <a:cubicBezTo>
                    <a:pt x="938" y="185"/>
                    <a:pt x="938" y="189"/>
                    <a:pt x="935" y="191"/>
                  </a:cubicBezTo>
                  <a:cubicBezTo>
                    <a:pt x="933" y="192"/>
                    <a:pt x="933" y="189"/>
                    <a:pt x="930" y="189"/>
                  </a:cubicBezTo>
                  <a:cubicBezTo>
                    <a:pt x="927" y="189"/>
                    <a:pt x="918" y="180"/>
                    <a:pt x="917" y="178"/>
                  </a:cubicBezTo>
                  <a:cubicBezTo>
                    <a:pt x="917" y="175"/>
                    <a:pt x="911" y="170"/>
                    <a:pt x="910" y="169"/>
                  </a:cubicBezTo>
                  <a:cubicBezTo>
                    <a:pt x="908" y="168"/>
                    <a:pt x="911" y="168"/>
                    <a:pt x="913" y="169"/>
                  </a:cubicBezTo>
                  <a:cubicBezTo>
                    <a:pt x="915" y="171"/>
                    <a:pt x="917" y="171"/>
                    <a:pt x="919" y="170"/>
                  </a:cubicBezTo>
                  <a:cubicBezTo>
                    <a:pt x="921" y="169"/>
                    <a:pt x="921" y="164"/>
                    <a:pt x="918" y="164"/>
                  </a:cubicBezTo>
                  <a:cubicBezTo>
                    <a:pt x="914" y="164"/>
                    <a:pt x="916" y="161"/>
                    <a:pt x="917" y="161"/>
                  </a:cubicBezTo>
                  <a:cubicBezTo>
                    <a:pt x="919" y="160"/>
                    <a:pt x="913" y="155"/>
                    <a:pt x="915" y="155"/>
                  </a:cubicBezTo>
                  <a:cubicBezTo>
                    <a:pt x="917" y="154"/>
                    <a:pt x="917" y="152"/>
                    <a:pt x="914" y="152"/>
                  </a:cubicBezTo>
                  <a:cubicBezTo>
                    <a:pt x="911" y="152"/>
                    <a:pt x="908" y="149"/>
                    <a:pt x="908" y="148"/>
                  </a:cubicBezTo>
                  <a:cubicBezTo>
                    <a:pt x="908" y="147"/>
                    <a:pt x="896" y="146"/>
                    <a:pt x="897" y="148"/>
                  </a:cubicBezTo>
                  <a:cubicBezTo>
                    <a:pt x="897" y="150"/>
                    <a:pt x="893" y="150"/>
                    <a:pt x="894" y="148"/>
                  </a:cubicBezTo>
                  <a:cubicBezTo>
                    <a:pt x="894" y="146"/>
                    <a:pt x="890" y="147"/>
                    <a:pt x="884" y="145"/>
                  </a:cubicBezTo>
                  <a:cubicBezTo>
                    <a:pt x="879" y="144"/>
                    <a:pt x="879" y="140"/>
                    <a:pt x="877" y="140"/>
                  </a:cubicBezTo>
                  <a:cubicBezTo>
                    <a:pt x="875" y="139"/>
                    <a:pt x="876" y="145"/>
                    <a:pt x="873" y="144"/>
                  </a:cubicBezTo>
                  <a:cubicBezTo>
                    <a:pt x="870" y="143"/>
                    <a:pt x="867" y="145"/>
                    <a:pt x="869" y="148"/>
                  </a:cubicBezTo>
                  <a:cubicBezTo>
                    <a:pt x="870" y="151"/>
                    <a:pt x="869" y="152"/>
                    <a:pt x="868" y="154"/>
                  </a:cubicBezTo>
                  <a:cubicBezTo>
                    <a:pt x="868" y="157"/>
                    <a:pt x="867" y="156"/>
                    <a:pt x="863" y="155"/>
                  </a:cubicBezTo>
                  <a:cubicBezTo>
                    <a:pt x="860" y="154"/>
                    <a:pt x="860" y="158"/>
                    <a:pt x="853" y="156"/>
                  </a:cubicBezTo>
                  <a:cubicBezTo>
                    <a:pt x="846" y="154"/>
                    <a:pt x="843" y="156"/>
                    <a:pt x="842" y="154"/>
                  </a:cubicBezTo>
                  <a:cubicBezTo>
                    <a:pt x="841" y="151"/>
                    <a:pt x="839" y="151"/>
                    <a:pt x="838" y="153"/>
                  </a:cubicBezTo>
                  <a:cubicBezTo>
                    <a:pt x="838" y="155"/>
                    <a:pt x="827" y="154"/>
                    <a:pt x="826" y="151"/>
                  </a:cubicBezTo>
                  <a:cubicBezTo>
                    <a:pt x="826" y="149"/>
                    <a:pt x="828" y="148"/>
                    <a:pt x="830" y="148"/>
                  </a:cubicBezTo>
                  <a:cubicBezTo>
                    <a:pt x="832" y="147"/>
                    <a:pt x="828" y="146"/>
                    <a:pt x="822" y="146"/>
                  </a:cubicBezTo>
                  <a:cubicBezTo>
                    <a:pt x="817" y="146"/>
                    <a:pt x="813" y="143"/>
                    <a:pt x="807" y="144"/>
                  </a:cubicBezTo>
                  <a:cubicBezTo>
                    <a:pt x="801" y="144"/>
                    <a:pt x="788" y="146"/>
                    <a:pt x="786" y="146"/>
                  </a:cubicBezTo>
                  <a:cubicBezTo>
                    <a:pt x="784" y="147"/>
                    <a:pt x="787" y="151"/>
                    <a:pt x="785" y="151"/>
                  </a:cubicBezTo>
                  <a:cubicBezTo>
                    <a:pt x="782" y="151"/>
                    <a:pt x="784" y="145"/>
                    <a:pt x="783" y="143"/>
                  </a:cubicBezTo>
                  <a:cubicBezTo>
                    <a:pt x="783" y="140"/>
                    <a:pt x="778" y="140"/>
                    <a:pt x="779" y="142"/>
                  </a:cubicBezTo>
                  <a:cubicBezTo>
                    <a:pt x="780" y="144"/>
                    <a:pt x="772" y="145"/>
                    <a:pt x="770" y="143"/>
                  </a:cubicBezTo>
                  <a:cubicBezTo>
                    <a:pt x="768" y="141"/>
                    <a:pt x="765" y="139"/>
                    <a:pt x="761" y="138"/>
                  </a:cubicBezTo>
                  <a:cubicBezTo>
                    <a:pt x="756" y="137"/>
                    <a:pt x="750" y="142"/>
                    <a:pt x="751" y="143"/>
                  </a:cubicBezTo>
                  <a:cubicBezTo>
                    <a:pt x="752" y="145"/>
                    <a:pt x="756" y="144"/>
                    <a:pt x="756" y="145"/>
                  </a:cubicBezTo>
                  <a:cubicBezTo>
                    <a:pt x="756" y="147"/>
                    <a:pt x="746" y="146"/>
                    <a:pt x="746" y="148"/>
                  </a:cubicBezTo>
                  <a:cubicBezTo>
                    <a:pt x="746" y="150"/>
                    <a:pt x="736" y="152"/>
                    <a:pt x="733" y="152"/>
                  </a:cubicBezTo>
                  <a:cubicBezTo>
                    <a:pt x="725" y="153"/>
                    <a:pt x="723" y="153"/>
                    <a:pt x="719" y="156"/>
                  </a:cubicBezTo>
                  <a:cubicBezTo>
                    <a:pt x="715" y="160"/>
                    <a:pt x="718" y="154"/>
                    <a:pt x="721" y="151"/>
                  </a:cubicBezTo>
                  <a:cubicBezTo>
                    <a:pt x="724" y="148"/>
                    <a:pt x="727" y="149"/>
                    <a:pt x="729" y="147"/>
                  </a:cubicBezTo>
                  <a:cubicBezTo>
                    <a:pt x="731" y="144"/>
                    <a:pt x="734" y="144"/>
                    <a:pt x="738" y="144"/>
                  </a:cubicBezTo>
                  <a:cubicBezTo>
                    <a:pt x="743" y="143"/>
                    <a:pt x="743" y="140"/>
                    <a:pt x="745" y="139"/>
                  </a:cubicBezTo>
                  <a:cubicBezTo>
                    <a:pt x="747" y="138"/>
                    <a:pt x="753" y="136"/>
                    <a:pt x="754" y="134"/>
                  </a:cubicBezTo>
                  <a:cubicBezTo>
                    <a:pt x="755" y="132"/>
                    <a:pt x="766" y="128"/>
                    <a:pt x="768" y="128"/>
                  </a:cubicBezTo>
                  <a:cubicBezTo>
                    <a:pt x="770" y="128"/>
                    <a:pt x="771" y="123"/>
                    <a:pt x="772" y="123"/>
                  </a:cubicBezTo>
                  <a:cubicBezTo>
                    <a:pt x="773" y="123"/>
                    <a:pt x="780" y="121"/>
                    <a:pt x="782" y="120"/>
                  </a:cubicBezTo>
                  <a:cubicBezTo>
                    <a:pt x="785" y="118"/>
                    <a:pt x="786" y="116"/>
                    <a:pt x="786" y="114"/>
                  </a:cubicBezTo>
                  <a:cubicBezTo>
                    <a:pt x="786" y="113"/>
                    <a:pt x="783" y="113"/>
                    <a:pt x="783" y="112"/>
                  </a:cubicBezTo>
                  <a:cubicBezTo>
                    <a:pt x="782" y="110"/>
                    <a:pt x="784" y="111"/>
                    <a:pt x="787" y="110"/>
                  </a:cubicBezTo>
                  <a:cubicBezTo>
                    <a:pt x="789" y="109"/>
                    <a:pt x="787" y="106"/>
                    <a:pt x="785" y="106"/>
                  </a:cubicBezTo>
                  <a:cubicBezTo>
                    <a:pt x="783" y="107"/>
                    <a:pt x="786" y="104"/>
                    <a:pt x="784" y="102"/>
                  </a:cubicBezTo>
                  <a:cubicBezTo>
                    <a:pt x="782" y="100"/>
                    <a:pt x="778" y="103"/>
                    <a:pt x="778" y="101"/>
                  </a:cubicBezTo>
                  <a:cubicBezTo>
                    <a:pt x="779" y="99"/>
                    <a:pt x="778" y="96"/>
                    <a:pt x="777" y="94"/>
                  </a:cubicBezTo>
                  <a:cubicBezTo>
                    <a:pt x="775" y="93"/>
                    <a:pt x="772" y="97"/>
                    <a:pt x="769" y="94"/>
                  </a:cubicBezTo>
                  <a:cubicBezTo>
                    <a:pt x="766" y="92"/>
                    <a:pt x="757" y="91"/>
                    <a:pt x="757" y="92"/>
                  </a:cubicBezTo>
                  <a:cubicBezTo>
                    <a:pt x="757" y="93"/>
                    <a:pt x="753" y="90"/>
                    <a:pt x="752" y="91"/>
                  </a:cubicBezTo>
                  <a:cubicBezTo>
                    <a:pt x="751" y="92"/>
                    <a:pt x="744" y="92"/>
                    <a:pt x="742" y="91"/>
                  </a:cubicBezTo>
                  <a:cubicBezTo>
                    <a:pt x="739" y="91"/>
                    <a:pt x="736" y="92"/>
                    <a:pt x="736" y="94"/>
                  </a:cubicBezTo>
                  <a:cubicBezTo>
                    <a:pt x="736" y="97"/>
                    <a:pt x="727" y="96"/>
                    <a:pt x="726" y="95"/>
                  </a:cubicBezTo>
                  <a:cubicBezTo>
                    <a:pt x="724" y="95"/>
                    <a:pt x="732" y="89"/>
                    <a:pt x="732" y="88"/>
                  </a:cubicBezTo>
                  <a:cubicBezTo>
                    <a:pt x="732" y="87"/>
                    <a:pt x="719" y="88"/>
                    <a:pt x="718" y="87"/>
                  </a:cubicBezTo>
                  <a:cubicBezTo>
                    <a:pt x="717" y="85"/>
                    <a:pt x="711" y="85"/>
                    <a:pt x="708" y="85"/>
                  </a:cubicBezTo>
                  <a:cubicBezTo>
                    <a:pt x="705" y="85"/>
                    <a:pt x="708" y="84"/>
                    <a:pt x="710" y="84"/>
                  </a:cubicBezTo>
                  <a:cubicBezTo>
                    <a:pt x="713" y="84"/>
                    <a:pt x="715" y="82"/>
                    <a:pt x="718" y="81"/>
                  </a:cubicBezTo>
                  <a:cubicBezTo>
                    <a:pt x="721" y="81"/>
                    <a:pt x="720" y="80"/>
                    <a:pt x="719" y="78"/>
                  </a:cubicBezTo>
                  <a:cubicBezTo>
                    <a:pt x="718" y="76"/>
                    <a:pt x="715" y="77"/>
                    <a:pt x="712" y="76"/>
                  </a:cubicBezTo>
                  <a:cubicBezTo>
                    <a:pt x="709" y="75"/>
                    <a:pt x="706" y="74"/>
                    <a:pt x="703" y="74"/>
                  </a:cubicBezTo>
                  <a:cubicBezTo>
                    <a:pt x="701" y="74"/>
                    <a:pt x="698" y="75"/>
                    <a:pt x="692" y="76"/>
                  </a:cubicBezTo>
                  <a:cubicBezTo>
                    <a:pt x="686" y="77"/>
                    <a:pt x="686" y="82"/>
                    <a:pt x="683" y="83"/>
                  </a:cubicBezTo>
                  <a:cubicBezTo>
                    <a:pt x="680" y="85"/>
                    <a:pt x="675" y="90"/>
                    <a:pt x="677" y="91"/>
                  </a:cubicBezTo>
                  <a:cubicBezTo>
                    <a:pt x="680" y="91"/>
                    <a:pt x="678" y="93"/>
                    <a:pt x="679" y="94"/>
                  </a:cubicBezTo>
                  <a:cubicBezTo>
                    <a:pt x="679" y="96"/>
                    <a:pt x="677" y="96"/>
                    <a:pt x="674" y="96"/>
                  </a:cubicBezTo>
                  <a:cubicBezTo>
                    <a:pt x="671" y="95"/>
                    <a:pt x="661" y="95"/>
                    <a:pt x="661" y="97"/>
                  </a:cubicBezTo>
                  <a:cubicBezTo>
                    <a:pt x="661" y="100"/>
                    <a:pt x="667" y="101"/>
                    <a:pt x="667" y="102"/>
                  </a:cubicBezTo>
                  <a:cubicBezTo>
                    <a:pt x="666" y="103"/>
                    <a:pt x="662" y="102"/>
                    <a:pt x="660" y="100"/>
                  </a:cubicBezTo>
                  <a:cubicBezTo>
                    <a:pt x="658" y="99"/>
                    <a:pt x="654" y="100"/>
                    <a:pt x="653" y="102"/>
                  </a:cubicBezTo>
                  <a:cubicBezTo>
                    <a:pt x="652" y="104"/>
                    <a:pt x="649" y="104"/>
                    <a:pt x="647" y="103"/>
                  </a:cubicBezTo>
                  <a:cubicBezTo>
                    <a:pt x="646" y="103"/>
                    <a:pt x="644" y="104"/>
                    <a:pt x="642" y="104"/>
                  </a:cubicBezTo>
                  <a:cubicBezTo>
                    <a:pt x="640" y="103"/>
                    <a:pt x="646" y="100"/>
                    <a:pt x="644" y="99"/>
                  </a:cubicBezTo>
                  <a:cubicBezTo>
                    <a:pt x="643" y="97"/>
                    <a:pt x="637" y="99"/>
                    <a:pt x="636" y="101"/>
                  </a:cubicBezTo>
                  <a:cubicBezTo>
                    <a:pt x="636" y="103"/>
                    <a:pt x="632" y="99"/>
                    <a:pt x="631" y="100"/>
                  </a:cubicBezTo>
                  <a:cubicBezTo>
                    <a:pt x="629" y="101"/>
                    <a:pt x="628" y="102"/>
                    <a:pt x="625" y="103"/>
                  </a:cubicBezTo>
                  <a:cubicBezTo>
                    <a:pt x="623" y="104"/>
                    <a:pt x="618" y="102"/>
                    <a:pt x="617" y="104"/>
                  </a:cubicBezTo>
                  <a:cubicBezTo>
                    <a:pt x="616" y="106"/>
                    <a:pt x="622" y="106"/>
                    <a:pt x="622" y="107"/>
                  </a:cubicBezTo>
                  <a:cubicBezTo>
                    <a:pt x="622" y="108"/>
                    <a:pt x="609" y="108"/>
                    <a:pt x="608" y="109"/>
                  </a:cubicBezTo>
                  <a:cubicBezTo>
                    <a:pt x="608" y="111"/>
                    <a:pt x="603" y="111"/>
                    <a:pt x="598" y="111"/>
                  </a:cubicBezTo>
                  <a:cubicBezTo>
                    <a:pt x="592" y="111"/>
                    <a:pt x="594" y="114"/>
                    <a:pt x="590" y="114"/>
                  </a:cubicBezTo>
                  <a:cubicBezTo>
                    <a:pt x="585" y="115"/>
                    <a:pt x="583" y="115"/>
                    <a:pt x="582" y="118"/>
                  </a:cubicBezTo>
                  <a:cubicBezTo>
                    <a:pt x="581" y="120"/>
                    <a:pt x="577" y="120"/>
                    <a:pt x="576" y="119"/>
                  </a:cubicBezTo>
                  <a:cubicBezTo>
                    <a:pt x="574" y="117"/>
                    <a:pt x="570" y="119"/>
                    <a:pt x="572" y="120"/>
                  </a:cubicBezTo>
                  <a:cubicBezTo>
                    <a:pt x="574" y="120"/>
                    <a:pt x="572" y="122"/>
                    <a:pt x="571" y="122"/>
                  </a:cubicBezTo>
                  <a:cubicBezTo>
                    <a:pt x="570" y="121"/>
                    <a:pt x="566" y="124"/>
                    <a:pt x="568" y="124"/>
                  </a:cubicBezTo>
                  <a:cubicBezTo>
                    <a:pt x="570" y="123"/>
                    <a:pt x="571" y="125"/>
                    <a:pt x="570" y="127"/>
                  </a:cubicBezTo>
                  <a:cubicBezTo>
                    <a:pt x="569" y="128"/>
                    <a:pt x="564" y="125"/>
                    <a:pt x="563" y="126"/>
                  </a:cubicBezTo>
                  <a:cubicBezTo>
                    <a:pt x="562" y="128"/>
                    <a:pt x="565" y="129"/>
                    <a:pt x="567" y="129"/>
                  </a:cubicBezTo>
                  <a:cubicBezTo>
                    <a:pt x="570" y="129"/>
                    <a:pt x="571" y="130"/>
                    <a:pt x="571" y="132"/>
                  </a:cubicBezTo>
                  <a:cubicBezTo>
                    <a:pt x="571" y="133"/>
                    <a:pt x="566" y="131"/>
                    <a:pt x="565" y="132"/>
                  </a:cubicBezTo>
                  <a:cubicBezTo>
                    <a:pt x="564" y="134"/>
                    <a:pt x="566" y="134"/>
                    <a:pt x="568" y="134"/>
                  </a:cubicBezTo>
                  <a:cubicBezTo>
                    <a:pt x="570" y="135"/>
                    <a:pt x="569" y="136"/>
                    <a:pt x="571" y="137"/>
                  </a:cubicBezTo>
                  <a:cubicBezTo>
                    <a:pt x="571" y="138"/>
                    <a:pt x="571" y="138"/>
                    <a:pt x="571" y="138"/>
                  </a:cubicBezTo>
                  <a:cubicBezTo>
                    <a:pt x="572" y="139"/>
                    <a:pt x="570" y="140"/>
                    <a:pt x="570" y="141"/>
                  </a:cubicBezTo>
                  <a:cubicBezTo>
                    <a:pt x="571" y="143"/>
                    <a:pt x="568" y="144"/>
                    <a:pt x="568" y="142"/>
                  </a:cubicBezTo>
                  <a:cubicBezTo>
                    <a:pt x="568" y="141"/>
                    <a:pt x="561" y="140"/>
                    <a:pt x="560" y="142"/>
                  </a:cubicBezTo>
                  <a:cubicBezTo>
                    <a:pt x="559" y="143"/>
                    <a:pt x="558" y="145"/>
                    <a:pt x="556" y="143"/>
                  </a:cubicBezTo>
                  <a:cubicBezTo>
                    <a:pt x="554" y="142"/>
                    <a:pt x="550" y="144"/>
                    <a:pt x="544" y="144"/>
                  </a:cubicBezTo>
                  <a:cubicBezTo>
                    <a:pt x="537" y="144"/>
                    <a:pt x="525" y="145"/>
                    <a:pt x="522" y="146"/>
                  </a:cubicBezTo>
                  <a:cubicBezTo>
                    <a:pt x="519" y="147"/>
                    <a:pt x="516" y="151"/>
                    <a:pt x="519" y="154"/>
                  </a:cubicBezTo>
                  <a:cubicBezTo>
                    <a:pt x="522" y="157"/>
                    <a:pt x="519" y="158"/>
                    <a:pt x="519" y="160"/>
                  </a:cubicBezTo>
                  <a:cubicBezTo>
                    <a:pt x="519" y="162"/>
                    <a:pt x="526" y="166"/>
                    <a:pt x="530" y="166"/>
                  </a:cubicBezTo>
                  <a:cubicBezTo>
                    <a:pt x="534" y="166"/>
                    <a:pt x="538" y="171"/>
                    <a:pt x="535" y="174"/>
                  </a:cubicBezTo>
                  <a:cubicBezTo>
                    <a:pt x="533" y="177"/>
                    <a:pt x="526" y="173"/>
                    <a:pt x="521" y="170"/>
                  </a:cubicBezTo>
                  <a:cubicBezTo>
                    <a:pt x="516" y="166"/>
                    <a:pt x="505" y="164"/>
                    <a:pt x="502" y="165"/>
                  </a:cubicBezTo>
                  <a:cubicBezTo>
                    <a:pt x="498" y="165"/>
                    <a:pt x="500" y="161"/>
                    <a:pt x="496" y="162"/>
                  </a:cubicBezTo>
                  <a:cubicBezTo>
                    <a:pt x="491" y="162"/>
                    <a:pt x="487" y="166"/>
                    <a:pt x="490" y="166"/>
                  </a:cubicBezTo>
                  <a:cubicBezTo>
                    <a:pt x="493" y="166"/>
                    <a:pt x="495" y="166"/>
                    <a:pt x="494" y="167"/>
                  </a:cubicBezTo>
                  <a:cubicBezTo>
                    <a:pt x="492" y="169"/>
                    <a:pt x="495" y="168"/>
                    <a:pt x="498" y="170"/>
                  </a:cubicBezTo>
                  <a:cubicBezTo>
                    <a:pt x="502" y="171"/>
                    <a:pt x="495" y="174"/>
                    <a:pt x="491" y="171"/>
                  </a:cubicBezTo>
                  <a:cubicBezTo>
                    <a:pt x="488" y="168"/>
                    <a:pt x="483" y="171"/>
                    <a:pt x="482" y="173"/>
                  </a:cubicBezTo>
                  <a:cubicBezTo>
                    <a:pt x="481" y="175"/>
                    <a:pt x="487" y="181"/>
                    <a:pt x="493" y="182"/>
                  </a:cubicBezTo>
                  <a:cubicBezTo>
                    <a:pt x="500" y="183"/>
                    <a:pt x="498" y="185"/>
                    <a:pt x="501" y="186"/>
                  </a:cubicBezTo>
                  <a:cubicBezTo>
                    <a:pt x="504" y="187"/>
                    <a:pt x="502" y="188"/>
                    <a:pt x="500" y="188"/>
                  </a:cubicBezTo>
                  <a:cubicBezTo>
                    <a:pt x="498" y="188"/>
                    <a:pt x="493" y="185"/>
                    <a:pt x="490" y="183"/>
                  </a:cubicBezTo>
                  <a:cubicBezTo>
                    <a:pt x="487" y="182"/>
                    <a:pt x="478" y="184"/>
                    <a:pt x="476" y="182"/>
                  </a:cubicBezTo>
                  <a:cubicBezTo>
                    <a:pt x="474" y="180"/>
                    <a:pt x="477" y="178"/>
                    <a:pt x="475" y="177"/>
                  </a:cubicBezTo>
                  <a:cubicBezTo>
                    <a:pt x="474" y="175"/>
                    <a:pt x="475" y="172"/>
                    <a:pt x="477" y="168"/>
                  </a:cubicBezTo>
                  <a:cubicBezTo>
                    <a:pt x="480" y="165"/>
                    <a:pt x="477" y="159"/>
                    <a:pt x="474" y="158"/>
                  </a:cubicBezTo>
                  <a:cubicBezTo>
                    <a:pt x="470" y="157"/>
                    <a:pt x="471" y="160"/>
                    <a:pt x="471" y="161"/>
                  </a:cubicBezTo>
                  <a:cubicBezTo>
                    <a:pt x="472" y="162"/>
                    <a:pt x="472" y="167"/>
                    <a:pt x="469" y="170"/>
                  </a:cubicBezTo>
                  <a:cubicBezTo>
                    <a:pt x="467" y="173"/>
                    <a:pt x="459" y="173"/>
                    <a:pt x="459" y="175"/>
                  </a:cubicBezTo>
                  <a:cubicBezTo>
                    <a:pt x="459" y="177"/>
                    <a:pt x="454" y="179"/>
                    <a:pt x="456" y="180"/>
                  </a:cubicBezTo>
                  <a:cubicBezTo>
                    <a:pt x="458" y="182"/>
                    <a:pt x="464" y="190"/>
                    <a:pt x="465" y="192"/>
                  </a:cubicBezTo>
                  <a:cubicBezTo>
                    <a:pt x="466" y="194"/>
                    <a:pt x="459" y="202"/>
                    <a:pt x="461" y="206"/>
                  </a:cubicBezTo>
                  <a:cubicBezTo>
                    <a:pt x="462" y="211"/>
                    <a:pt x="460" y="213"/>
                    <a:pt x="461" y="215"/>
                  </a:cubicBezTo>
                  <a:cubicBezTo>
                    <a:pt x="462" y="217"/>
                    <a:pt x="465" y="215"/>
                    <a:pt x="467" y="216"/>
                  </a:cubicBezTo>
                  <a:cubicBezTo>
                    <a:pt x="469" y="217"/>
                    <a:pt x="473" y="215"/>
                    <a:pt x="477" y="214"/>
                  </a:cubicBezTo>
                  <a:cubicBezTo>
                    <a:pt x="482" y="213"/>
                    <a:pt x="490" y="218"/>
                    <a:pt x="493" y="219"/>
                  </a:cubicBezTo>
                  <a:cubicBezTo>
                    <a:pt x="496" y="221"/>
                    <a:pt x="495" y="223"/>
                    <a:pt x="496" y="226"/>
                  </a:cubicBezTo>
                  <a:cubicBezTo>
                    <a:pt x="498" y="228"/>
                    <a:pt x="493" y="228"/>
                    <a:pt x="493" y="232"/>
                  </a:cubicBezTo>
                  <a:cubicBezTo>
                    <a:pt x="493" y="236"/>
                    <a:pt x="502" y="237"/>
                    <a:pt x="502" y="238"/>
                  </a:cubicBezTo>
                  <a:cubicBezTo>
                    <a:pt x="503" y="240"/>
                    <a:pt x="496" y="239"/>
                    <a:pt x="493" y="238"/>
                  </a:cubicBezTo>
                  <a:cubicBezTo>
                    <a:pt x="490" y="237"/>
                    <a:pt x="490" y="233"/>
                    <a:pt x="489" y="232"/>
                  </a:cubicBezTo>
                  <a:cubicBezTo>
                    <a:pt x="488" y="232"/>
                    <a:pt x="491" y="229"/>
                    <a:pt x="491" y="226"/>
                  </a:cubicBezTo>
                  <a:cubicBezTo>
                    <a:pt x="491" y="224"/>
                    <a:pt x="488" y="222"/>
                    <a:pt x="487" y="221"/>
                  </a:cubicBezTo>
                  <a:cubicBezTo>
                    <a:pt x="486" y="219"/>
                    <a:pt x="484" y="217"/>
                    <a:pt x="482" y="217"/>
                  </a:cubicBezTo>
                  <a:cubicBezTo>
                    <a:pt x="479" y="218"/>
                    <a:pt x="471" y="219"/>
                    <a:pt x="469" y="221"/>
                  </a:cubicBezTo>
                  <a:cubicBezTo>
                    <a:pt x="466" y="223"/>
                    <a:pt x="469" y="229"/>
                    <a:pt x="470" y="233"/>
                  </a:cubicBezTo>
                  <a:cubicBezTo>
                    <a:pt x="472" y="236"/>
                    <a:pt x="463" y="240"/>
                    <a:pt x="463" y="242"/>
                  </a:cubicBezTo>
                  <a:cubicBezTo>
                    <a:pt x="464" y="245"/>
                    <a:pt x="461" y="246"/>
                    <a:pt x="457" y="248"/>
                  </a:cubicBezTo>
                  <a:cubicBezTo>
                    <a:pt x="453" y="250"/>
                    <a:pt x="449" y="252"/>
                    <a:pt x="449" y="255"/>
                  </a:cubicBezTo>
                  <a:cubicBezTo>
                    <a:pt x="449" y="258"/>
                    <a:pt x="444" y="256"/>
                    <a:pt x="442" y="255"/>
                  </a:cubicBezTo>
                  <a:cubicBezTo>
                    <a:pt x="439" y="253"/>
                    <a:pt x="436" y="256"/>
                    <a:pt x="432" y="256"/>
                  </a:cubicBezTo>
                  <a:cubicBezTo>
                    <a:pt x="428" y="255"/>
                    <a:pt x="428" y="252"/>
                    <a:pt x="425" y="253"/>
                  </a:cubicBezTo>
                  <a:cubicBezTo>
                    <a:pt x="422" y="255"/>
                    <a:pt x="420" y="252"/>
                    <a:pt x="421" y="250"/>
                  </a:cubicBezTo>
                  <a:cubicBezTo>
                    <a:pt x="422" y="248"/>
                    <a:pt x="425" y="249"/>
                    <a:pt x="426" y="251"/>
                  </a:cubicBezTo>
                  <a:cubicBezTo>
                    <a:pt x="426" y="253"/>
                    <a:pt x="428" y="252"/>
                    <a:pt x="431" y="250"/>
                  </a:cubicBezTo>
                  <a:cubicBezTo>
                    <a:pt x="433" y="249"/>
                    <a:pt x="432" y="252"/>
                    <a:pt x="435" y="252"/>
                  </a:cubicBezTo>
                  <a:cubicBezTo>
                    <a:pt x="439" y="253"/>
                    <a:pt x="437" y="251"/>
                    <a:pt x="440" y="251"/>
                  </a:cubicBezTo>
                  <a:cubicBezTo>
                    <a:pt x="442" y="251"/>
                    <a:pt x="443" y="250"/>
                    <a:pt x="442" y="249"/>
                  </a:cubicBezTo>
                  <a:cubicBezTo>
                    <a:pt x="441" y="247"/>
                    <a:pt x="444" y="246"/>
                    <a:pt x="445" y="246"/>
                  </a:cubicBezTo>
                  <a:cubicBezTo>
                    <a:pt x="447" y="245"/>
                    <a:pt x="446" y="242"/>
                    <a:pt x="448" y="241"/>
                  </a:cubicBezTo>
                  <a:cubicBezTo>
                    <a:pt x="450" y="240"/>
                    <a:pt x="449" y="239"/>
                    <a:pt x="450" y="239"/>
                  </a:cubicBezTo>
                  <a:cubicBezTo>
                    <a:pt x="452" y="238"/>
                    <a:pt x="453" y="236"/>
                    <a:pt x="454" y="236"/>
                  </a:cubicBezTo>
                  <a:cubicBezTo>
                    <a:pt x="456" y="236"/>
                    <a:pt x="457" y="233"/>
                    <a:pt x="456" y="232"/>
                  </a:cubicBezTo>
                  <a:cubicBezTo>
                    <a:pt x="455" y="230"/>
                    <a:pt x="457" y="227"/>
                    <a:pt x="458" y="226"/>
                  </a:cubicBezTo>
                  <a:cubicBezTo>
                    <a:pt x="460" y="226"/>
                    <a:pt x="460" y="224"/>
                    <a:pt x="458" y="223"/>
                  </a:cubicBezTo>
                  <a:cubicBezTo>
                    <a:pt x="457" y="222"/>
                    <a:pt x="451" y="218"/>
                    <a:pt x="452" y="216"/>
                  </a:cubicBezTo>
                  <a:cubicBezTo>
                    <a:pt x="452" y="213"/>
                    <a:pt x="451" y="209"/>
                    <a:pt x="452" y="207"/>
                  </a:cubicBezTo>
                  <a:cubicBezTo>
                    <a:pt x="452" y="205"/>
                    <a:pt x="452" y="202"/>
                    <a:pt x="451" y="199"/>
                  </a:cubicBezTo>
                  <a:cubicBezTo>
                    <a:pt x="451" y="197"/>
                    <a:pt x="453" y="195"/>
                    <a:pt x="454" y="190"/>
                  </a:cubicBezTo>
                  <a:cubicBezTo>
                    <a:pt x="454" y="186"/>
                    <a:pt x="449" y="182"/>
                    <a:pt x="447" y="181"/>
                  </a:cubicBezTo>
                  <a:cubicBezTo>
                    <a:pt x="444" y="180"/>
                    <a:pt x="446" y="178"/>
                    <a:pt x="449" y="175"/>
                  </a:cubicBezTo>
                  <a:cubicBezTo>
                    <a:pt x="453" y="172"/>
                    <a:pt x="453" y="162"/>
                    <a:pt x="453" y="160"/>
                  </a:cubicBezTo>
                  <a:cubicBezTo>
                    <a:pt x="453" y="158"/>
                    <a:pt x="445" y="156"/>
                    <a:pt x="443" y="157"/>
                  </a:cubicBezTo>
                  <a:cubicBezTo>
                    <a:pt x="440" y="157"/>
                    <a:pt x="429" y="156"/>
                    <a:pt x="427" y="156"/>
                  </a:cubicBezTo>
                  <a:cubicBezTo>
                    <a:pt x="424" y="155"/>
                    <a:pt x="423" y="158"/>
                    <a:pt x="422" y="161"/>
                  </a:cubicBezTo>
                  <a:cubicBezTo>
                    <a:pt x="421" y="163"/>
                    <a:pt x="418" y="167"/>
                    <a:pt x="416" y="173"/>
                  </a:cubicBezTo>
                  <a:cubicBezTo>
                    <a:pt x="415" y="178"/>
                    <a:pt x="408" y="180"/>
                    <a:pt x="405" y="181"/>
                  </a:cubicBezTo>
                  <a:cubicBezTo>
                    <a:pt x="402" y="182"/>
                    <a:pt x="400" y="187"/>
                    <a:pt x="402" y="189"/>
                  </a:cubicBezTo>
                  <a:cubicBezTo>
                    <a:pt x="403" y="191"/>
                    <a:pt x="405" y="189"/>
                    <a:pt x="406" y="190"/>
                  </a:cubicBezTo>
                  <a:cubicBezTo>
                    <a:pt x="408" y="190"/>
                    <a:pt x="406" y="196"/>
                    <a:pt x="405" y="196"/>
                  </a:cubicBezTo>
                  <a:cubicBezTo>
                    <a:pt x="404" y="197"/>
                    <a:pt x="407" y="199"/>
                    <a:pt x="405" y="200"/>
                  </a:cubicBezTo>
                  <a:cubicBezTo>
                    <a:pt x="403" y="202"/>
                    <a:pt x="401" y="205"/>
                    <a:pt x="402" y="206"/>
                  </a:cubicBezTo>
                  <a:cubicBezTo>
                    <a:pt x="403" y="208"/>
                    <a:pt x="409" y="208"/>
                    <a:pt x="412" y="210"/>
                  </a:cubicBezTo>
                  <a:cubicBezTo>
                    <a:pt x="414" y="211"/>
                    <a:pt x="413" y="214"/>
                    <a:pt x="415" y="217"/>
                  </a:cubicBezTo>
                  <a:cubicBezTo>
                    <a:pt x="417" y="219"/>
                    <a:pt x="420" y="218"/>
                    <a:pt x="421" y="219"/>
                  </a:cubicBezTo>
                  <a:cubicBezTo>
                    <a:pt x="422" y="221"/>
                    <a:pt x="417" y="227"/>
                    <a:pt x="415" y="228"/>
                  </a:cubicBezTo>
                  <a:cubicBezTo>
                    <a:pt x="414" y="228"/>
                    <a:pt x="407" y="221"/>
                    <a:pt x="405" y="220"/>
                  </a:cubicBezTo>
                  <a:cubicBezTo>
                    <a:pt x="403" y="218"/>
                    <a:pt x="395" y="216"/>
                    <a:pt x="392" y="214"/>
                  </a:cubicBezTo>
                  <a:cubicBezTo>
                    <a:pt x="388" y="212"/>
                    <a:pt x="385" y="212"/>
                    <a:pt x="380" y="209"/>
                  </a:cubicBezTo>
                  <a:cubicBezTo>
                    <a:pt x="376" y="206"/>
                    <a:pt x="373" y="205"/>
                    <a:pt x="365" y="205"/>
                  </a:cubicBezTo>
                  <a:cubicBezTo>
                    <a:pt x="357" y="205"/>
                    <a:pt x="352" y="203"/>
                    <a:pt x="349" y="204"/>
                  </a:cubicBezTo>
                  <a:cubicBezTo>
                    <a:pt x="347" y="204"/>
                    <a:pt x="348" y="201"/>
                    <a:pt x="343" y="199"/>
                  </a:cubicBezTo>
                  <a:cubicBezTo>
                    <a:pt x="339" y="197"/>
                    <a:pt x="336" y="194"/>
                    <a:pt x="333" y="196"/>
                  </a:cubicBezTo>
                  <a:cubicBezTo>
                    <a:pt x="330" y="197"/>
                    <a:pt x="331" y="202"/>
                    <a:pt x="335" y="203"/>
                  </a:cubicBezTo>
                  <a:cubicBezTo>
                    <a:pt x="339" y="203"/>
                    <a:pt x="337" y="205"/>
                    <a:pt x="342" y="205"/>
                  </a:cubicBezTo>
                  <a:cubicBezTo>
                    <a:pt x="346" y="205"/>
                    <a:pt x="347" y="206"/>
                    <a:pt x="347" y="209"/>
                  </a:cubicBezTo>
                  <a:cubicBezTo>
                    <a:pt x="347" y="212"/>
                    <a:pt x="349" y="214"/>
                    <a:pt x="351" y="216"/>
                  </a:cubicBezTo>
                  <a:cubicBezTo>
                    <a:pt x="353" y="218"/>
                    <a:pt x="352" y="221"/>
                    <a:pt x="348" y="221"/>
                  </a:cubicBezTo>
                  <a:cubicBezTo>
                    <a:pt x="345" y="221"/>
                    <a:pt x="341" y="221"/>
                    <a:pt x="343" y="223"/>
                  </a:cubicBezTo>
                  <a:cubicBezTo>
                    <a:pt x="344" y="226"/>
                    <a:pt x="342" y="226"/>
                    <a:pt x="338" y="225"/>
                  </a:cubicBezTo>
                  <a:cubicBezTo>
                    <a:pt x="335" y="224"/>
                    <a:pt x="337" y="222"/>
                    <a:pt x="338" y="220"/>
                  </a:cubicBezTo>
                  <a:cubicBezTo>
                    <a:pt x="340" y="219"/>
                    <a:pt x="335" y="217"/>
                    <a:pt x="333" y="216"/>
                  </a:cubicBezTo>
                  <a:cubicBezTo>
                    <a:pt x="331" y="216"/>
                    <a:pt x="322" y="222"/>
                    <a:pt x="320" y="223"/>
                  </a:cubicBezTo>
                  <a:cubicBezTo>
                    <a:pt x="318" y="224"/>
                    <a:pt x="312" y="221"/>
                    <a:pt x="306" y="223"/>
                  </a:cubicBezTo>
                  <a:cubicBezTo>
                    <a:pt x="300" y="224"/>
                    <a:pt x="300" y="229"/>
                    <a:pt x="298" y="229"/>
                  </a:cubicBezTo>
                  <a:cubicBezTo>
                    <a:pt x="296" y="228"/>
                    <a:pt x="289" y="229"/>
                    <a:pt x="287" y="228"/>
                  </a:cubicBezTo>
                  <a:cubicBezTo>
                    <a:pt x="284" y="226"/>
                    <a:pt x="286" y="225"/>
                    <a:pt x="289" y="225"/>
                  </a:cubicBezTo>
                  <a:cubicBezTo>
                    <a:pt x="291" y="226"/>
                    <a:pt x="292" y="225"/>
                    <a:pt x="291" y="223"/>
                  </a:cubicBezTo>
                  <a:cubicBezTo>
                    <a:pt x="289" y="221"/>
                    <a:pt x="293" y="218"/>
                    <a:pt x="293" y="217"/>
                  </a:cubicBezTo>
                  <a:cubicBezTo>
                    <a:pt x="293" y="216"/>
                    <a:pt x="283" y="219"/>
                    <a:pt x="281" y="221"/>
                  </a:cubicBezTo>
                  <a:cubicBezTo>
                    <a:pt x="280" y="222"/>
                    <a:pt x="281" y="224"/>
                    <a:pt x="280" y="225"/>
                  </a:cubicBezTo>
                  <a:cubicBezTo>
                    <a:pt x="278" y="226"/>
                    <a:pt x="278" y="224"/>
                    <a:pt x="276" y="223"/>
                  </a:cubicBezTo>
                  <a:cubicBezTo>
                    <a:pt x="274" y="222"/>
                    <a:pt x="259" y="226"/>
                    <a:pt x="257" y="229"/>
                  </a:cubicBezTo>
                  <a:cubicBezTo>
                    <a:pt x="254" y="232"/>
                    <a:pt x="249" y="232"/>
                    <a:pt x="249" y="234"/>
                  </a:cubicBezTo>
                  <a:cubicBezTo>
                    <a:pt x="249" y="236"/>
                    <a:pt x="242" y="235"/>
                    <a:pt x="239" y="237"/>
                  </a:cubicBezTo>
                  <a:cubicBezTo>
                    <a:pt x="237" y="238"/>
                    <a:pt x="238" y="243"/>
                    <a:pt x="237" y="245"/>
                  </a:cubicBezTo>
                  <a:cubicBezTo>
                    <a:pt x="236" y="248"/>
                    <a:pt x="226" y="247"/>
                    <a:pt x="223" y="247"/>
                  </a:cubicBezTo>
                  <a:cubicBezTo>
                    <a:pt x="220" y="247"/>
                    <a:pt x="219" y="241"/>
                    <a:pt x="216" y="241"/>
                  </a:cubicBezTo>
                  <a:cubicBezTo>
                    <a:pt x="214" y="241"/>
                    <a:pt x="215" y="237"/>
                    <a:pt x="216" y="236"/>
                  </a:cubicBezTo>
                  <a:cubicBezTo>
                    <a:pt x="217" y="234"/>
                    <a:pt x="219" y="235"/>
                    <a:pt x="222" y="233"/>
                  </a:cubicBezTo>
                  <a:cubicBezTo>
                    <a:pt x="225" y="231"/>
                    <a:pt x="228" y="234"/>
                    <a:pt x="229" y="233"/>
                  </a:cubicBezTo>
                  <a:cubicBezTo>
                    <a:pt x="231" y="232"/>
                    <a:pt x="225" y="228"/>
                    <a:pt x="224" y="225"/>
                  </a:cubicBezTo>
                  <a:cubicBezTo>
                    <a:pt x="224" y="222"/>
                    <a:pt x="217" y="221"/>
                    <a:pt x="214" y="222"/>
                  </a:cubicBezTo>
                  <a:cubicBezTo>
                    <a:pt x="210" y="223"/>
                    <a:pt x="206" y="222"/>
                    <a:pt x="203" y="221"/>
                  </a:cubicBezTo>
                  <a:cubicBezTo>
                    <a:pt x="201" y="220"/>
                    <a:pt x="201" y="223"/>
                    <a:pt x="205" y="224"/>
                  </a:cubicBezTo>
                  <a:cubicBezTo>
                    <a:pt x="209" y="225"/>
                    <a:pt x="207" y="228"/>
                    <a:pt x="207" y="230"/>
                  </a:cubicBezTo>
                  <a:cubicBezTo>
                    <a:pt x="208" y="232"/>
                    <a:pt x="206" y="236"/>
                    <a:pt x="204" y="239"/>
                  </a:cubicBezTo>
                  <a:cubicBezTo>
                    <a:pt x="202" y="242"/>
                    <a:pt x="203" y="242"/>
                    <a:pt x="207" y="242"/>
                  </a:cubicBezTo>
                  <a:cubicBezTo>
                    <a:pt x="210" y="242"/>
                    <a:pt x="210" y="246"/>
                    <a:pt x="210" y="250"/>
                  </a:cubicBezTo>
                  <a:cubicBezTo>
                    <a:pt x="210" y="253"/>
                    <a:pt x="207" y="254"/>
                    <a:pt x="207" y="256"/>
                  </a:cubicBezTo>
                  <a:cubicBezTo>
                    <a:pt x="207" y="259"/>
                    <a:pt x="204" y="255"/>
                    <a:pt x="204" y="256"/>
                  </a:cubicBezTo>
                  <a:cubicBezTo>
                    <a:pt x="203" y="257"/>
                    <a:pt x="202" y="256"/>
                    <a:pt x="201" y="254"/>
                  </a:cubicBezTo>
                  <a:cubicBezTo>
                    <a:pt x="201" y="252"/>
                    <a:pt x="195" y="253"/>
                    <a:pt x="193" y="252"/>
                  </a:cubicBezTo>
                  <a:cubicBezTo>
                    <a:pt x="190" y="251"/>
                    <a:pt x="189" y="252"/>
                    <a:pt x="187" y="255"/>
                  </a:cubicBezTo>
                  <a:cubicBezTo>
                    <a:pt x="186" y="257"/>
                    <a:pt x="182" y="258"/>
                    <a:pt x="180" y="258"/>
                  </a:cubicBezTo>
                  <a:cubicBezTo>
                    <a:pt x="177" y="258"/>
                    <a:pt x="174" y="262"/>
                    <a:pt x="172" y="264"/>
                  </a:cubicBezTo>
                  <a:cubicBezTo>
                    <a:pt x="169" y="265"/>
                    <a:pt x="169" y="268"/>
                    <a:pt x="172" y="271"/>
                  </a:cubicBezTo>
                  <a:cubicBezTo>
                    <a:pt x="175" y="274"/>
                    <a:pt x="176" y="276"/>
                    <a:pt x="176" y="278"/>
                  </a:cubicBezTo>
                  <a:cubicBezTo>
                    <a:pt x="175" y="279"/>
                    <a:pt x="167" y="279"/>
                    <a:pt x="166" y="277"/>
                  </a:cubicBezTo>
                  <a:cubicBezTo>
                    <a:pt x="164" y="275"/>
                    <a:pt x="159" y="275"/>
                    <a:pt x="157" y="275"/>
                  </a:cubicBezTo>
                  <a:cubicBezTo>
                    <a:pt x="155" y="275"/>
                    <a:pt x="150" y="269"/>
                    <a:pt x="147" y="269"/>
                  </a:cubicBezTo>
                  <a:cubicBezTo>
                    <a:pt x="145" y="269"/>
                    <a:pt x="143" y="272"/>
                    <a:pt x="142" y="274"/>
                  </a:cubicBezTo>
                  <a:cubicBezTo>
                    <a:pt x="141" y="276"/>
                    <a:pt x="143" y="276"/>
                    <a:pt x="145" y="279"/>
                  </a:cubicBezTo>
                  <a:cubicBezTo>
                    <a:pt x="146" y="282"/>
                    <a:pt x="151" y="282"/>
                    <a:pt x="153" y="282"/>
                  </a:cubicBezTo>
                  <a:cubicBezTo>
                    <a:pt x="155" y="282"/>
                    <a:pt x="154" y="285"/>
                    <a:pt x="154" y="287"/>
                  </a:cubicBezTo>
                  <a:cubicBezTo>
                    <a:pt x="153" y="288"/>
                    <a:pt x="149" y="289"/>
                    <a:pt x="147" y="288"/>
                  </a:cubicBezTo>
                  <a:cubicBezTo>
                    <a:pt x="146" y="286"/>
                    <a:pt x="141" y="288"/>
                    <a:pt x="141" y="286"/>
                  </a:cubicBezTo>
                  <a:cubicBezTo>
                    <a:pt x="141" y="284"/>
                    <a:pt x="137" y="281"/>
                    <a:pt x="133" y="281"/>
                  </a:cubicBezTo>
                  <a:cubicBezTo>
                    <a:pt x="129" y="282"/>
                    <a:pt x="128" y="280"/>
                    <a:pt x="129" y="277"/>
                  </a:cubicBezTo>
                  <a:cubicBezTo>
                    <a:pt x="129" y="274"/>
                    <a:pt x="127" y="272"/>
                    <a:pt x="127" y="270"/>
                  </a:cubicBezTo>
                  <a:cubicBezTo>
                    <a:pt x="127" y="269"/>
                    <a:pt x="125" y="266"/>
                    <a:pt x="127" y="265"/>
                  </a:cubicBezTo>
                  <a:cubicBezTo>
                    <a:pt x="129" y="264"/>
                    <a:pt x="127" y="262"/>
                    <a:pt x="128" y="260"/>
                  </a:cubicBezTo>
                  <a:cubicBezTo>
                    <a:pt x="128" y="258"/>
                    <a:pt x="124" y="255"/>
                    <a:pt x="121" y="255"/>
                  </a:cubicBezTo>
                  <a:cubicBezTo>
                    <a:pt x="118" y="255"/>
                    <a:pt x="119" y="252"/>
                    <a:pt x="116" y="251"/>
                  </a:cubicBezTo>
                  <a:cubicBezTo>
                    <a:pt x="113" y="251"/>
                    <a:pt x="108" y="246"/>
                    <a:pt x="108" y="244"/>
                  </a:cubicBezTo>
                  <a:cubicBezTo>
                    <a:pt x="107" y="242"/>
                    <a:pt x="103" y="242"/>
                    <a:pt x="105" y="242"/>
                  </a:cubicBezTo>
                  <a:cubicBezTo>
                    <a:pt x="106" y="241"/>
                    <a:pt x="109" y="242"/>
                    <a:pt x="111" y="244"/>
                  </a:cubicBezTo>
                  <a:cubicBezTo>
                    <a:pt x="114" y="246"/>
                    <a:pt x="117" y="248"/>
                    <a:pt x="123" y="249"/>
                  </a:cubicBezTo>
                  <a:cubicBezTo>
                    <a:pt x="129" y="250"/>
                    <a:pt x="131" y="253"/>
                    <a:pt x="138" y="254"/>
                  </a:cubicBezTo>
                  <a:cubicBezTo>
                    <a:pt x="144" y="255"/>
                    <a:pt x="148" y="256"/>
                    <a:pt x="158" y="257"/>
                  </a:cubicBezTo>
                  <a:cubicBezTo>
                    <a:pt x="167" y="258"/>
                    <a:pt x="179" y="249"/>
                    <a:pt x="182" y="246"/>
                  </a:cubicBezTo>
                  <a:cubicBezTo>
                    <a:pt x="185" y="244"/>
                    <a:pt x="181" y="238"/>
                    <a:pt x="181" y="236"/>
                  </a:cubicBezTo>
                  <a:cubicBezTo>
                    <a:pt x="181" y="234"/>
                    <a:pt x="177" y="234"/>
                    <a:pt x="176" y="233"/>
                  </a:cubicBezTo>
                  <a:cubicBezTo>
                    <a:pt x="176" y="231"/>
                    <a:pt x="173" y="228"/>
                    <a:pt x="169" y="228"/>
                  </a:cubicBezTo>
                  <a:cubicBezTo>
                    <a:pt x="166" y="228"/>
                    <a:pt x="165" y="224"/>
                    <a:pt x="162" y="224"/>
                  </a:cubicBezTo>
                  <a:cubicBezTo>
                    <a:pt x="160" y="225"/>
                    <a:pt x="158" y="223"/>
                    <a:pt x="150" y="218"/>
                  </a:cubicBezTo>
                  <a:cubicBezTo>
                    <a:pt x="143" y="213"/>
                    <a:pt x="132" y="210"/>
                    <a:pt x="130" y="210"/>
                  </a:cubicBezTo>
                  <a:cubicBezTo>
                    <a:pt x="129" y="211"/>
                    <a:pt x="127" y="212"/>
                    <a:pt x="126" y="210"/>
                  </a:cubicBezTo>
                  <a:cubicBezTo>
                    <a:pt x="125" y="208"/>
                    <a:pt x="122" y="208"/>
                    <a:pt x="120" y="210"/>
                  </a:cubicBezTo>
                  <a:cubicBezTo>
                    <a:pt x="118" y="211"/>
                    <a:pt x="116" y="209"/>
                    <a:pt x="112" y="209"/>
                  </a:cubicBezTo>
                  <a:cubicBezTo>
                    <a:pt x="108" y="210"/>
                    <a:pt x="106" y="208"/>
                    <a:pt x="107" y="207"/>
                  </a:cubicBezTo>
                  <a:cubicBezTo>
                    <a:pt x="108" y="206"/>
                    <a:pt x="114" y="207"/>
                    <a:pt x="114" y="205"/>
                  </a:cubicBezTo>
                  <a:cubicBezTo>
                    <a:pt x="113" y="203"/>
                    <a:pt x="111" y="205"/>
                    <a:pt x="108" y="202"/>
                  </a:cubicBezTo>
                  <a:cubicBezTo>
                    <a:pt x="105" y="200"/>
                    <a:pt x="103" y="202"/>
                    <a:pt x="102" y="204"/>
                  </a:cubicBezTo>
                  <a:cubicBezTo>
                    <a:pt x="101" y="205"/>
                    <a:pt x="99" y="205"/>
                    <a:pt x="97" y="203"/>
                  </a:cubicBezTo>
                  <a:cubicBezTo>
                    <a:pt x="97" y="203"/>
                    <a:pt x="97" y="203"/>
                    <a:pt x="96" y="203"/>
                  </a:cubicBezTo>
                  <a:cubicBezTo>
                    <a:pt x="96" y="206"/>
                    <a:pt x="94" y="206"/>
                    <a:pt x="92" y="206"/>
                  </a:cubicBezTo>
                  <a:cubicBezTo>
                    <a:pt x="90" y="205"/>
                    <a:pt x="88" y="209"/>
                    <a:pt x="85" y="209"/>
                  </a:cubicBezTo>
                  <a:cubicBezTo>
                    <a:pt x="83" y="209"/>
                    <a:pt x="80" y="212"/>
                    <a:pt x="79" y="214"/>
                  </a:cubicBezTo>
                  <a:cubicBezTo>
                    <a:pt x="79" y="216"/>
                    <a:pt x="76" y="215"/>
                    <a:pt x="76" y="217"/>
                  </a:cubicBezTo>
                  <a:cubicBezTo>
                    <a:pt x="76" y="218"/>
                    <a:pt x="76" y="220"/>
                    <a:pt x="75" y="221"/>
                  </a:cubicBezTo>
                  <a:cubicBezTo>
                    <a:pt x="74" y="223"/>
                    <a:pt x="75" y="223"/>
                    <a:pt x="76" y="226"/>
                  </a:cubicBezTo>
                  <a:cubicBezTo>
                    <a:pt x="77" y="228"/>
                    <a:pt x="80" y="228"/>
                    <a:pt x="81" y="229"/>
                  </a:cubicBezTo>
                  <a:cubicBezTo>
                    <a:pt x="83" y="230"/>
                    <a:pt x="87" y="234"/>
                    <a:pt x="87" y="235"/>
                  </a:cubicBezTo>
                  <a:cubicBezTo>
                    <a:pt x="87" y="237"/>
                    <a:pt x="84" y="240"/>
                    <a:pt x="82" y="241"/>
                  </a:cubicBezTo>
                  <a:cubicBezTo>
                    <a:pt x="81" y="242"/>
                    <a:pt x="79" y="245"/>
                    <a:pt x="80" y="246"/>
                  </a:cubicBezTo>
                  <a:cubicBezTo>
                    <a:pt x="81" y="248"/>
                    <a:pt x="85" y="254"/>
                    <a:pt x="88" y="259"/>
                  </a:cubicBezTo>
                  <a:cubicBezTo>
                    <a:pt x="90" y="264"/>
                    <a:pt x="87" y="262"/>
                    <a:pt x="85" y="264"/>
                  </a:cubicBezTo>
                  <a:cubicBezTo>
                    <a:pt x="83" y="266"/>
                    <a:pt x="86" y="269"/>
                    <a:pt x="86" y="270"/>
                  </a:cubicBezTo>
                  <a:cubicBezTo>
                    <a:pt x="87" y="272"/>
                    <a:pt x="84" y="272"/>
                    <a:pt x="84" y="273"/>
                  </a:cubicBezTo>
                  <a:cubicBezTo>
                    <a:pt x="84" y="274"/>
                    <a:pt x="88" y="275"/>
                    <a:pt x="88" y="276"/>
                  </a:cubicBezTo>
                  <a:cubicBezTo>
                    <a:pt x="89" y="277"/>
                    <a:pt x="86" y="278"/>
                    <a:pt x="87" y="280"/>
                  </a:cubicBezTo>
                  <a:cubicBezTo>
                    <a:pt x="88" y="282"/>
                    <a:pt x="91" y="282"/>
                    <a:pt x="92" y="284"/>
                  </a:cubicBezTo>
                  <a:cubicBezTo>
                    <a:pt x="92" y="287"/>
                    <a:pt x="86" y="287"/>
                    <a:pt x="86" y="289"/>
                  </a:cubicBezTo>
                  <a:cubicBezTo>
                    <a:pt x="87" y="291"/>
                    <a:pt x="94" y="294"/>
                    <a:pt x="97" y="297"/>
                  </a:cubicBezTo>
                  <a:cubicBezTo>
                    <a:pt x="100" y="301"/>
                    <a:pt x="100" y="302"/>
                    <a:pt x="99" y="304"/>
                  </a:cubicBezTo>
                  <a:cubicBezTo>
                    <a:pt x="98" y="308"/>
                    <a:pt x="89" y="311"/>
                    <a:pt x="87" y="316"/>
                  </a:cubicBezTo>
                  <a:cubicBezTo>
                    <a:pt x="85" y="320"/>
                    <a:pt x="77" y="323"/>
                    <a:pt x="74" y="326"/>
                  </a:cubicBezTo>
                  <a:cubicBezTo>
                    <a:pt x="73" y="328"/>
                    <a:pt x="71" y="330"/>
                    <a:pt x="70" y="331"/>
                  </a:cubicBezTo>
                  <a:cubicBezTo>
                    <a:pt x="71" y="331"/>
                    <a:pt x="73" y="331"/>
                    <a:pt x="74" y="330"/>
                  </a:cubicBezTo>
                  <a:cubicBezTo>
                    <a:pt x="75" y="329"/>
                    <a:pt x="77" y="334"/>
                    <a:pt x="79" y="336"/>
                  </a:cubicBezTo>
                  <a:cubicBezTo>
                    <a:pt x="81" y="337"/>
                    <a:pt x="85" y="336"/>
                    <a:pt x="86" y="337"/>
                  </a:cubicBezTo>
                  <a:cubicBezTo>
                    <a:pt x="88" y="339"/>
                    <a:pt x="85" y="339"/>
                    <a:pt x="82" y="338"/>
                  </a:cubicBezTo>
                  <a:cubicBezTo>
                    <a:pt x="79" y="338"/>
                    <a:pt x="79" y="340"/>
                    <a:pt x="74" y="341"/>
                  </a:cubicBezTo>
                  <a:cubicBezTo>
                    <a:pt x="71" y="342"/>
                    <a:pt x="71" y="343"/>
                    <a:pt x="70" y="344"/>
                  </a:cubicBezTo>
                  <a:cubicBezTo>
                    <a:pt x="72" y="347"/>
                    <a:pt x="69" y="348"/>
                    <a:pt x="68" y="350"/>
                  </a:cubicBezTo>
                  <a:cubicBezTo>
                    <a:pt x="67" y="352"/>
                    <a:pt x="66" y="353"/>
                    <a:pt x="65" y="354"/>
                  </a:cubicBezTo>
                  <a:cubicBezTo>
                    <a:pt x="65" y="356"/>
                    <a:pt x="66" y="357"/>
                    <a:pt x="66" y="359"/>
                  </a:cubicBezTo>
                  <a:cubicBezTo>
                    <a:pt x="66" y="361"/>
                    <a:pt x="67" y="362"/>
                    <a:pt x="68" y="364"/>
                  </a:cubicBezTo>
                  <a:cubicBezTo>
                    <a:pt x="69" y="365"/>
                    <a:pt x="67" y="365"/>
                    <a:pt x="66" y="366"/>
                  </a:cubicBezTo>
                  <a:cubicBezTo>
                    <a:pt x="65" y="367"/>
                    <a:pt x="65" y="369"/>
                    <a:pt x="67" y="371"/>
                  </a:cubicBezTo>
                  <a:cubicBezTo>
                    <a:pt x="68" y="372"/>
                    <a:pt x="68" y="374"/>
                    <a:pt x="68" y="376"/>
                  </a:cubicBezTo>
                  <a:cubicBezTo>
                    <a:pt x="67" y="377"/>
                    <a:pt x="69" y="379"/>
                    <a:pt x="70" y="380"/>
                  </a:cubicBezTo>
                  <a:cubicBezTo>
                    <a:pt x="72" y="382"/>
                    <a:pt x="71" y="385"/>
                    <a:pt x="73" y="386"/>
                  </a:cubicBezTo>
                  <a:cubicBezTo>
                    <a:pt x="74" y="387"/>
                    <a:pt x="75" y="388"/>
                    <a:pt x="77" y="387"/>
                  </a:cubicBezTo>
                  <a:cubicBezTo>
                    <a:pt x="79" y="387"/>
                    <a:pt x="80" y="388"/>
                    <a:pt x="81" y="390"/>
                  </a:cubicBezTo>
                  <a:cubicBezTo>
                    <a:pt x="82" y="391"/>
                    <a:pt x="84" y="390"/>
                    <a:pt x="86" y="390"/>
                  </a:cubicBezTo>
                  <a:cubicBezTo>
                    <a:pt x="88" y="389"/>
                    <a:pt x="93" y="391"/>
                    <a:pt x="94" y="392"/>
                  </a:cubicBezTo>
                  <a:cubicBezTo>
                    <a:pt x="95" y="392"/>
                    <a:pt x="94" y="396"/>
                    <a:pt x="94" y="398"/>
                  </a:cubicBezTo>
                  <a:cubicBezTo>
                    <a:pt x="95" y="400"/>
                    <a:pt x="93" y="402"/>
                    <a:pt x="95" y="404"/>
                  </a:cubicBezTo>
                  <a:cubicBezTo>
                    <a:pt x="97" y="405"/>
                    <a:pt x="97" y="408"/>
                    <a:pt x="99" y="409"/>
                  </a:cubicBezTo>
                  <a:cubicBezTo>
                    <a:pt x="102" y="410"/>
                    <a:pt x="103" y="413"/>
                    <a:pt x="104" y="413"/>
                  </a:cubicBezTo>
                  <a:cubicBezTo>
                    <a:pt x="106" y="414"/>
                    <a:pt x="108" y="416"/>
                    <a:pt x="109" y="418"/>
                  </a:cubicBezTo>
                  <a:cubicBezTo>
                    <a:pt x="109" y="419"/>
                    <a:pt x="106" y="421"/>
                    <a:pt x="104" y="422"/>
                  </a:cubicBezTo>
                  <a:cubicBezTo>
                    <a:pt x="103" y="422"/>
                    <a:pt x="100" y="419"/>
                    <a:pt x="99" y="421"/>
                  </a:cubicBezTo>
                  <a:cubicBezTo>
                    <a:pt x="97" y="422"/>
                    <a:pt x="99" y="424"/>
                    <a:pt x="100" y="429"/>
                  </a:cubicBezTo>
                  <a:cubicBezTo>
                    <a:pt x="101" y="433"/>
                    <a:pt x="102" y="433"/>
                    <a:pt x="103" y="433"/>
                  </a:cubicBezTo>
                  <a:cubicBezTo>
                    <a:pt x="105" y="433"/>
                    <a:pt x="106" y="432"/>
                    <a:pt x="107" y="431"/>
                  </a:cubicBezTo>
                  <a:cubicBezTo>
                    <a:pt x="109" y="430"/>
                    <a:pt x="112" y="431"/>
                    <a:pt x="113" y="431"/>
                  </a:cubicBezTo>
                  <a:cubicBezTo>
                    <a:pt x="114" y="430"/>
                    <a:pt x="119" y="430"/>
                    <a:pt x="120" y="432"/>
                  </a:cubicBezTo>
                  <a:cubicBezTo>
                    <a:pt x="121" y="433"/>
                    <a:pt x="122" y="437"/>
                    <a:pt x="121" y="438"/>
                  </a:cubicBezTo>
                  <a:cubicBezTo>
                    <a:pt x="120" y="439"/>
                    <a:pt x="122" y="441"/>
                    <a:pt x="123" y="443"/>
                  </a:cubicBezTo>
                  <a:cubicBezTo>
                    <a:pt x="124" y="444"/>
                    <a:pt x="128" y="444"/>
                    <a:pt x="129" y="444"/>
                  </a:cubicBezTo>
                  <a:cubicBezTo>
                    <a:pt x="130" y="445"/>
                    <a:pt x="133" y="449"/>
                    <a:pt x="133" y="451"/>
                  </a:cubicBezTo>
                  <a:cubicBezTo>
                    <a:pt x="132" y="452"/>
                    <a:pt x="135" y="453"/>
                    <a:pt x="136" y="452"/>
                  </a:cubicBezTo>
                  <a:cubicBezTo>
                    <a:pt x="137" y="452"/>
                    <a:pt x="138" y="453"/>
                    <a:pt x="140" y="454"/>
                  </a:cubicBezTo>
                  <a:cubicBezTo>
                    <a:pt x="141" y="455"/>
                    <a:pt x="143" y="455"/>
                    <a:pt x="144" y="454"/>
                  </a:cubicBezTo>
                  <a:cubicBezTo>
                    <a:pt x="146" y="453"/>
                    <a:pt x="148" y="452"/>
                    <a:pt x="149" y="453"/>
                  </a:cubicBezTo>
                  <a:cubicBezTo>
                    <a:pt x="150" y="455"/>
                    <a:pt x="153" y="457"/>
                    <a:pt x="153" y="458"/>
                  </a:cubicBezTo>
                  <a:cubicBezTo>
                    <a:pt x="153" y="459"/>
                    <a:pt x="157" y="458"/>
                    <a:pt x="160" y="459"/>
                  </a:cubicBezTo>
                  <a:cubicBezTo>
                    <a:pt x="162" y="460"/>
                    <a:pt x="164" y="460"/>
                    <a:pt x="167" y="461"/>
                  </a:cubicBezTo>
                  <a:cubicBezTo>
                    <a:pt x="169" y="462"/>
                    <a:pt x="171" y="462"/>
                    <a:pt x="172" y="464"/>
                  </a:cubicBezTo>
                  <a:cubicBezTo>
                    <a:pt x="172" y="465"/>
                    <a:pt x="169" y="467"/>
                    <a:pt x="169" y="467"/>
                  </a:cubicBezTo>
                  <a:cubicBezTo>
                    <a:pt x="169" y="468"/>
                    <a:pt x="171" y="469"/>
                    <a:pt x="171" y="470"/>
                  </a:cubicBezTo>
                  <a:cubicBezTo>
                    <a:pt x="171" y="471"/>
                    <a:pt x="169" y="471"/>
                    <a:pt x="168" y="472"/>
                  </a:cubicBezTo>
                  <a:cubicBezTo>
                    <a:pt x="168" y="473"/>
                    <a:pt x="170" y="474"/>
                    <a:pt x="170" y="475"/>
                  </a:cubicBezTo>
                  <a:cubicBezTo>
                    <a:pt x="170" y="476"/>
                    <a:pt x="169" y="479"/>
                    <a:pt x="169" y="480"/>
                  </a:cubicBezTo>
                  <a:cubicBezTo>
                    <a:pt x="169" y="481"/>
                    <a:pt x="163" y="480"/>
                    <a:pt x="162" y="480"/>
                  </a:cubicBezTo>
                  <a:cubicBezTo>
                    <a:pt x="160" y="480"/>
                    <a:pt x="156" y="484"/>
                    <a:pt x="155" y="484"/>
                  </a:cubicBezTo>
                  <a:cubicBezTo>
                    <a:pt x="154" y="485"/>
                    <a:pt x="155" y="487"/>
                    <a:pt x="155" y="488"/>
                  </a:cubicBezTo>
                  <a:cubicBezTo>
                    <a:pt x="159" y="488"/>
                    <a:pt x="163" y="487"/>
                    <a:pt x="164" y="488"/>
                  </a:cubicBezTo>
                  <a:cubicBezTo>
                    <a:pt x="164" y="490"/>
                    <a:pt x="155" y="494"/>
                    <a:pt x="153" y="494"/>
                  </a:cubicBezTo>
                  <a:cubicBezTo>
                    <a:pt x="151" y="495"/>
                    <a:pt x="156" y="498"/>
                    <a:pt x="156" y="499"/>
                  </a:cubicBezTo>
                  <a:cubicBezTo>
                    <a:pt x="156" y="501"/>
                    <a:pt x="151" y="501"/>
                    <a:pt x="151" y="504"/>
                  </a:cubicBezTo>
                  <a:cubicBezTo>
                    <a:pt x="152" y="507"/>
                    <a:pt x="150" y="508"/>
                    <a:pt x="147" y="508"/>
                  </a:cubicBezTo>
                  <a:cubicBezTo>
                    <a:pt x="144" y="508"/>
                    <a:pt x="143" y="509"/>
                    <a:pt x="144" y="509"/>
                  </a:cubicBezTo>
                  <a:cubicBezTo>
                    <a:pt x="146" y="510"/>
                    <a:pt x="146" y="513"/>
                    <a:pt x="151" y="515"/>
                  </a:cubicBezTo>
                  <a:cubicBezTo>
                    <a:pt x="156" y="516"/>
                    <a:pt x="162" y="521"/>
                    <a:pt x="167" y="526"/>
                  </a:cubicBezTo>
                  <a:cubicBezTo>
                    <a:pt x="167" y="527"/>
                    <a:pt x="168" y="527"/>
                    <a:pt x="169" y="528"/>
                  </a:cubicBezTo>
                  <a:cubicBezTo>
                    <a:pt x="170" y="527"/>
                    <a:pt x="171" y="527"/>
                    <a:pt x="172" y="526"/>
                  </a:cubicBezTo>
                  <a:cubicBezTo>
                    <a:pt x="175" y="526"/>
                    <a:pt x="180" y="528"/>
                    <a:pt x="182" y="529"/>
                  </a:cubicBezTo>
                  <a:cubicBezTo>
                    <a:pt x="185" y="531"/>
                    <a:pt x="194" y="529"/>
                    <a:pt x="195" y="531"/>
                  </a:cubicBezTo>
                  <a:cubicBezTo>
                    <a:pt x="196" y="532"/>
                    <a:pt x="199" y="534"/>
                    <a:pt x="200" y="534"/>
                  </a:cubicBezTo>
                  <a:cubicBezTo>
                    <a:pt x="202" y="534"/>
                    <a:pt x="204" y="538"/>
                    <a:pt x="206" y="536"/>
                  </a:cubicBezTo>
                  <a:cubicBezTo>
                    <a:pt x="207" y="535"/>
                    <a:pt x="213" y="535"/>
                    <a:pt x="214" y="535"/>
                  </a:cubicBezTo>
                  <a:cubicBezTo>
                    <a:pt x="216" y="535"/>
                    <a:pt x="216" y="536"/>
                    <a:pt x="217" y="536"/>
                  </a:cubicBezTo>
                  <a:cubicBezTo>
                    <a:pt x="219" y="536"/>
                    <a:pt x="219" y="542"/>
                    <a:pt x="220" y="542"/>
                  </a:cubicBezTo>
                  <a:cubicBezTo>
                    <a:pt x="221" y="541"/>
                    <a:pt x="225" y="545"/>
                    <a:pt x="228" y="545"/>
                  </a:cubicBezTo>
                  <a:cubicBezTo>
                    <a:pt x="230" y="546"/>
                    <a:pt x="233" y="550"/>
                    <a:pt x="234" y="550"/>
                  </a:cubicBezTo>
                  <a:cubicBezTo>
                    <a:pt x="235" y="550"/>
                    <a:pt x="237" y="552"/>
                    <a:pt x="238" y="550"/>
                  </a:cubicBezTo>
                  <a:cubicBezTo>
                    <a:pt x="239" y="548"/>
                    <a:pt x="242" y="549"/>
                    <a:pt x="243" y="546"/>
                  </a:cubicBezTo>
                  <a:cubicBezTo>
                    <a:pt x="239" y="540"/>
                    <a:pt x="233" y="534"/>
                    <a:pt x="234" y="531"/>
                  </a:cubicBezTo>
                  <a:cubicBezTo>
                    <a:pt x="234" y="527"/>
                    <a:pt x="236" y="524"/>
                    <a:pt x="230" y="520"/>
                  </a:cubicBezTo>
                  <a:cubicBezTo>
                    <a:pt x="225" y="515"/>
                    <a:pt x="231" y="512"/>
                    <a:pt x="235" y="508"/>
                  </a:cubicBezTo>
                  <a:cubicBezTo>
                    <a:pt x="238" y="503"/>
                    <a:pt x="245" y="502"/>
                    <a:pt x="250" y="499"/>
                  </a:cubicBezTo>
                  <a:cubicBezTo>
                    <a:pt x="249" y="498"/>
                    <a:pt x="248" y="497"/>
                    <a:pt x="247" y="497"/>
                  </a:cubicBezTo>
                  <a:cubicBezTo>
                    <a:pt x="243" y="495"/>
                    <a:pt x="242" y="494"/>
                    <a:pt x="245" y="493"/>
                  </a:cubicBezTo>
                  <a:cubicBezTo>
                    <a:pt x="248" y="492"/>
                    <a:pt x="246" y="491"/>
                    <a:pt x="244" y="488"/>
                  </a:cubicBezTo>
                  <a:cubicBezTo>
                    <a:pt x="241" y="485"/>
                    <a:pt x="240" y="482"/>
                    <a:pt x="239" y="482"/>
                  </a:cubicBezTo>
                  <a:cubicBezTo>
                    <a:pt x="237" y="482"/>
                    <a:pt x="235" y="482"/>
                    <a:pt x="233" y="482"/>
                  </a:cubicBezTo>
                  <a:cubicBezTo>
                    <a:pt x="230" y="483"/>
                    <a:pt x="231" y="480"/>
                    <a:pt x="231" y="478"/>
                  </a:cubicBezTo>
                  <a:cubicBezTo>
                    <a:pt x="231" y="475"/>
                    <a:pt x="227" y="476"/>
                    <a:pt x="226" y="475"/>
                  </a:cubicBezTo>
                  <a:cubicBezTo>
                    <a:pt x="225" y="473"/>
                    <a:pt x="227" y="470"/>
                    <a:pt x="228" y="469"/>
                  </a:cubicBezTo>
                  <a:cubicBezTo>
                    <a:pt x="229" y="469"/>
                    <a:pt x="231" y="468"/>
                    <a:pt x="231" y="467"/>
                  </a:cubicBezTo>
                  <a:cubicBezTo>
                    <a:pt x="231" y="466"/>
                    <a:pt x="227" y="465"/>
                    <a:pt x="228" y="463"/>
                  </a:cubicBezTo>
                  <a:cubicBezTo>
                    <a:pt x="230" y="460"/>
                    <a:pt x="233" y="460"/>
                    <a:pt x="233" y="457"/>
                  </a:cubicBezTo>
                  <a:cubicBezTo>
                    <a:pt x="233" y="455"/>
                    <a:pt x="235" y="452"/>
                    <a:pt x="238" y="454"/>
                  </a:cubicBezTo>
                  <a:cubicBezTo>
                    <a:pt x="240" y="456"/>
                    <a:pt x="242" y="461"/>
                    <a:pt x="245" y="460"/>
                  </a:cubicBezTo>
                  <a:cubicBezTo>
                    <a:pt x="248" y="459"/>
                    <a:pt x="246" y="456"/>
                    <a:pt x="245" y="455"/>
                  </a:cubicBezTo>
                  <a:cubicBezTo>
                    <a:pt x="245" y="453"/>
                    <a:pt x="244" y="451"/>
                    <a:pt x="248" y="450"/>
                  </a:cubicBezTo>
                  <a:cubicBezTo>
                    <a:pt x="251" y="449"/>
                    <a:pt x="249" y="446"/>
                    <a:pt x="252" y="446"/>
                  </a:cubicBezTo>
                  <a:cubicBezTo>
                    <a:pt x="255" y="446"/>
                    <a:pt x="259" y="443"/>
                    <a:pt x="261" y="442"/>
                  </a:cubicBezTo>
                  <a:cubicBezTo>
                    <a:pt x="262" y="441"/>
                    <a:pt x="266" y="439"/>
                    <a:pt x="267" y="440"/>
                  </a:cubicBezTo>
                  <a:cubicBezTo>
                    <a:pt x="269" y="441"/>
                    <a:pt x="271" y="443"/>
                    <a:pt x="272" y="440"/>
                  </a:cubicBezTo>
                  <a:cubicBezTo>
                    <a:pt x="273" y="438"/>
                    <a:pt x="277" y="439"/>
                    <a:pt x="278" y="440"/>
                  </a:cubicBezTo>
                  <a:cubicBezTo>
                    <a:pt x="278" y="442"/>
                    <a:pt x="285" y="442"/>
                    <a:pt x="287" y="443"/>
                  </a:cubicBezTo>
                  <a:cubicBezTo>
                    <a:pt x="290" y="445"/>
                    <a:pt x="295" y="448"/>
                    <a:pt x="295" y="449"/>
                  </a:cubicBezTo>
                  <a:cubicBezTo>
                    <a:pt x="295" y="451"/>
                    <a:pt x="297" y="453"/>
                    <a:pt x="297" y="450"/>
                  </a:cubicBezTo>
                  <a:cubicBezTo>
                    <a:pt x="297" y="448"/>
                    <a:pt x="299" y="448"/>
                    <a:pt x="302" y="450"/>
                  </a:cubicBezTo>
                  <a:cubicBezTo>
                    <a:pt x="305" y="452"/>
                    <a:pt x="309" y="451"/>
                    <a:pt x="310" y="449"/>
                  </a:cubicBezTo>
                  <a:cubicBezTo>
                    <a:pt x="310" y="448"/>
                    <a:pt x="316" y="445"/>
                    <a:pt x="318" y="447"/>
                  </a:cubicBezTo>
                  <a:cubicBezTo>
                    <a:pt x="320" y="448"/>
                    <a:pt x="320" y="449"/>
                    <a:pt x="323" y="447"/>
                  </a:cubicBezTo>
                  <a:cubicBezTo>
                    <a:pt x="325" y="445"/>
                    <a:pt x="330" y="445"/>
                    <a:pt x="331" y="448"/>
                  </a:cubicBezTo>
                  <a:cubicBezTo>
                    <a:pt x="332" y="450"/>
                    <a:pt x="334" y="450"/>
                    <a:pt x="336" y="450"/>
                  </a:cubicBezTo>
                  <a:cubicBezTo>
                    <a:pt x="339" y="450"/>
                    <a:pt x="339" y="454"/>
                    <a:pt x="341" y="453"/>
                  </a:cubicBezTo>
                  <a:cubicBezTo>
                    <a:pt x="342" y="452"/>
                    <a:pt x="342" y="448"/>
                    <a:pt x="344" y="449"/>
                  </a:cubicBezTo>
                  <a:cubicBezTo>
                    <a:pt x="345" y="449"/>
                    <a:pt x="347" y="451"/>
                    <a:pt x="350" y="451"/>
                  </a:cubicBezTo>
                  <a:cubicBezTo>
                    <a:pt x="353" y="451"/>
                    <a:pt x="355" y="451"/>
                    <a:pt x="355" y="448"/>
                  </a:cubicBezTo>
                  <a:cubicBezTo>
                    <a:pt x="355" y="446"/>
                    <a:pt x="355" y="442"/>
                    <a:pt x="353" y="442"/>
                  </a:cubicBezTo>
                  <a:cubicBezTo>
                    <a:pt x="351" y="442"/>
                    <a:pt x="349" y="441"/>
                    <a:pt x="347" y="441"/>
                  </a:cubicBezTo>
                  <a:cubicBezTo>
                    <a:pt x="345" y="441"/>
                    <a:pt x="342" y="437"/>
                    <a:pt x="345" y="436"/>
                  </a:cubicBezTo>
                  <a:cubicBezTo>
                    <a:pt x="347" y="435"/>
                    <a:pt x="351" y="433"/>
                    <a:pt x="350" y="432"/>
                  </a:cubicBezTo>
                  <a:cubicBezTo>
                    <a:pt x="349" y="430"/>
                    <a:pt x="348" y="426"/>
                    <a:pt x="351" y="426"/>
                  </a:cubicBezTo>
                  <a:cubicBezTo>
                    <a:pt x="354" y="425"/>
                    <a:pt x="361" y="425"/>
                    <a:pt x="360" y="424"/>
                  </a:cubicBezTo>
                  <a:cubicBezTo>
                    <a:pt x="360" y="423"/>
                    <a:pt x="354" y="422"/>
                    <a:pt x="353" y="420"/>
                  </a:cubicBezTo>
                  <a:cubicBezTo>
                    <a:pt x="352" y="418"/>
                    <a:pt x="351" y="414"/>
                    <a:pt x="352" y="413"/>
                  </a:cubicBezTo>
                  <a:cubicBezTo>
                    <a:pt x="354" y="413"/>
                    <a:pt x="357" y="414"/>
                    <a:pt x="360" y="413"/>
                  </a:cubicBezTo>
                  <a:cubicBezTo>
                    <a:pt x="362" y="412"/>
                    <a:pt x="367" y="414"/>
                    <a:pt x="370" y="412"/>
                  </a:cubicBezTo>
                  <a:cubicBezTo>
                    <a:pt x="373" y="410"/>
                    <a:pt x="379" y="409"/>
                    <a:pt x="382" y="409"/>
                  </a:cubicBezTo>
                  <a:cubicBezTo>
                    <a:pt x="386" y="409"/>
                    <a:pt x="388" y="407"/>
                    <a:pt x="391" y="407"/>
                  </a:cubicBezTo>
                  <a:cubicBezTo>
                    <a:pt x="394" y="406"/>
                    <a:pt x="401" y="405"/>
                    <a:pt x="403" y="404"/>
                  </a:cubicBezTo>
                  <a:cubicBezTo>
                    <a:pt x="405" y="404"/>
                    <a:pt x="415" y="402"/>
                    <a:pt x="415" y="400"/>
                  </a:cubicBezTo>
                  <a:cubicBezTo>
                    <a:pt x="416" y="398"/>
                    <a:pt x="424" y="397"/>
                    <a:pt x="426" y="398"/>
                  </a:cubicBezTo>
                  <a:cubicBezTo>
                    <a:pt x="428" y="399"/>
                    <a:pt x="430" y="399"/>
                    <a:pt x="432" y="399"/>
                  </a:cubicBezTo>
                  <a:cubicBezTo>
                    <a:pt x="434" y="398"/>
                    <a:pt x="438" y="400"/>
                    <a:pt x="438" y="402"/>
                  </a:cubicBezTo>
                  <a:cubicBezTo>
                    <a:pt x="437" y="404"/>
                    <a:pt x="439" y="406"/>
                    <a:pt x="439" y="408"/>
                  </a:cubicBezTo>
                  <a:cubicBezTo>
                    <a:pt x="439" y="410"/>
                    <a:pt x="437" y="410"/>
                    <a:pt x="438" y="412"/>
                  </a:cubicBezTo>
                  <a:cubicBezTo>
                    <a:pt x="439" y="413"/>
                    <a:pt x="444" y="412"/>
                    <a:pt x="446" y="410"/>
                  </a:cubicBezTo>
                  <a:cubicBezTo>
                    <a:pt x="447" y="409"/>
                    <a:pt x="449" y="411"/>
                    <a:pt x="449" y="412"/>
                  </a:cubicBezTo>
                  <a:cubicBezTo>
                    <a:pt x="449" y="414"/>
                    <a:pt x="451" y="415"/>
                    <a:pt x="451" y="413"/>
                  </a:cubicBezTo>
                  <a:cubicBezTo>
                    <a:pt x="451" y="411"/>
                    <a:pt x="454" y="412"/>
                    <a:pt x="455" y="413"/>
                  </a:cubicBezTo>
                  <a:cubicBezTo>
                    <a:pt x="456" y="415"/>
                    <a:pt x="460" y="412"/>
                    <a:pt x="460" y="414"/>
                  </a:cubicBezTo>
                  <a:cubicBezTo>
                    <a:pt x="460" y="416"/>
                    <a:pt x="455" y="417"/>
                    <a:pt x="457" y="419"/>
                  </a:cubicBezTo>
                  <a:cubicBezTo>
                    <a:pt x="459" y="421"/>
                    <a:pt x="460" y="417"/>
                    <a:pt x="463" y="418"/>
                  </a:cubicBezTo>
                  <a:cubicBezTo>
                    <a:pt x="466" y="419"/>
                    <a:pt x="470" y="415"/>
                    <a:pt x="472" y="414"/>
                  </a:cubicBezTo>
                  <a:cubicBezTo>
                    <a:pt x="475" y="414"/>
                    <a:pt x="478" y="411"/>
                    <a:pt x="480" y="410"/>
                  </a:cubicBezTo>
                  <a:cubicBezTo>
                    <a:pt x="482" y="409"/>
                    <a:pt x="487" y="409"/>
                    <a:pt x="486" y="410"/>
                  </a:cubicBezTo>
                  <a:cubicBezTo>
                    <a:pt x="484" y="412"/>
                    <a:pt x="482" y="415"/>
                    <a:pt x="488" y="417"/>
                  </a:cubicBezTo>
                  <a:cubicBezTo>
                    <a:pt x="494" y="419"/>
                    <a:pt x="500" y="430"/>
                    <a:pt x="504" y="435"/>
                  </a:cubicBezTo>
                  <a:cubicBezTo>
                    <a:pt x="507" y="441"/>
                    <a:pt x="510" y="450"/>
                    <a:pt x="512" y="450"/>
                  </a:cubicBezTo>
                  <a:cubicBezTo>
                    <a:pt x="514" y="450"/>
                    <a:pt x="515" y="445"/>
                    <a:pt x="517" y="445"/>
                  </a:cubicBezTo>
                  <a:cubicBezTo>
                    <a:pt x="520" y="444"/>
                    <a:pt x="521" y="449"/>
                    <a:pt x="524" y="449"/>
                  </a:cubicBezTo>
                  <a:cubicBezTo>
                    <a:pt x="526" y="450"/>
                    <a:pt x="530" y="452"/>
                    <a:pt x="532" y="451"/>
                  </a:cubicBezTo>
                  <a:cubicBezTo>
                    <a:pt x="534" y="450"/>
                    <a:pt x="539" y="447"/>
                    <a:pt x="540" y="448"/>
                  </a:cubicBezTo>
                  <a:cubicBezTo>
                    <a:pt x="542" y="449"/>
                    <a:pt x="544" y="449"/>
                    <a:pt x="546" y="453"/>
                  </a:cubicBezTo>
                  <a:cubicBezTo>
                    <a:pt x="547" y="456"/>
                    <a:pt x="549" y="457"/>
                    <a:pt x="551" y="457"/>
                  </a:cubicBezTo>
                  <a:cubicBezTo>
                    <a:pt x="552" y="457"/>
                    <a:pt x="553" y="459"/>
                    <a:pt x="553" y="460"/>
                  </a:cubicBezTo>
                  <a:cubicBezTo>
                    <a:pt x="553" y="462"/>
                    <a:pt x="555" y="464"/>
                    <a:pt x="557" y="464"/>
                  </a:cubicBezTo>
                  <a:cubicBezTo>
                    <a:pt x="558" y="464"/>
                    <a:pt x="562" y="463"/>
                    <a:pt x="564" y="463"/>
                  </a:cubicBezTo>
                  <a:cubicBezTo>
                    <a:pt x="565" y="462"/>
                    <a:pt x="566" y="461"/>
                    <a:pt x="567" y="463"/>
                  </a:cubicBezTo>
                  <a:cubicBezTo>
                    <a:pt x="567" y="465"/>
                    <a:pt x="569" y="467"/>
                    <a:pt x="571" y="467"/>
                  </a:cubicBezTo>
                  <a:cubicBezTo>
                    <a:pt x="572" y="467"/>
                    <a:pt x="575" y="469"/>
                    <a:pt x="575" y="467"/>
                  </a:cubicBezTo>
                  <a:cubicBezTo>
                    <a:pt x="576" y="466"/>
                    <a:pt x="580" y="465"/>
                    <a:pt x="581" y="465"/>
                  </a:cubicBezTo>
                  <a:cubicBezTo>
                    <a:pt x="583" y="465"/>
                    <a:pt x="588" y="464"/>
                    <a:pt x="589" y="462"/>
                  </a:cubicBezTo>
                  <a:cubicBezTo>
                    <a:pt x="590" y="459"/>
                    <a:pt x="594" y="459"/>
                    <a:pt x="595" y="458"/>
                  </a:cubicBezTo>
                  <a:cubicBezTo>
                    <a:pt x="597" y="456"/>
                    <a:pt x="600" y="456"/>
                    <a:pt x="601" y="454"/>
                  </a:cubicBezTo>
                  <a:cubicBezTo>
                    <a:pt x="602" y="453"/>
                    <a:pt x="606" y="453"/>
                    <a:pt x="607" y="452"/>
                  </a:cubicBezTo>
                  <a:cubicBezTo>
                    <a:pt x="607" y="450"/>
                    <a:pt x="611" y="450"/>
                    <a:pt x="613" y="451"/>
                  </a:cubicBezTo>
                  <a:cubicBezTo>
                    <a:pt x="614" y="451"/>
                    <a:pt x="623" y="453"/>
                    <a:pt x="624" y="453"/>
                  </a:cubicBezTo>
                  <a:cubicBezTo>
                    <a:pt x="625" y="452"/>
                    <a:pt x="626" y="457"/>
                    <a:pt x="627" y="457"/>
                  </a:cubicBezTo>
                  <a:cubicBezTo>
                    <a:pt x="628" y="458"/>
                    <a:pt x="633" y="461"/>
                    <a:pt x="634" y="460"/>
                  </a:cubicBezTo>
                  <a:cubicBezTo>
                    <a:pt x="635" y="459"/>
                    <a:pt x="638" y="458"/>
                    <a:pt x="641" y="460"/>
                  </a:cubicBezTo>
                  <a:cubicBezTo>
                    <a:pt x="643" y="461"/>
                    <a:pt x="646" y="463"/>
                    <a:pt x="647" y="461"/>
                  </a:cubicBezTo>
                  <a:cubicBezTo>
                    <a:pt x="648" y="460"/>
                    <a:pt x="653" y="459"/>
                    <a:pt x="654" y="458"/>
                  </a:cubicBezTo>
                  <a:cubicBezTo>
                    <a:pt x="654" y="457"/>
                    <a:pt x="655" y="454"/>
                    <a:pt x="654" y="453"/>
                  </a:cubicBezTo>
                  <a:cubicBezTo>
                    <a:pt x="653" y="452"/>
                    <a:pt x="651" y="448"/>
                    <a:pt x="651" y="446"/>
                  </a:cubicBezTo>
                  <a:cubicBezTo>
                    <a:pt x="650" y="444"/>
                    <a:pt x="654" y="443"/>
                    <a:pt x="654" y="442"/>
                  </a:cubicBezTo>
                  <a:cubicBezTo>
                    <a:pt x="655" y="440"/>
                    <a:pt x="658" y="440"/>
                    <a:pt x="659" y="439"/>
                  </a:cubicBezTo>
                  <a:cubicBezTo>
                    <a:pt x="660" y="438"/>
                    <a:pt x="660" y="435"/>
                    <a:pt x="662" y="436"/>
                  </a:cubicBezTo>
                  <a:cubicBezTo>
                    <a:pt x="664" y="436"/>
                    <a:pt x="667" y="438"/>
                    <a:pt x="668" y="438"/>
                  </a:cubicBezTo>
                  <a:cubicBezTo>
                    <a:pt x="669" y="439"/>
                    <a:pt x="672" y="440"/>
                    <a:pt x="673" y="440"/>
                  </a:cubicBezTo>
                  <a:cubicBezTo>
                    <a:pt x="675" y="440"/>
                    <a:pt x="678" y="441"/>
                    <a:pt x="679" y="442"/>
                  </a:cubicBezTo>
                  <a:cubicBezTo>
                    <a:pt x="681" y="443"/>
                    <a:pt x="687" y="443"/>
                    <a:pt x="688" y="445"/>
                  </a:cubicBezTo>
                  <a:cubicBezTo>
                    <a:pt x="689" y="446"/>
                    <a:pt x="687" y="450"/>
                    <a:pt x="689" y="452"/>
                  </a:cubicBezTo>
                  <a:cubicBezTo>
                    <a:pt x="690" y="453"/>
                    <a:pt x="693" y="457"/>
                    <a:pt x="694" y="456"/>
                  </a:cubicBezTo>
                  <a:cubicBezTo>
                    <a:pt x="695" y="455"/>
                    <a:pt x="700" y="458"/>
                    <a:pt x="701" y="458"/>
                  </a:cubicBezTo>
                  <a:cubicBezTo>
                    <a:pt x="703" y="458"/>
                    <a:pt x="706" y="455"/>
                    <a:pt x="707" y="455"/>
                  </a:cubicBezTo>
                  <a:cubicBezTo>
                    <a:pt x="709" y="455"/>
                    <a:pt x="714" y="454"/>
                    <a:pt x="715" y="454"/>
                  </a:cubicBezTo>
                  <a:cubicBezTo>
                    <a:pt x="717" y="454"/>
                    <a:pt x="722" y="456"/>
                    <a:pt x="723" y="456"/>
                  </a:cubicBezTo>
                  <a:cubicBezTo>
                    <a:pt x="724" y="455"/>
                    <a:pt x="729" y="456"/>
                    <a:pt x="729" y="458"/>
                  </a:cubicBezTo>
                  <a:cubicBezTo>
                    <a:pt x="730" y="459"/>
                    <a:pt x="736" y="459"/>
                    <a:pt x="736" y="461"/>
                  </a:cubicBezTo>
                  <a:cubicBezTo>
                    <a:pt x="736" y="463"/>
                    <a:pt x="740" y="464"/>
                    <a:pt x="741" y="466"/>
                  </a:cubicBezTo>
                  <a:cubicBezTo>
                    <a:pt x="742" y="468"/>
                    <a:pt x="750" y="466"/>
                    <a:pt x="751" y="468"/>
                  </a:cubicBezTo>
                  <a:cubicBezTo>
                    <a:pt x="753" y="469"/>
                    <a:pt x="762" y="469"/>
                    <a:pt x="763" y="468"/>
                  </a:cubicBezTo>
                  <a:cubicBezTo>
                    <a:pt x="763" y="467"/>
                    <a:pt x="772" y="466"/>
                    <a:pt x="774" y="465"/>
                  </a:cubicBezTo>
                  <a:cubicBezTo>
                    <a:pt x="775" y="464"/>
                    <a:pt x="780" y="464"/>
                    <a:pt x="780" y="462"/>
                  </a:cubicBezTo>
                  <a:cubicBezTo>
                    <a:pt x="781" y="461"/>
                    <a:pt x="785" y="459"/>
                    <a:pt x="787" y="458"/>
                  </a:cubicBezTo>
                  <a:cubicBezTo>
                    <a:pt x="789" y="456"/>
                    <a:pt x="797" y="457"/>
                    <a:pt x="797" y="458"/>
                  </a:cubicBezTo>
                  <a:cubicBezTo>
                    <a:pt x="798" y="460"/>
                    <a:pt x="803" y="461"/>
                    <a:pt x="805" y="460"/>
                  </a:cubicBezTo>
                  <a:cubicBezTo>
                    <a:pt x="807" y="459"/>
                    <a:pt x="812" y="460"/>
                    <a:pt x="813" y="462"/>
                  </a:cubicBezTo>
                  <a:cubicBezTo>
                    <a:pt x="813" y="464"/>
                    <a:pt x="819" y="465"/>
                    <a:pt x="821" y="464"/>
                  </a:cubicBezTo>
                  <a:cubicBezTo>
                    <a:pt x="822" y="464"/>
                    <a:pt x="827" y="460"/>
                    <a:pt x="829" y="460"/>
                  </a:cubicBezTo>
                  <a:cubicBezTo>
                    <a:pt x="831" y="460"/>
                    <a:pt x="833" y="458"/>
                    <a:pt x="833" y="456"/>
                  </a:cubicBezTo>
                  <a:cubicBezTo>
                    <a:pt x="832" y="454"/>
                    <a:pt x="836" y="449"/>
                    <a:pt x="837" y="447"/>
                  </a:cubicBezTo>
                  <a:cubicBezTo>
                    <a:pt x="837" y="445"/>
                    <a:pt x="841" y="440"/>
                    <a:pt x="842" y="439"/>
                  </a:cubicBezTo>
                  <a:cubicBezTo>
                    <a:pt x="843" y="439"/>
                    <a:pt x="846" y="437"/>
                    <a:pt x="846" y="435"/>
                  </a:cubicBezTo>
                  <a:cubicBezTo>
                    <a:pt x="845" y="434"/>
                    <a:pt x="845" y="429"/>
                    <a:pt x="843" y="429"/>
                  </a:cubicBezTo>
                  <a:cubicBezTo>
                    <a:pt x="842" y="429"/>
                    <a:pt x="839" y="429"/>
                    <a:pt x="842" y="425"/>
                  </a:cubicBezTo>
                  <a:cubicBezTo>
                    <a:pt x="846" y="420"/>
                    <a:pt x="852" y="421"/>
                    <a:pt x="853" y="421"/>
                  </a:cubicBezTo>
                  <a:cubicBezTo>
                    <a:pt x="854" y="421"/>
                    <a:pt x="862" y="419"/>
                    <a:pt x="865" y="420"/>
                  </a:cubicBezTo>
                  <a:cubicBezTo>
                    <a:pt x="869" y="421"/>
                    <a:pt x="871" y="420"/>
                    <a:pt x="875" y="422"/>
                  </a:cubicBezTo>
                  <a:cubicBezTo>
                    <a:pt x="879" y="424"/>
                    <a:pt x="884" y="423"/>
                    <a:pt x="885" y="425"/>
                  </a:cubicBezTo>
                  <a:cubicBezTo>
                    <a:pt x="886" y="426"/>
                    <a:pt x="891" y="428"/>
                    <a:pt x="891" y="431"/>
                  </a:cubicBezTo>
                  <a:cubicBezTo>
                    <a:pt x="890" y="434"/>
                    <a:pt x="893" y="432"/>
                    <a:pt x="895" y="439"/>
                  </a:cubicBezTo>
                  <a:cubicBezTo>
                    <a:pt x="896" y="445"/>
                    <a:pt x="899" y="446"/>
                    <a:pt x="900" y="449"/>
                  </a:cubicBezTo>
                  <a:cubicBezTo>
                    <a:pt x="900" y="452"/>
                    <a:pt x="904" y="457"/>
                    <a:pt x="904" y="459"/>
                  </a:cubicBezTo>
                  <a:cubicBezTo>
                    <a:pt x="903" y="461"/>
                    <a:pt x="903" y="463"/>
                    <a:pt x="907" y="464"/>
                  </a:cubicBezTo>
                  <a:cubicBezTo>
                    <a:pt x="911" y="464"/>
                    <a:pt x="914" y="467"/>
                    <a:pt x="915" y="467"/>
                  </a:cubicBezTo>
                  <a:cubicBezTo>
                    <a:pt x="916" y="466"/>
                    <a:pt x="921" y="468"/>
                    <a:pt x="924" y="470"/>
                  </a:cubicBezTo>
                  <a:cubicBezTo>
                    <a:pt x="926" y="473"/>
                    <a:pt x="930" y="472"/>
                    <a:pt x="930" y="474"/>
                  </a:cubicBezTo>
                  <a:cubicBezTo>
                    <a:pt x="929" y="477"/>
                    <a:pt x="932" y="479"/>
                    <a:pt x="931" y="481"/>
                  </a:cubicBezTo>
                  <a:cubicBezTo>
                    <a:pt x="931" y="484"/>
                    <a:pt x="936" y="485"/>
                    <a:pt x="940" y="485"/>
                  </a:cubicBezTo>
                  <a:cubicBezTo>
                    <a:pt x="943" y="484"/>
                    <a:pt x="946" y="486"/>
                    <a:pt x="947" y="483"/>
                  </a:cubicBezTo>
                  <a:cubicBezTo>
                    <a:pt x="949" y="480"/>
                    <a:pt x="954" y="481"/>
                    <a:pt x="955" y="480"/>
                  </a:cubicBezTo>
                  <a:cubicBezTo>
                    <a:pt x="957" y="479"/>
                    <a:pt x="962" y="477"/>
                    <a:pt x="962" y="482"/>
                  </a:cubicBezTo>
                  <a:cubicBezTo>
                    <a:pt x="962" y="486"/>
                    <a:pt x="965" y="487"/>
                    <a:pt x="962" y="489"/>
                  </a:cubicBezTo>
                  <a:cubicBezTo>
                    <a:pt x="960" y="490"/>
                    <a:pt x="959" y="497"/>
                    <a:pt x="958" y="499"/>
                  </a:cubicBezTo>
                  <a:cubicBezTo>
                    <a:pt x="957" y="502"/>
                    <a:pt x="953" y="503"/>
                    <a:pt x="953" y="506"/>
                  </a:cubicBezTo>
                  <a:cubicBezTo>
                    <a:pt x="952" y="509"/>
                    <a:pt x="949" y="509"/>
                    <a:pt x="949" y="511"/>
                  </a:cubicBezTo>
                  <a:cubicBezTo>
                    <a:pt x="949" y="514"/>
                    <a:pt x="944" y="513"/>
                    <a:pt x="941" y="511"/>
                  </a:cubicBezTo>
                  <a:cubicBezTo>
                    <a:pt x="939" y="510"/>
                    <a:pt x="936" y="515"/>
                    <a:pt x="934" y="515"/>
                  </a:cubicBezTo>
                  <a:cubicBezTo>
                    <a:pt x="932" y="515"/>
                    <a:pt x="933" y="519"/>
                    <a:pt x="933" y="521"/>
                  </a:cubicBezTo>
                  <a:cubicBezTo>
                    <a:pt x="934" y="522"/>
                    <a:pt x="932" y="525"/>
                    <a:pt x="934" y="528"/>
                  </a:cubicBezTo>
                  <a:cubicBezTo>
                    <a:pt x="934" y="529"/>
                    <a:pt x="934" y="532"/>
                    <a:pt x="934" y="536"/>
                  </a:cubicBezTo>
                  <a:cubicBezTo>
                    <a:pt x="937" y="533"/>
                    <a:pt x="940" y="532"/>
                    <a:pt x="941" y="532"/>
                  </a:cubicBezTo>
                  <a:cubicBezTo>
                    <a:pt x="944" y="532"/>
                    <a:pt x="947" y="537"/>
                    <a:pt x="951" y="537"/>
                  </a:cubicBezTo>
                  <a:cubicBezTo>
                    <a:pt x="954" y="537"/>
                    <a:pt x="970" y="527"/>
                    <a:pt x="970" y="525"/>
                  </a:cubicBezTo>
                  <a:cubicBezTo>
                    <a:pt x="971" y="523"/>
                    <a:pt x="980" y="514"/>
                    <a:pt x="984" y="510"/>
                  </a:cubicBezTo>
                  <a:cubicBezTo>
                    <a:pt x="988" y="505"/>
                    <a:pt x="994" y="499"/>
                    <a:pt x="996" y="493"/>
                  </a:cubicBezTo>
                  <a:cubicBezTo>
                    <a:pt x="998" y="490"/>
                    <a:pt x="1004" y="484"/>
                    <a:pt x="1005" y="481"/>
                  </a:cubicBezTo>
                  <a:cubicBezTo>
                    <a:pt x="1007" y="479"/>
                    <a:pt x="1008" y="479"/>
                    <a:pt x="1011" y="473"/>
                  </a:cubicBezTo>
                  <a:cubicBezTo>
                    <a:pt x="1013" y="467"/>
                    <a:pt x="1013" y="452"/>
                    <a:pt x="1014" y="451"/>
                  </a:cubicBezTo>
                  <a:cubicBezTo>
                    <a:pt x="1015" y="450"/>
                    <a:pt x="1015" y="447"/>
                    <a:pt x="1016" y="445"/>
                  </a:cubicBezTo>
                  <a:cubicBezTo>
                    <a:pt x="1017" y="444"/>
                    <a:pt x="1016" y="442"/>
                    <a:pt x="1019" y="439"/>
                  </a:cubicBezTo>
                  <a:cubicBezTo>
                    <a:pt x="1021" y="437"/>
                    <a:pt x="1021" y="435"/>
                    <a:pt x="1020" y="434"/>
                  </a:cubicBezTo>
                  <a:cubicBezTo>
                    <a:pt x="1020" y="432"/>
                    <a:pt x="1020" y="429"/>
                    <a:pt x="1020" y="427"/>
                  </a:cubicBezTo>
                  <a:cubicBezTo>
                    <a:pt x="1019" y="426"/>
                    <a:pt x="1019" y="426"/>
                    <a:pt x="1021" y="425"/>
                  </a:cubicBezTo>
                  <a:cubicBezTo>
                    <a:pt x="1022" y="424"/>
                    <a:pt x="1020" y="422"/>
                    <a:pt x="1018" y="421"/>
                  </a:cubicBezTo>
                  <a:cubicBezTo>
                    <a:pt x="1016" y="420"/>
                    <a:pt x="1013" y="419"/>
                    <a:pt x="1013" y="417"/>
                  </a:cubicBezTo>
                  <a:cubicBezTo>
                    <a:pt x="1012" y="414"/>
                    <a:pt x="1009" y="411"/>
                    <a:pt x="1006" y="412"/>
                  </a:cubicBezTo>
                  <a:cubicBezTo>
                    <a:pt x="1003" y="412"/>
                    <a:pt x="998" y="410"/>
                    <a:pt x="999" y="412"/>
                  </a:cubicBezTo>
                  <a:cubicBezTo>
                    <a:pt x="999" y="414"/>
                    <a:pt x="999" y="415"/>
                    <a:pt x="997" y="415"/>
                  </a:cubicBezTo>
                  <a:cubicBezTo>
                    <a:pt x="996" y="414"/>
                    <a:pt x="995" y="416"/>
                    <a:pt x="994" y="418"/>
                  </a:cubicBezTo>
                  <a:cubicBezTo>
                    <a:pt x="992" y="420"/>
                    <a:pt x="986" y="421"/>
                    <a:pt x="989" y="418"/>
                  </a:cubicBezTo>
                  <a:cubicBezTo>
                    <a:pt x="991" y="416"/>
                    <a:pt x="988" y="416"/>
                    <a:pt x="988" y="413"/>
                  </a:cubicBezTo>
                  <a:cubicBezTo>
                    <a:pt x="989" y="411"/>
                    <a:pt x="991" y="408"/>
                    <a:pt x="988" y="410"/>
                  </a:cubicBezTo>
                  <a:cubicBezTo>
                    <a:pt x="985" y="412"/>
                    <a:pt x="985" y="416"/>
                    <a:pt x="983" y="416"/>
                  </a:cubicBezTo>
                  <a:cubicBezTo>
                    <a:pt x="981" y="417"/>
                    <a:pt x="981" y="409"/>
                    <a:pt x="982" y="407"/>
                  </a:cubicBezTo>
                  <a:cubicBezTo>
                    <a:pt x="983" y="406"/>
                    <a:pt x="978" y="408"/>
                    <a:pt x="972" y="407"/>
                  </a:cubicBezTo>
                  <a:cubicBezTo>
                    <a:pt x="967" y="407"/>
                    <a:pt x="969" y="403"/>
                    <a:pt x="973" y="401"/>
                  </a:cubicBezTo>
                  <a:cubicBezTo>
                    <a:pt x="977" y="399"/>
                    <a:pt x="976" y="397"/>
                    <a:pt x="978" y="396"/>
                  </a:cubicBezTo>
                  <a:cubicBezTo>
                    <a:pt x="980" y="395"/>
                    <a:pt x="986" y="391"/>
                    <a:pt x="989" y="389"/>
                  </a:cubicBezTo>
                  <a:cubicBezTo>
                    <a:pt x="992" y="387"/>
                    <a:pt x="993" y="385"/>
                    <a:pt x="994" y="383"/>
                  </a:cubicBezTo>
                  <a:cubicBezTo>
                    <a:pt x="995" y="381"/>
                    <a:pt x="1001" y="379"/>
                    <a:pt x="1006" y="374"/>
                  </a:cubicBezTo>
                  <a:cubicBezTo>
                    <a:pt x="1011" y="370"/>
                    <a:pt x="1014" y="367"/>
                    <a:pt x="1015" y="365"/>
                  </a:cubicBezTo>
                  <a:cubicBezTo>
                    <a:pt x="1016" y="362"/>
                    <a:pt x="1024" y="359"/>
                    <a:pt x="1024" y="357"/>
                  </a:cubicBezTo>
                  <a:cubicBezTo>
                    <a:pt x="1025" y="355"/>
                    <a:pt x="1034" y="350"/>
                    <a:pt x="1040" y="349"/>
                  </a:cubicBezTo>
                  <a:cubicBezTo>
                    <a:pt x="1047" y="347"/>
                    <a:pt x="1057" y="349"/>
                    <a:pt x="1059" y="351"/>
                  </a:cubicBezTo>
                  <a:cubicBezTo>
                    <a:pt x="1060" y="353"/>
                    <a:pt x="1062" y="352"/>
                    <a:pt x="1063" y="351"/>
                  </a:cubicBezTo>
                  <a:cubicBezTo>
                    <a:pt x="1064" y="350"/>
                    <a:pt x="1066" y="350"/>
                    <a:pt x="1071" y="351"/>
                  </a:cubicBezTo>
                  <a:cubicBezTo>
                    <a:pt x="1075" y="351"/>
                    <a:pt x="1076" y="349"/>
                    <a:pt x="1079" y="350"/>
                  </a:cubicBezTo>
                  <a:cubicBezTo>
                    <a:pt x="1082" y="350"/>
                    <a:pt x="1084" y="351"/>
                    <a:pt x="1086" y="348"/>
                  </a:cubicBezTo>
                  <a:cubicBezTo>
                    <a:pt x="1088" y="344"/>
                    <a:pt x="1096" y="345"/>
                    <a:pt x="1098" y="346"/>
                  </a:cubicBezTo>
                  <a:cubicBezTo>
                    <a:pt x="1099" y="348"/>
                    <a:pt x="1101" y="349"/>
                    <a:pt x="1104" y="347"/>
                  </a:cubicBezTo>
                  <a:cubicBezTo>
                    <a:pt x="1107" y="345"/>
                    <a:pt x="1107" y="350"/>
                    <a:pt x="1110" y="350"/>
                  </a:cubicBezTo>
                  <a:cubicBezTo>
                    <a:pt x="1113" y="351"/>
                    <a:pt x="1111" y="353"/>
                    <a:pt x="1108" y="353"/>
                  </a:cubicBezTo>
                  <a:cubicBezTo>
                    <a:pt x="1106" y="353"/>
                    <a:pt x="1103" y="354"/>
                    <a:pt x="1106" y="356"/>
                  </a:cubicBezTo>
                  <a:cubicBezTo>
                    <a:pt x="1108" y="358"/>
                    <a:pt x="1112" y="354"/>
                    <a:pt x="1114" y="355"/>
                  </a:cubicBezTo>
                  <a:cubicBezTo>
                    <a:pt x="1116" y="355"/>
                    <a:pt x="1120" y="355"/>
                    <a:pt x="1123" y="353"/>
                  </a:cubicBezTo>
                  <a:cubicBezTo>
                    <a:pt x="1126" y="351"/>
                    <a:pt x="1127" y="355"/>
                    <a:pt x="1129" y="353"/>
                  </a:cubicBezTo>
                  <a:cubicBezTo>
                    <a:pt x="1131" y="351"/>
                    <a:pt x="1135" y="351"/>
                    <a:pt x="1138" y="351"/>
                  </a:cubicBezTo>
                  <a:cubicBezTo>
                    <a:pt x="1140" y="351"/>
                    <a:pt x="1138" y="348"/>
                    <a:pt x="1134" y="348"/>
                  </a:cubicBezTo>
                  <a:cubicBezTo>
                    <a:pt x="1130" y="348"/>
                    <a:pt x="1131" y="346"/>
                    <a:pt x="1134" y="341"/>
                  </a:cubicBezTo>
                  <a:cubicBezTo>
                    <a:pt x="1137" y="336"/>
                    <a:pt x="1142" y="333"/>
                    <a:pt x="1146" y="330"/>
                  </a:cubicBezTo>
                  <a:cubicBezTo>
                    <a:pt x="1150" y="327"/>
                    <a:pt x="1152" y="329"/>
                    <a:pt x="1152" y="327"/>
                  </a:cubicBezTo>
                  <a:cubicBezTo>
                    <a:pt x="1152" y="325"/>
                    <a:pt x="1154" y="319"/>
                    <a:pt x="1157" y="319"/>
                  </a:cubicBezTo>
                  <a:cubicBezTo>
                    <a:pt x="1159" y="319"/>
                    <a:pt x="1166" y="320"/>
                    <a:pt x="1170" y="318"/>
                  </a:cubicBezTo>
                  <a:cubicBezTo>
                    <a:pt x="1175" y="315"/>
                    <a:pt x="1174" y="319"/>
                    <a:pt x="1176" y="320"/>
                  </a:cubicBezTo>
                  <a:cubicBezTo>
                    <a:pt x="1178" y="321"/>
                    <a:pt x="1180" y="316"/>
                    <a:pt x="1182" y="318"/>
                  </a:cubicBezTo>
                  <a:cubicBezTo>
                    <a:pt x="1184" y="319"/>
                    <a:pt x="1179" y="322"/>
                    <a:pt x="1178" y="326"/>
                  </a:cubicBezTo>
                  <a:cubicBezTo>
                    <a:pt x="1177" y="329"/>
                    <a:pt x="1181" y="328"/>
                    <a:pt x="1183" y="329"/>
                  </a:cubicBezTo>
                  <a:cubicBezTo>
                    <a:pt x="1185" y="330"/>
                    <a:pt x="1180" y="331"/>
                    <a:pt x="1181" y="332"/>
                  </a:cubicBezTo>
                  <a:cubicBezTo>
                    <a:pt x="1181" y="333"/>
                    <a:pt x="1185" y="333"/>
                    <a:pt x="1191" y="328"/>
                  </a:cubicBezTo>
                  <a:cubicBezTo>
                    <a:pt x="1196" y="322"/>
                    <a:pt x="1201" y="321"/>
                    <a:pt x="1205" y="321"/>
                  </a:cubicBezTo>
                  <a:cubicBezTo>
                    <a:pt x="1208" y="322"/>
                    <a:pt x="1206" y="318"/>
                    <a:pt x="1206" y="313"/>
                  </a:cubicBezTo>
                  <a:cubicBezTo>
                    <a:pt x="1207" y="308"/>
                    <a:pt x="1217" y="306"/>
                    <a:pt x="1221" y="308"/>
                  </a:cubicBezTo>
                  <a:cubicBezTo>
                    <a:pt x="1224" y="309"/>
                    <a:pt x="1224" y="311"/>
                    <a:pt x="1221" y="310"/>
                  </a:cubicBezTo>
                  <a:cubicBezTo>
                    <a:pt x="1217" y="309"/>
                    <a:pt x="1214" y="312"/>
                    <a:pt x="1214" y="316"/>
                  </a:cubicBezTo>
                  <a:cubicBezTo>
                    <a:pt x="1214" y="320"/>
                    <a:pt x="1211" y="322"/>
                    <a:pt x="1213" y="323"/>
                  </a:cubicBezTo>
                  <a:cubicBezTo>
                    <a:pt x="1215" y="325"/>
                    <a:pt x="1211" y="325"/>
                    <a:pt x="1210" y="327"/>
                  </a:cubicBezTo>
                  <a:cubicBezTo>
                    <a:pt x="1210" y="329"/>
                    <a:pt x="1210" y="330"/>
                    <a:pt x="1208" y="331"/>
                  </a:cubicBezTo>
                  <a:cubicBezTo>
                    <a:pt x="1206" y="332"/>
                    <a:pt x="1197" y="333"/>
                    <a:pt x="1197" y="336"/>
                  </a:cubicBezTo>
                  <a:cubicBezTo>
                    <a:pt x="1197" y="339"/>
                    <a:pt x="1192" y="339"/>
                    <a:pt x="1190" y="343"/>
                  </a:cubicBezTo>
                  <a:cubicBezTo>
                    <a:pt x="1188" y="347"/>
                    <a:pt x="1180" y="350"/>
                    <a:pt x="1175" y="358"/>
                  </a:cubicBezTo>
                  <a:cubicBezTo>
                    <a:pt x="1169" y="366"/>
                    <a:pt x="1161" y="366"/>
                    <a:pt x="1161" y="367"/>
                  </a:cubicBezTo>
                  <a:cubicBezTo>
                    <a:pt x="1161" y="369"/>
                    <a:pt x="1155" y="369"/>
                    <a:pt x="1153" y="369"/>
                  </a:cubicBezTo>
                  <a:cubicBezTo>
                    <a:pt x="1151" y="369"/>
                    <a:pt x="1155" y="374"/>
                    <a:pt x="1150" y="379"/>
                  </a:cubicBezTo>
                  <a:cubicBezTo>
                    <a:pt x="1145" y="384"/>
                    <a:pt x="1142" y="391"/>
                    <a:pt x="1142" y="398"/>
                  </a:cubicBezTo>
                  <a:cubicBezTo>
                    <a:pt x="1142" y="405"/>
                    <a:pt x="1145" y="426"/>
                    <a:pt x="1147" y="429"/>
                  </a:cubicBezTo>
                  <a:cubicBezTo>
                    <a:pt x="1149" y="433"/>
                    <a:pt x="1148" y="442"/>
                    <a:pt x="1150" y="444"/>
                  </a:cubicBezTo>
                  <a:cubicBezTo>
                    <a:pt x="1151" y="446"/>
                    <a:pt x="1151" y="449"/>
                    <a:pt x="1152" y="450"/>
                  </a:cubicBezTo>
                  <a:cubicBezTo>
                    <a:pt x="1153" y="451"/>
                    <a:pt x="1157" y="445"/>
                    <a:pt x="1161" y="442"/>
                  </a:cubicBezTo>
                  <a:cubicBezTo>
                    <a:pt x="1164" y="440"/>
                    <a:pt x="1163" y="439"/>
                    <a:pt x="1165" y="437"/>
                  </a:cubicBezTo>
                  <a:cubicBezTo>
                    <a:pt x="1167" y="436"/>
                    <a:pt x="1166" y="430"/>
                    <a:pt x="1167" y="429"/>
                  </a:cubicBezTo>
                  <a:cubicBezTo>
                    <a:pt x="1167" y="427"/>
                    <a:pt x="1171" y="427"/>
                    <a:pt x="1172" y="425"/>
                  </a:cubicBezTo>
                  <a:cubicBezTo>
                    <a:pt x="1174" y="423"/>
                    <a:pt x="1177" y="424"/>
                    <a:pt x="1179" y="424"/>
                  </a:cubicBezTo>
                  <a:cubicBezTo>
                    <a:pt x="1180" y="423"/>
                    <a:pt x="1179" y="419"/>
                    <a:pt x="1178" y="417"/>
                  </a:cubicBezTo>
                  <a:cubicBezTo>
                    <a:pt x="1177" y="414"/>
                    <a:pt x="1183" y="411"/>
                    <a:pt x="1186" y="409"/>
                  </a:cubicBezTo>
                  <a:cubicBezTo>
                    <a:pt x="1189" y="407"/>
                    <a:pt x="1193" y="410"/>
                    <a:pt x="1196" y="407"/>
                  </a:cubicBezTo>
                  <a:cubicBezTo>
                    <a:pt x="1199" y="404"/>
                    <a:pt x="1196" y="400"/>
                    <a:pt x="1195" y="399"/>
                  </a:cubicBezTo>
                  <a:cubicBezTo>
                    <a:pt x="1193" y="397"/>
                    <a:pt x="1198" y="389"/>
                    <a:pt x="1201" y="389"/>
                  </a:cubicBezTo>
                  <a:cubicBezTo>
                    <a:pt x="1203" y="388"/>
                    <a:pt x="1205" y="390"/>
                    <a:pt x="1207" y="388"/>
                  </a:cubicBezTo>
                  <a:cubicBezTo>
                    <a:pt x="1209" y="386"/>
                    <a:pt x="1205" y="382"/>
                    <a:pt x="1203" y="383"/>
                  </a:cubicBezTo>
                  <a:cubicBezTo>
                    <a:pt x="1201" y="383"/>
                    <a:pt x="1201" y="376"/>
                    <a:pt x="1205" y="373"/>
                  </a:cubicBezTo>
                  <a:cubicBezTo>
                    <a:pt x="1209" y="370"/>
                    <a:pt x="1207" y="369"/>
                    <a:pt x="1205" y="369"/>
                  </a:cubicBezTo>
                  <a:cubicBezTo>
                    <a:pt x="1202" y="368"/>
                    <a:pt x="1201" y="369"/>
                    <a:pt x="1199" y="369"/>
                  </a:cubicBezTo>
                  <a:cubicBezTo>
                    <a:pt x="1197" y="369"/>
                    <a:pt x="1195" y="365"/>
                    <a:pt x="1198" y="360"/>
                  </a:cubicBezTo>
                  <a:cubicBezTo>
                    <a:pt x="1201" y="356"/>
                    <a:pt x="1205" y="357"/>
                    <a:pt x="1205" y="353"/>
                  </a:cubicBezTo>
                  <a:cubicBezTo>
                    <a:pt x="1206" y="349"/>
                    <a:pt x="1210" y="344"/>
                    <a:pt x="1212" y="342"/>
                  </a:cubicBezTo>
                  <a:cubicBezTo>
                    <a:pt x="1213" y="340"/>
                    <a:pt x="1217" y="342"/>
                    <a:pt x="1219" y="342"/>
                  </a:cubicBezTo>
                  <a:cubicBezTo>
                    <a:pt x="1221" y="342"/>
                    <a:pt x="1220" y="345"/>
                    <a:pt x="1222" y="343"/>
                  </a:cubicBezTo>
                  <a:cubicBezTo>
                    <a:pt x="1224" y="342"/>
                    <a:pt x="1228" y="335"/>
                    <a:pt x="1231" y="335"/>
                  </a:cubicBezTo>
                  <a:cubicBezTo>
                    <a:pt x="1234" y="335"/>
                    <a:pt x="1232" y="340"/>
                    <a:pt x="1232" y="343"/>
                  </a:cubicBezTo>
                  <a:cubicBezTo>
                    <a:pt x="1233" y="345"/>
                    <a:pt x="1235" y="342"/>
                    <a:pt x="1240" y="338"/>
                  </a:cubicBezTo>
                  <a:cubicBezTo>
                    <a:pt x="1246" y="334"/>
                    <a:pt x="1258" y="335"/>
                    <a:pt x="1261" y="337"/>
                  </a:cubicBezTo>
                  <a:cubicBezTo>
                    <a:pt x="1265" y="338"/>
                    <a:pt x="1266" y="342"/>
                    <a:pt x="1268" y="342"/>
                  </a:cubicBezTo>
                  <a:cubicBezTo>
                    <a:pt x="1271" y="341"/>
                    <a:pt x="1268" y="338"/>
                    <a:pt x="1271" y="337"/>
                  </a:cubicBezTo>
                  <a:cubicBezTo>
                    <a:pt x="1274" y="336"/>
                    <a:pt x="1279" y="333"/>
                    <a:pt x="1283" y="330"/>
                  </a:cubicBezTo>
                  <a:cubicBezTo>
                    <a:pt x="1287" y="327"/>
                    <a:pt x="1286" y="329"/>
                    <a:pt x="1288" y="327"/>
                  </a:cubicBezTo>
                  <a:cubicBezTo>
                    <a:pt x="1290" y="324"/>
                    <a:pt x="1292" y="325"/>
                    <a:pt x="1293" y="324"/>
                  </a:cubicBezTo>
                  <a:cubicBezTo>
                    <a:pt x="1294" y="322"/>
                    <a:pt x="1299" y="319"/>
                    <a:pt x="1307" y="317"/>
                  </a:cubicBezTo>
                  <a:cubicBezTo>
                    <a:pt x="1315" y="315"/>
                    <a:pt x="1325" y="310"/>
                    <a:pt x="1325" y="309"/>
                  </a:cubicBezTo>
                  <a:cubicBezTo>
                    <a:pt x="1324" y="307"/>
                    <a:pt x="1328" y="306"/>
                    <a:pt x="1328" y="308"/>
                  </a:cubicBezTo>
                  <a:cubicBezTo>
                    <a:pt x="1329" y="309"/>
                    <a:pt x="1331" y="309"/>
                    <a:pt x="1336" y="310"/>
                  </a:cubicBezTo>
                  <a:cubicBezTo>
                    <a:pt x="1340" y="311"/>
                    <a:pt x="1342" y="312"/>
                    <a:pt x="1345" y="309"/>
                  </a:cubicBezTo>
                  <a:cubicBezTo>
                    <a:pt x="1348" y="306"/>
                    <a:pt x="1344" y="305"/>
                    <a:pt x="1345" y="302"/>
                  </a:cubicBezTo>
                  <a:cubicBezTo>
                    <a:pt x="1345" y="300"/>
                    <a:pt x="1339" y="297"/>
                    <a:pt x="1340" y="294"/>
                  </a:cubicBezTo>
                  <a:cubicBezTo>
                    <a:pt x="1340" y="292"/>
                    <a:pt x="1335" y="285"/>
                    <a:pt x="1334" y="286"/>
                  </a:cubicBezTo>
                  <a:cubicBezTo>
                    <a:pt x="1332" y="288"/>
                    <a:pt x="1329" y="285"/>
                    <a:pt x="1329" y="283"/>
                  </a:cubicBezTo>
                  <a:cubicBezTo>
                    <a:pt x="1329" y="281"/>
                    <a:pt x="1329" y="279"/>
                    <a:pt x="1326" y="280"/>
                  </a:cubicBezTo>
                  <a:cubicBezTo>
                    <a:pt x="1324" y="282"/>
                    <a:pt x="1320" y="281"/>
                    <a:pt x="1319" y="279"/>
                  </a:cubicBezTo>
                  <a:cubicBezTo>
                    <a:pt x="1319" y="276"/>
                    <a:pt x="1324" y="275"/>
                    <a:pt x="1328" y="276"/>
                  </a:cubicBezTo>
                  <a:cubicBezTo>
                    <a:pt x="1331" y="278"/>
                    <a:pt x="1330" y="279"/>
                    <a:pt x="1332" y="280"/>
                  </a:cubicBezTo>
                  <a:cubicBezTo>
                    <a:pt x="1334" y="282"/>
                    <a:pt x="1339" y="281"/>
                    <a:pt x="1342" y="280"/>
                  </a:cubicBezTo>
                  <a:cubicBezTo>
                    <a:pt x="1344" y="279"/>
                    <a:pt x="1352" y="276"/>
                    <a:pt x="1353" y="274"/>
                  </a:cubicBezTo>
                  <a:cubicBezTo>
                    <a:pt x="1354" y="272"/>
                    <a:pt x="1353" y="271"/>
                    <a:pt x="1355" y="270"/>
                  </a:cubicBezTo>
                  <a:cubicBezTo>
                    <a:pt x="1358" y="269"/>
                    <a:pt x="1356" y="266"/>
                    <a:pt x="1354" y="265"/>
                  </a:cubicBezTo>
                  <a:cubicBezTo>
                    <a:pt x="1352" y="264"/>
                    <a:pt x="1352" y="261"/>
                    <a:pt x="1354" y="261"/>
                  </a:cubicBezTo>
                  <a:cubicBezTo>
                    <a:pt x="1357" y="261"/>
                    <a:pt x="1356" y="258"/>
                    <a:pt x="1358" y="258"/>
                  </a:cubicBezTo>
                  <a:cubicBezTo>
                    <a:pt x="1359" y="258"/>
                    <a:pt x="1359" y="259"/>
                    <a:pt x="1362" y="258"/>
                  </a:cubicBezTo>
                  <a:cubicBezTo>
                    <a:pt x="1365" y="256"/>
                    <a:pt x="1362" y="260"/>
                    <a:pt x="1361" y="262"/>
                  </a:cubicBezTo>
                  <a:cubicBezTo>
                    <a:pt x="1360" y="265"/>
                    <a:pt x="1363" y="267"/>
                    <a:pt x="1364" y="268"/>
                  </a:cubicBezTo>
                  <a:cubicBezTo>
                    <a:pt x="1364" y="269"/>
                    <a:pt x="1370" y="270"/>
                    <a:pt x="1373" y="268"/>
                  </a:cubicBezTo>
                  <a:cubicBezTo>
                    <a:pt x="1376" y="267"/>
                    <a:pt x="1385" y="270"/>
                    <a:pt x="1386" y="272"/>
                  </a:cubicBezTo>
                  <a:cubicBezTo>
                    <a:pt x="1386" y="275"/>
                    <a:pt x="1388" y="278"/>
                    <a:pt x="1392" y="280"/>
                  </a:cubicBezTo>
                  <a:cubicBezTo>
                    <a:pt x="1396" y="282"/>
                    <a:pt x="1399" y="281"/>
                    <a:pt x="1400" y="283"/>
                  </a:cubicBezTo>
                  <a:cubicBezTo>
                    <a:pt x="1401" y="285"/>
                    <a:pt x="1402" y="286"/>
                    <a:pt x="1405" y="285"/>
                  </a:cubicBezTo>
                  <a:cubicBezTo>
                    <a:pt x="1407" y="285"/>
                    <a:pt x="1408" y="287"/>
                    <a:pt x="1410" y="286"/>
                  </a:cubicBezTo>
                  <a:cubicBezTo>
                    <a:pt x="1411" y="284"/>
                    <a:pt x="1412" y="286"/>
                    <a:pt x="1414" y="285"/>
                  </a:cubicBezTo>
                  <a:cubicBezTo>
                    <a:pt x="1416" y="283"/>
                    <a:pt x="1410" y="281"/>
                    <a:pt x="1411" y="280"/>
                  </a:cubicBezTo>
                  <a:cubicBezTo>
                    <a:pt x="1411" y="278"/>
                    <a:pt x="1413" y="281"/>
                    <a:pt x="1415" y="281"/>
                  </a:cubicBezTo>
                  <a:cubicBezTo>
                    <a:pt x="1417" y="281"/>
                    <a:pt x="1414" y="277"/>
                    <a:pt x="1416" y="277"/>
                  </a:cubicBezTo>
                  <a:cubicBezTo>
                    <a:pt x="1417" y="276"/>
                    <a:pt x="1416" y="269"/>
                    <a:pt x="1414" y="269"/>
                  </a:cubicBezTo>
                  <a:cubicBezTo>
                    <a:pt x="1413" y="268"/>
                    <a:pt x="1414" y="265"/>
                    <a:pt x="1417" y="268"/>
                  </a:cubicBezTo>
                  <a:cubicBezTo>
                    <a:pt x="1420" y="270"/>
                    <a:pt x="1424" y="270"/>
                    <a:pt x="1426" y="270"/>
                  </a:cubicBezTo>
                  <a:cubicBezTo>
                    <a:pt x="1428" y="270"/>
                    <a:pt x="1426" y="268"/>
                    <a:pt x="1424" y="267"/>
                  </a:cubicBezTo>
                  <a:cubicBezTo>
                    <a:pt x="1422" y="267"/>
                    <a:pt x="1425" y="265"/>
                    <a:pt x="1426" y="266"/>
                  </a:cubicBezTo>
                  <a:cubicBezTo>
                    <a:pt x="1428" y="268"/>
                    <a:pt x="1431" y="268"/>
                    <a:pt x="1431" y="267"/>
                  </a:cubicBezTo>
                  <a:cubicBezTo>
                    <a:pt x="1431" y="265"/>
                    <a:pt x="1433" y="262"/>
                    <a:pt x="1435" y="262"/>
                  </a:cubicBezTo>
                  <a:cubicBezTo>
                    <a:pt x="1438" y="262"/>
                    <a:pt x="1439" y="261"/>
                    <a:pt x="1436" y="260"/>
                  </a:cubicBezTo>
                  <a:moveTo>
                    <a:pt x="742" y="423"/>
                  </a:moveTo>
                  <a:cubicBezTo>
                    <a:pt x="735" y="430"/>
                    <a:pt x="721" y="431"/>
                    <a:pt x="721" y="436"/>
                  </a:cubicBezTo>
                  <a:cubicBezTo>
                    <a:pt x="721" y="442"/>
                    <a:pt x="703" y="444"/>
                    <a:pt x="702" y="442"/>
                  </a:cubicBezTo>
                  <a:cubicBezTo>
                    <a:pt x="701" y="440"/>
                    <a:pt x="715" y="439"/>
                    <a:pt x="718" y="432"/>
                  </a:cubicBezTo>
                  <a:cubicBezTo>
                    <a:pt x="721" y="424"/>
                    <a:pt x="734" y="421"/>
                    <a:pt x="740" y="411"/>
                  </a:cubicBezTo>
                  <a:cubicBezTo>
                    <a:pt x="745" y="404"/>
                    <a:pt x="749" y="393"/>
                    <a:pt x="751" y="393"/>
                  </a:cubicBezTo>
                  <a:cubicBezTo>
                    <a:pt x="754" y="394"/>
                    <a:pt x="749" y="417"/>
                    <a:pt x="742" y="423"/>
                  </a:cubicBezTo>
                  <a:moveTo>
                    <a:pt x="774" y="131"/>
                  </a:moveTo>
                  <a:cubicBezTo>
                    <a:pt x="773" y="133"/>
                    <a:pt x="767" y="133"/>
                    <a:pt x="769" y="135"/>
                  </a:cubicBezTo>
                  <a:cubicBezTo>
                    <a:pt x="771" y="138"/>
                    <a:pt x="784" y="136"/>
                    <a:pt x="784" y="132"/>
                  </a:cubicBezTo>
                  <a:cubicBezTo>
                    <a:pt x="784" y="128"/>
                    <a:pt x="775" y="129"/>
                    <a:pt x="774" y="131"/>
                  </a:cubicBezTo>
                  <a:moveTo>
                    <a:pt x="320" y="8"/>
                  </a:moveTo>
                  <a:cubicBezTo>
                    <a:pt x="326" y="8"/>
                    <a:pt x="324" y="4"/>
                    <a:pt x="328" y="5"/>
                  </a:cubicBezTo>
                  <a:cubicBezTo>
                    <a:pt x="332" y="5"/>
                    <a:pt x="338" y="5"/>
                    <a:pt x="336" y="2"/>
                  </a:cubicBezTo>
                  <a:cubicBezTo>
                    <a:pt x="334" y="0"/>
                    <a:pt x="319" y="1"/>
                    <a:pt x="321" y="3"/>
                  </a:cubicBezTo>
                  <a:cubicBezTo>
                    <a:pt x="322" y="5"/>
                    <a:pt x="309" y="4"/>
                    <a:pt x="309" y="5"/>
                  </a:cubicBezTo>
                  <a:cubicBezTo>
                    <a:pt x="310" y="6"/>
                    <a:pt x="314" y="8"/>
                    <a:pt x="320" y="8"/>
                  </a:cubicBezTo>
                  <a:moveTo>
                    <a:pt x="289" y="25"/>
                  </a:moveTo>
                  <a:cubicBezTo>
                    <a:pt x="289" y="21"/>
                    <a:pt x="276" y="25"/>
                    <a:pt x="279" y="26"/>
                  </a:cubicBezTo>
                  <a:cubicBezTo>
                    <a:pt x="281" y="27"/>
                    <a:pt x="289" y="29"/>
                    <a:pt x="289" y="25"/>
                  </a:cubicBezTo>
                  <a:moveTo>
                    <a:pt x="321" y="21"/>
                  </a:moveTo>
                  <a:cubicBezTo>
                    <a:pt x="322" y="23"/>
                    <a:pt x="320" y="24"/>
                    <a:pt x="315" y="24"/>
                  </a:cubicBezTo>
                  <a:cubicBezTo>
                    <a:pt x="310" y="24"/>
                    <a:pt x="308" y="26"/>
                    <a:pt x="310" y="29"/>
                  </a:cubicBezTo>
                  <a:cubicBezTo>
                    <a:pt x="313" y="31"/>
                    <a:pt x="326" y="30"/>
                    <a:pt x="329" y="27"/>
                  </a:cubicBezTo>
                  <a:cubicBezTo>
                    <a:pt x="331" y="24"/>
                    <a:pt x="337" y="27"/>
                    <a:pt x="338" y="24"/>
                  </a:cubicBezTo>
                  <a:cubicBezTo>
                    <a:pt x="339" y="21"/>
                    <a:pt x="321" y="19"/>
                    <a:pt x="321" y="21"/>
                  </a:cubicBezTo>
                  <a:moveTo>
                    <a:pt x="364" y="17"/>
                  </a:moveTo>
                  <a:cubicBezTo>
                    <a:pt x="366" y="14"/>
                    <a:pt x="361" y="14"/>
                    <a:pt x="360" y="12"/>
                  </a:cubicBezTo>
                  <a:cubicBezTo>
                    <a:pt x="360" y="10"/>
                    <a:pt x="346" y="9"/>
                    <a:pt x="347" y="12"/>
                  </a:cubicBezTo>
                  <a:cubicBezTo>
                    <a:pt x="347" y="14"/>
                    <a:pt x="337" y="17"/>
                    <a:pt x="340" y="20"/>
                  </a:cubicBezTo>
                  <a:cubicBezTo>
                    <a:pt x="346" y="24"/>
                    <a:pt x="362" y="19"/>
                    <a:pt x="364" y="17"/>
                  </a:cubicBezTo>
                  <a:moveTo>
                    <a:pt x="324" y="13"/>
                  </a:moveTo>
                  <a:cubicBezTo>
                    <a:pt x="325" y="7"/>
                    <a:pt x="316" y="12"/>
                    <a:pt x="310" y="9"/>
                  </a:cubicBezTo>
                  <a:cubicBezTo>
                    <a:pt x="304" y="6"/>
                    <a:pt x="300" y="6"/>
                    <a:pt x="304" y="10"/>
                  </a:cubicBezTo>
                  <a:cubicBezTo>
                    <a:pt x="306" y="12"/>
                    <a:pt x="293" y="13"/>
                    <a:pt x="295" y="15"/>
                  </a:cubicBezTo>
                  <a:cubicBezTo>
                    <a:pt x="300" y="20"/>
                    <a:pt x="324" y="18"/>
                    <a:pt x="324" y="13"/>
                  </a:cubicBezTo>
                  <a:moveTo>
                    <a:pt x="287" y="151"/>
                  </a:moveTo>
                  <a:cubicBezTo>
                    <a:pt x="288" y="153"/>
                    <a:pt x="286" y="155"/>
                    <a:pt x="281" y="155"/>
                  </a:cubicBezTo>
                  <a:cubicBezTo>
                    <a:pt x="277" y="155"/>
                    <a:pt x="284" y="158"/>
                    <a:pt x="284" y="161"/>
                  </a:cubicBezTo>
                  <a:cubicBezTo>
                    <a:pt x="285" y="164"/>
                    <a:pt x="279" y="162"/>
                    <a:pt x="279" y="166"/>
                  </a:cubicBezTo>
                  <a:cubicBezTo>
                    <a:pt x="279" y="170"/>
                    <a:pt x="270" y="166"/>
                    <a:pt x="269" y="171"/>
                  </a:cubicBezTo>
                  <a:cubicBezTo>
                    <a:pt x="267" y="177"/>
                    <a:pt x="273" y="176"/>
                    <a:pt x="277" y="176"/>
                  </a:cubicBezTo>
                  <a:cubicBezTo>
                    <a:pt x="281" y="177"/>
                    <a:pt x="276" y="180"/>
                    <a:pt x="279" y="182"/>
                  </a:cubicBezTo>
                  <a:cubicBezTo>
                    <a:pt x="282" y="185"/>
                    <a:pt x="284" y="184"/>
                    <a:pt x="282" y="180"/>
                  </a:cubicBezTo>
                  <a:cubicBezTo>
                    <a:pt x="280" y="176"/>
                    <a:pt x="292" y="181"/>
                    <a:pt x="289" y="184"/>
                  </a:cubicBezTo>
                  <a:cubicBezTo>
                    <a:pt x="285" y="188"/>
                    <a:pt x="295" y="190"/>
                    <a:pt x="299" y="190"/>
                  </a:cubicBezTo>
                  <a:cubicBezTo>
                    <a:pt x="304" y="191"/>
                    <a:pt x="321" y="194"/>
                    <a:pt x="321" y="190"/>
                  </a:cubicBezTo>
                  <a:cubicBezTo>
                    <a:pt x="321" y="188"/>
                    <a:pt x="315" y="186"/>
                    <a:pt x="310" y="180"/>
                  </a:cubicBezTo>
                  <a:cubicBezTo>
                    <a:pt x="305" y="175"/>
                    <a:pt x="301" y="166"/>
                    <a:pt x="307" y="162"/>
                  </a:cubicBezTo>
                  <a:cubicBezTo>
                    <a:pt x="313" y="158"/>
                    <a:pt x="308" y="157"/>
                    <a:pt x="314" y="152"/>
                  </a:cubicBezTo>
                  <a:cubicBezTo>
                    <a:pt x="319" y="148"/>
                    <a:pt x="316" y="144"/>
                    <a:pt x="321" y="144"/>
                  </a:cubicBezTo>
                  <a:cubicBezTo>
                    <a:pt x="326" y="143"/>
                    <a:pt x="320" y="139"/>
                    <a:pt x="325" y="138"/>
                  </a:cubicBezTo>
                  <a:cubicBezTo>
                    <a:pt x="330" y="137"/>
                    <a:pt x="331" y="132"/>
                    <a:pt x="331" y="130"/>
                  </a:cubicBezTo>
                  <a:cubicBezTo>
                    <a:pt x="330" y="128"/>
                    <a:pt x="336" y="130"/>
                    <a:pt x="339" y="127"/>
                  </a:cubicBezTo>
                  <a:cubicBezTo>
                    <a:pt x="341" y="124"/>
                    <a:pt x="348" y="126"/>
                    <a:pt x="350" y="122"/>
                  </a:cubicBezTo>
                  <a:cubicBezTo>
                    <a:pt x="352" y="118"/>
                    <a:pt x="380" y="108"/>
                    <a:pt x="397" y="104"/>
                  </a:cubicBezTo>
                  <a:cubicBezTo>
                    <a:pt x="413" y="100"/>
                    <a:pt x="424" y="94"/>
                    <a:pt x="418" y="89"/>
                  </a:cubicBezTo>
                  <a:cubicBezTo>
                    <a:pt x="413" y="85"/>
                    <a:pt x="396" y="91"/>
                    <a:pt x="392" y="94"/>
                  </a:cubicBezTo>
                  <a:cubicBezTo>
                    <a:pt x="388" y="97"/>
                    <a:pt x="383" y="95"/>
                    <a:pt x="379" y="97"/>
                  </a:cubicBezTo>
                  <a:cubicBezTo>
                    <a:pt x="375" y="100"/>
                    <a:pt x="366" y="102"/>
                    <a:pt x="362" y="99"/>
                  </a:cubicBezTo>
                  <a:cubicBezTo>
                    <a:pt x="358" y="96"/>
                    <a:pt x="353" y="102"/>
                    <a:pt x="350" y="102"/>
                  </a:cubicBezTo>
                  <a:cubicBezTo>
                    <a:pt x="346" y="102"/>
                    <a:pt x="343" y="105"/>
                    <a:pt x="339" y="105"/>
                  </a:cubicBezTo>
                  <a:cubicBezTo>
                    <a:pt x="336" y="105"/>
                    <a:pt x="329" y="108"/>
                    <a:pt x="328" y="110"/>
                  </a:cubicBezTo>
                  <a:cubicBezTo>
                    <a:pt x="328" y="112"/>
                    <a:pt x="322" y="111"/>
                    <a:pt x="322" y="114"/>
                  </a:cubicBezTo>
                  <a:cubicBezTo>
                    <a:pt x="322" y="116"/>
                    <a:pt x="317" y="118"/>
                    <a:pt x="314" y="116"/>
                  </a:cubicBezTo>
                  <a:cubicBezTo>
                    <a:pt x="312" y="114"/>
                    <a:pt x="309" y="119"/>
                    <a:pt x="313" y="122"/>
                  </a:cubicBezTo>
                  <a:cubicBezTo>
                    <a:pt x="316" y="125"/>
                    <a:pt x="306" y="125"/>
                    <a:pt x="308" y="127"/>
                  </a:cubicBezTo>
                  <a:cubicBezTo>
                    <a:pt x="310" y="129"/>
                    <a:pt x="304" y="130"/>
                    <a:pt x="305" y="133"/>
                  </a:cubicBezTo>
                  <a:cubicBezTo>
                    <a:pt x="307" y="135"/>
                    <a:pt x="302" y="136"/>
                    <a:pt x="298" y="136"/>
                  </a:cubicBezTo>
                  <a:cubicBezTo>
                    <a:pt x="294" y="137"/>
                    <a:pt x="292" y="142"/>
                    <a:pt x="297" y="142"/>
                  </a:cubicBezTo>
                  <a:cubicBezTo>
                    <a:pt x="302" y="143"/>
                    <a:pt x="294" y="143"/>
                    <a:pt x="295" y="147"/>
                  </a:cubicBezTo>
                  <a:cubicBezTo>
                    <a:pt x="295" y="151"/>
                    <a:pt x="287" y="148"/>
                    <a:pt x="287" y="151"/>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8" name="Freeform 324">
              <a:extLst>
                <a:ext uri="{FF2B5EF4-FFF2-40B4-BE49-F238E27FC236}">
                  <a16:creationId xmlns:a16="http://schemas.microsoft.com/office/drawing/2014/main" id="{F4AEA603-BFB8-E0C3-E955-E543443E64DD}"/>
                </a:ext>
              </a:extLst>
            </p:cNvPr>
            <p:cNvSpPr>
              <a:spLocks noEditPoints="1"/>
            </p:cNvSpPr>
            <p:nvPr/>
          </p:nvSpPr>
          <p:spPr bwMode="auto">
            <a:xfrm>
              <a:off x="5148263" y="1824038"/>
              <a:ext cx="4051300" cy="1555750"/>
            </a:xfrm>
            <a:custGeom>
              <a:avLst/>
              <a:gdLst>
                <a:gd name="T0" fmla="*/ 378 w 1439"/>
                <a:gd name="T1" fmla="*/ 11 h 552"/>
                <a:gd name="T2" fmla="*/ 639 w 1439"/>
                <a:gd name="T3" fmla="*/ 5 h 552"/>
                <a:gd name="T4" fmla="*/ 503 w 1439"/>
                <a:gd name="T5" fmla="*/ 158 h 552"/>
                <a:gd name="T6" fmla="*/ 694 w 1439"/>
                <a:gd name="T7" fmla="*/ 52 h 552"/>
                <a:gd name="T8" fmla="*/ 1050 w 1439"/>
                <a:gd name="T9" fmla="*/ 116 h 552"/>
                <a:gd name="T10" fmla="*/ 1103 w 1439"/>
                <a:gd name="T11" fmla="*/ 123 h 552"/>
                <a:gd name="T12" fmla="*/ 1028 w 1439"/>
                <a:gd name="T13" fmla="*/ 446 h 552"/>
                <a:gd name="T14" fmla="*/ 255 w 1439"/>
                <a:gd name="T15" fmla="*/ 23 h 552"/>
                <a:gd name="T16" fmla="*/ 1395 w 1439"/>
                <a:gd name="T17" fmla="*/ 253 h 552"/>
                <a:gd name="T18" fmla="*/ 1250 w 1439"/>
                <a:gd name="T19" fmla="*/ 212 h 552"/>
                <a:gd name="T20" fmla="*/ 1113 w 1439"/>
                <a:gd name="T21" fmla="*/ 185 h 552"/>
                <a:gd name="T22" fmla="*/ 1019 w 1439"/>
                <a:gd name="T23" fmla="*/ 157 h 552"/>
                <a:gd name="T24" fmla="*/ 945 w 1439"/>
                <a:gd name="T25" fmla="*/ 176 h 552"/>
                <a:gd name="T26" fmla="*/ 884 w 1439"/>
                <a:gd name="T27" fmla="*/ 145 h 552"/>
                <a:gd name="T28" fmla="*/ 783 w 1439"/>
                <a:gd name="T29" fmla="*/ 143 h 552"/>
                <a:gd name="T30" fmla="*/ 772 w 1439"/>
                <a:gd name="T31" fmla="*/ 123 h 552"/>
                <a:gd name="T32" fmla="*/ 732 w 1439"/>
                <a:gd name="T33" fmla="*/ 88 h 552"/>
                <a:gd name="T34" fmla="*/ 660 w 1439"/>
                <a:gd name="T35" fmla="*/ 100 h 552"/>
                <a:gd name="T36" fmla="*/ 572 w 1439"/>
                <a:gd name="T37" fmla="*/ 120 h 552"/>
                <a:gd name="T38" fmla="*/ 544 w 1439"/>
                <a:gd name="T39" fmla="*/ 144 h 552"/>
                <a:gd name="T40" fmla="*/ 501 w 1439"/>
                <a:gd name="T41" fmla="*/ 186 h 552"/>
                <a:gd name="T42" fmla="*/ 477 w 1439"/>
                <a:gd name="T43" fmla="*/ 214 h 552"/>
                <a:gd name="T44" fmla="*/ 442 w 1439"/>
                <a:gd name="T45" fmla="*/ 255 h 552"/>
                <a:gd name="T46" fmla="*/ 458 w 1439"/>
                <a:gd name="T47" fmla="*/ 223 h 552"/>
                <a:gd name="T48" fmla="*/ 405 w 1439"/>
                <a:gd name="T49" fmla="*/ 196 h 552"/>
                <a:gd name="T50" fmla="*/ 342 w 1439"/>
                <a:gd name="T51" fmla="*/ 205 h 552"/>
                <a:gd name="T52" fmla="*/ 281 w 1439"/>
                <a:gd name="T53" fmla="*/ 221 h 552"/>
                <a:gd name="T54" fmla="*/ 205 w 1439"/>
                <a:gd name="T55" fmla="*/ 224 h 552"/>
                <a:gd name="T56" fmla="*/ 157 w 1439"/>
                <a:gd name="T57" fmla="*/ 275 h 552"/>
                <a:gd name="T58" fmla="*/ 108 w 1439"/>
                <a:gd name="T59" fmla="*/ 244 h 552"/>
                <a:gd name="T60" fmla="*/ 112 w 1439"/>
                <a:gd name="T61" fmla="*/ 209 h 552"/>
                <a:gd name="T62" fmla="*/ 82 w 1439"/>
                <a:gd name="T63" fmla="*/ 241 h 552"/>
                <a:gd name="T64" fmla="*/ 74 w 1439"/>
                <a:gd name="T65" fmla="*/ 330 h 552"/>
                <a:gd name="T66" fmla="*/ 77 w 1439"/>
                <a:gd name="T67" fmla="*/ 387 h 552"/>
                <a:gd name="T68" fmla="*/ 120 w 1439"/>
                <a:gd name="T69" fmla="*/ 432 h 552"/>
                <a:gd name="T70" fmla="*/ 168 w 1439"/>
                <a:gd name="T71" fmla="*/ 472 h 552"/>
                <a:gd name="T72" fmla="*/ 172 w 1439"/>
                <a:gd name="T73" fmla="*/ 526 h 552"/>
                <a:gd name="T74" fmla="*/ 250 w 1439"/>
                <a:gd name="T75" fmla="*/ 499 h 552"/>
                <a:gd name="T76" fmla="*/ 248 w 1439"/>
                <a:gd name="T77" fmla="*/ 450 h 552"/>
                <a:gd name="T78" fmla="*/ 341 w 1439"/>
                <a:gd name="T79" fmla="*/ 453 h 552"/>
                <a:gd name="T80" fmla="*/ 391 w 1439"/>
                <a:gd name="T81" fmla="*/ 407 h 552"/>
                <a:gd name="T82" fmla="*/ 472 w 1439"/>
                <a:gd name="T83" fmla="*/ 414 h 552"/>
                <a:gd name="T84" fmla="*/ 567 w 1439"/>
                <a:gd name="T85" fmla="*/ 463 h 552"/>
                <a:gd name="T86" fmla="*/ 654 w 1439"/>
                <a:gd name="T87" fmla="*/ 453 h 552"/>
                <a:gd name="T88" fmla="*/ 729 w 1439"/>
                <a:gd name="T89" fmla="*/ 458 h 552"/>
                <a:gd name="T90" fmla="*/ 842 w 1439"/>
                <a:gd name="T91" fmla="*/ 439 h 552"/>
                <a:gd name="T92" fmla="*/ 930 w 1439"/>
                <a:gd name="T93" fmla="*/ 474 h 552"/>
                <a:gd name="T94" fmla="*/ 941 w 1439"/>
                <a:gd name="T95" fmla="*/ 532 h 552"/>
                <a:gd name="T96" fmla="*/ 1006 w 1439"/>
                <a:gd name="T97" fmla="*/ 412 h 552"/>
                <a:gd name="T98" fmla="*/ 1015 w 1439"/>
                <a:gd name="T99" fmla="*/ 365 h 552"/>
                <a:gd name="T100" fmla="*/ 1129 w 1439"/>
                <a:gd name="T101" fmla="*/ 353 h 552"/>
                <a:gd name="T102" fmla="*/ 1206 w 1439"/>
                <a:gd name="T103" fmla="*/ 313 h 552"/>
                <a:gd name="T104" fmla="*/ 1150 w 1439"/>
                <a:gd name="T105" fmla="*/ 444 h 552"/>
                <a:gd name="T106" fmla="*/ 1205 w 1439"/>
                <a:gd name="T107" fmla="*/ 369 h 552"/>
                <a:gd name="T108" fmla="*/ 1293 w 1439"/>
                <a:gd name="T109" fmla="*/ 324 h 552"/>
                <a:gd name="T110" fmla="*/ 1353 w 1439"/>
                <a:gd name="T111" fmla="*/ 274 h 552"/>
                <a:gd name="T112" fmla="*/ 1411 w 1439"/>
                <a:gd name="T113" fmla="*/ 280 h 552"/>
                <a:gd name="T114" fmla="*/ 740 w 1439"/>
                <a:gd name="T115" fmla="*/ 411 h 552"/>
                <a:gd name="T116" fmla="*/ 289 w 1439"/>
                <a:gd name="T117" fmla="*/ 25 h 552"/>
                <a:gd name="T118" fmla="*/ 295 w 1439"/>
                <a:gd name="T119" fmla="*/ 15 h 552"/>
                <a:gd name="T120" fmla="*/ 314 w 1439"/>
                <a:gd name="T121" fmla="*/ 152 h 552"/>
                <a:gd name="T122" fmla="*/ 314 w 1439"/>
                <a:gd name="T123" fmla="*/ 11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52">
                  <a:moveTo>
                    <a:pt x="22" y="399"/>
                  </a:moveTo>
                  <a:cubicBezTo>
                    <a:pt x="21" y="399"/>
                    <a:pt x="18" y="398"/>
                    <a:pt x="17" y="397"/>
                  </a:cubicBezTo>
                  <a:cubicBezTo>
                    <a:pt x="16" y="396"/>
                    <a:pt x="14" y="396"/>
                    <a:pt x="12" y="397"/>
                  </a:cubicBezTo>
                  <a:cubicBezTo>
                    <a:pt x="12" y="397"/>
                    <a:pt x="13" y="397"/>
                    <a:pt x="13" y="398"/>
                  </a:cubicBezTo>
                  <a:cubicBezTo>
                    <a:pt x="14" y="400"/>
                    <a:pt x="9" y="400"/>
                    <a:pt x="10" y="402"/>
                  </a:cubicBezTo>
                  <a:cubicBezTo>
                    <a:pt x="12" y="405"/>
                    <a:pt x="6" y="405"/>
                    <a:pt x="6" y="402"/>
                  </a:cubicBezTo>
                  <a:cubicBezTo>
                    <a:pt x="6" y="400"/>
                    <a:pt x="0" y="401"/>
                    <a:pt x="1" y="403"/>
                  </a:cubicBezTo>
                  <a:cubicBezTo>
                    <a:pt x="1" y="403"/>
                    <a:pt x="1" y="404"/>
                    <a:pt x="0" y="405"/>
                  </a:cubicBezTo>
                  <a:cubicBezTo>
                    <a:pt x="2" y="405"/>
                    <a:pt x="4" y="406"/>
                    <a:pt x="4" y="406"/>
                  </a:cubicBezTo>
                  <a:cubicBezTo>
                    <a:pt x="6" y="407"/>
                    <a:pt x="20" y="408"/>
                    <a:pt x="26" y="407"/>
                  </a:cubicBezTo>
                  <a:cubicBezTo>
                    <a:pt x="26" y="406"/>
                    <a:pt x="27" y="403"/>
                    <a:pt x="27" y="402"/>
                  </a:cubicBezTo>
                  <a:cubicBezTo>
                    <a:pt x="27" y="400"/>
                    <a:pt x="23" y="398"/>
                    <a:pt x="22" y="399"/>
                  </a:cubicBezTo>
                  <a:close/>
                  <a:moveTo>
                    <a:pt x="382" y="15"/>
                  </a:moveTo>
                  <a:cubicBezTo>
                    <a:pt x="392" y="14"/>
                    <a:pt x="391" y="9"/>
                    <a:pt x="386" y="8"/>
                  </a:cubicBezTo>
                  <a:cubicBezTo>
                    <a:pt x="381" y="7"/>
                    <a:pt x="381" y="11"/>
                    <a:pt x="378" y="11"/>
                  </a:cubicBezTo>
                  <a:cubicBezTo>
                    <a:pt x="376" y="11"/>
                    <a:pt x="366" y="13"/>
                    <a:pt x="368" y="15"/>
                  </a:cubicBezTo>
                  <a:cubicBezTo>
                    <a:pt x="371" y="17"/>
                    <a:pt x="377" y="16"/>
                    <a:pt x="382" y="15"/>
                  </a:cubicBezTo>
                  <a:close/>
                  <a:moveTo>
                    <a:pt x="430" y="154"/>
                  </a:moveTo>
                  <a:cubicBezTo>
                    <a:pt x="434" y="154"/>
                    <a:pt x="442" y="153"/>
                    <a:pt x="443" y="151"/>
                  </a:cubicBezTo>
                  <a:cubicBezTo>
                    <a:pt x="444" y="149"/>
                    <a:pt x="440" y="147"/>
                    <a:pt x="434" y="147"/>
                  </a:cubicBezTo>
                  <a:cubicBezTo>
                    <a:pt x="428" y="147"/>
                    <a:pt x="427" y="153"/>
                    <a:pt x="430" y="154"/>
                  </a:cubicBezTo>
                  <a:close/>
                  <a:moveTo>
                    <a:pt x="614" y="27"/>
                  </a:moveTo>
                  <a:cubicBezTo>
                    <a:pt x="619" y="29"/>
                    <a:pt x="617" y="30"/>
                    <a:pt x="612" y="30"/>
                  </a:cubicBezTo>
                  <a:cubicBezTo>
                    <a:pt x="607" y="30"/>
                    <a:pt x="603" y="32"/>
                    <a:pt x="606" y="33"/>
                  </a:cubicBezTo>
                  <a:cubicBezTo>
                    <a:pt x="609" y="34"/>
                    <a:pt x="609" y="37"/>
                    <a:pt x="614" y="38"/>
                  </a:cubicBezTo>
                  <a:cubicBezTo>
                    <a:pt x="619" y="39"/>
                    <a:pt x="624" y="35"/>
                    <a:pt x="624" y="32"/>
                  </a:cubicBezTo>
                  <a:cubicBezTo>
                    <a:pt x="623" y="29"/>
                    <a:pt x="642" y="26"/>
                    <a:pt x="647" y="25"/>
                  </a:cubicBezTo>
                  <a:cubicBezTo>
                    <a:pt x="652" y="24"/>
                    <a:pt x="644" y="18"/>
                    <a:pt x="649" y="18"/>
                  </a:cubicBezTo>
                  <a:cubicBezTo>
                    <a:pt x="655" y="17"/>
                    <a:pt x="652" y="15"/>
                    <a:pt x="646" y="14"/>
                  </a:cubicBezTo>
                  <a:cubicBezTo>
                    <a:pt x="639" y="13"/>
                    <a:pt x="642" y="7"/>
                    <a:pt x="639" y="5"/>
                  </a:cubicBezTo>
                  <a:cubicBezTo>
                    <a:pt x="637" y="3"/>
                    <a:pt x="636" y="8"/>
                    <a:pt x="627" y="9"/>
                  </a:cubicBezTo>
                  <a:cubicBezTo>
                    <a:pt x="618" y="11"/>
                    <a:pt x="614" y="13"/>
                    <a:pt x="618" y="15"/>
                  </a:cubicBezTo>
                  <a:cubicBezTo>
                    <a:pt x="621" y="17"/>
                    <a:pt x="618" y="21"/>
                    <a:pt x="614" y="21"/>
                  </a:cubicBezTo>
                  <a:cubicBezTo>
                    <a:pt x="610" y="21"/>
                    <a:pt x="610" y="25"/>
                    <a:pt x="614" y="27"/>
                  </a:cubicBezTo>
                  <a:close/>
                  <a:moveTo>
                    <a:pt x="627" y="34"/>
                  </a:moveTo>
                  <a:cubicBezTo>
                    <a:pt x="627" y="36"/>
                    <a:pt x="619" y="39"/>
                    <a:pt x="622" y="41"/>
                  </a:cubicBezTo>
                  <a:cubicBezTo>
                    <a:pt x="624" y="43"/>
                    <a:pt x="625" y="42"/>
                    <a:pt x="628" y="43"/>
                  </a:cubicBezTo>
                  <a:cubicBezTo>
                    <a:pt x="630" y="43"/>
                    <a:pt x="632" y="50"/>
                    <a:pt x="636" y="49"/>
                  </a:cubicBezTo>
                  <a:cubicBezTo>
                    <a:pt x="641" y="48"/>
                    <a:pt x="653" y="54"/>
                    <a:pt x="660" y="54"/>
                  </a:cubicBezTo>
                  <a:cubicBezTo>
                    <a:pt x="667" y="54"/>
                    <a:pt x="668" y="48"/>
                    <a:pt x="666" y="47"/>
                  </a:cubicBezTo>
                  <a:cubicBezTo>
                    <a:pt x="664" y="47"/>
                    <a:pt x="666" y="44"/>
                    <a:pt x="670" y="38"/>
                  </a:cubicBezTo>
                  <a:cubicBezTo>
                    <a:pt x="673" y="32"/>
                    <a:pt x="657" y="28"/>
                    <a:pt x="657" y="32"/>
                  </a:cubicBezTo>
                  <a:cubicBezTo>
                    <a:pt x="657" y="37"/>
                    <a:pt x="652" y="31"/>
                    <a:pt x="651" y="29"/>
                  </a:cubicBezTo>
                  <a:cubicBezTo>
                    <a:pt x="649" y="26"/>
                    <a:pt x="627" y="31"/>
                    <a:pt x="627" y="34"/>
                  </a:cubicBezTo>
                  <a:close/>
                  <a:moveTo>
                    <a:pt x="503" y="158"/>
                  </a:moveTo>
                  <a:cubicBezTo>
                    <a:pt x="507" y="160"/>
                    <a:pt x="510" y="159"/>
                    <a:pt x="509" y="155"/>
                  </a:cubicBezTo>
                  <a:cubicBezTo>
                    <a:pt x="509" y="151"/>
                    <a:pt x="500" y="156"/>
                    <a:pt x="503" y="158"/>
                  </a:cubicBezTo>
                  <a:close/>
                  <a:moveTo>
                    <a:pt x="608" y="9"/>
                  </a:moveTo>
                  <a:cubicBezTo>
                    <a:pt x="609" y="5"/>
                    <a:pt x="592" y="7"/>
                    <a:pt x="597" y="10"/>
                  </a:cubicBezTo>
                  <a:cubicBezTo>
                    <a:pt x="598" y="12"/>
                    <a:pt x="607" y="13"/>
                    <a:pt x="608" y="9"/>
                  </a:cubicBezTo>
                  <a:close/>
                  <a:moveTo>
                    <a:pt x="1340" y="189"/>
                  </a:moveTo>
                  <a:cubicBezTo>
                    <a:pt x="1345" y="192"/>
                    <a:pt x="1348" y="186"/>
                    <a:pt x="1352" y="189"/>
                  </a:cubicBezTo>
                  <a:cubicBezTo>
                    <a:pt x="1356" y="192"/>
                    <a:pt x="1366" y="188"/>
                    <a:pt x="1370" y="187"/>
                  </a:cubicBezTo>
                  <a:cubicBezTo>
                    <a:pt x="1374" y="186"/>
                    <a:pt x="1372" y="181"/>
                    <a:pt x="1361" y="180"/>
                  </a:cubicBezTo>
                  <a:cubicBezTo>
                    <a:pt x="1350" y="179"/>
                    <a:pt x="1335" y="187"/>
                    <a:pt x="1340" y="189"/>
                  </a:cubicBezTo>
                  <a:close/>
                  <a:moveTo>
                    <a:pt x="666" y="69"/>
                  </a:moveTo>
                  <a:cubicBezTo>
                    <a:pt x="670" y="71"/>
                    <a:pt x="681" y="66"/>
                    <a:pt x="688" y="66"/>
                  </a:cubicBezTo>
                  <a:cubicBezTo>
                    <a:pt x="696" y="67"/>
                    <a:pt x="717" y="61"/>
                    <a:pt x="717" y="57"/>
                  </a:cubicBezTo>
                  <a:cubicBezTo>
                    <a:pt x="718" y="53"/>
                    <a:pt x="710" y="53"/>
                    <a:pt x="706" y="50"/>
                  </a:cubicBezTo>
                  <a:cubicBezTo>
                    <a:pt x="703" y="46"/>
                    <a:pt x="696" y="49"/>
                    <a:pt x="694" y="52"/>
                  </a:cubicBezTo>
                  <a:cubicBezTo>
                    <a:pt x="692" y="55"/>
                    <a:pt x="690" y="52"/>
                    <a:pt x="695" y="48"/>
                  </a:cubicBezTo>
                  <a:cubicBezTo>
                    <a:pt x="700" y="43"/>
                    <a:pt x="690" y="39"/>
                    <a:pt x="690" y="42"/>
                  </a:cubicBezTo>
                  <a:cubicBezTo>
                    <a:pt x="690" y="45"/>
                    <a:pt x="681" y="43"/>
                    <a:pt x="681" y="45"/>
                  </a:cubicBezTo>
                  <a:cubicBezTo>
                    <a:pt x="681" y="48"/>
                    <a:pt x="678" y="49"/>
                    <a:pt x="678" y="52"/>
                  </a:cubicBezTo>
                  <a:cubicBezTo>
                    <a:pt x="678" y="55"/>
                    <a:pt x="672" y="51"/>
                    <a:pt x="672" y="57"/>
                  </a:cubicBezTo>
                  <a:cubicBezTo>
                    <a:pt x="672" y="63"/>
                    <a:pt x="662" y="67"/>
                    <a:pt x="666" y="69"/>
                  </a:cubicBezTo>
                  <a:close/>
                  <a:moveTo>
                    <a:pt x="987" y="120"/>
                  </a:moveTo>
                  <a:cubicBezTo>
                    <a:pt x="991" y="122"/>
                    <a:pt x="992" y="123"/>
                    <a:pt x="994" y="125"/>
                  </a:cubicBezTo>
                  <a:cubicBezTo>
                    <a:pt x="996" y="127"/>
                    <a:pt x="1003" y="124"/>
                    <a:pt x="1006" y="123"/>
                  </a:cubicBezTo>
                  <a:cubicBezTo>
                    <a:pt x="1009" y="122"/>
                    <a:pt x="1010" y="128"/>
                    <a:pt x="1014" y="125"/>
                  </a:cubicBezTo>
                  <a:cubicBezTo>
                    <a:pt x="1019" y="122"/>
                    <a:pt x="1024" y="123"/>
                    <a:pt x="1029" y="123"/>
                  </a:cubicBezTo>
                  <a:cubicBezTo>
                    <a:pt x="1035" y="123"/>
                    <a:pt x="1028" y="117"/>
                    <a:pt x="1029" y="114"/>
                  </a:cubicBezTo>
                  <a:cubicBezTo>
                    <a:pt x="1029" y="111"/>
                    <a:pt x="1035" y="113"/>
                    <a:pt x="1033" y="115"/>
                  </a:cubicBezTo>
                  <a:cubicBezTo>
                    <a:pt x="1031" y="118"/>
                    <a:pt x="1036" y="123"/>
                    <a:pt x="1044" y="123"/>
                  </a:cubicBezTo>
                  <a:cubicBezTo>
                    <a:pt x="1052" y="122"/>
                    <a:pt x="1046" y="118"/>
                    <a:pt x="1050" y="116"/>
                  </a:cubicBezTo>
                  <a:cubicBezTo>
                    <a:pt x="1054" y="114"/>
                    <a:pt x="1053" y="112"/>
                    <a:pt x="1048" y="109"/>
                  </a:cubicBezTo>
                  <a:cubicBezTo>
                    <a:pt x="1042" y="105"/>
                    <a:pt x="1034" y="107"/>
                    <a:pt x="1030" y="105"/>
                  </a:cubicBezTo>
                  <a:cubicBezTo>
                    <a:pt x="1024" y="103"/>
                    <a:pt x="1018" y="103"/>
                    <a:pt x="1018" y="108"/>
                  </a:cubicBezTo>
                  <a:cubicBezTo>
                    <a:pt x="1017" y="114"/>
                    <a:pt x="1007" y="102"/>
                    <a:pt x="1001" y="100"/>
                  </a:cubicBezTo>
                  <a:cubicBezTo>
                    <a:pt x="996" y="99"/>
                    <a:pt x="979" y="116"/>
                    <a:pt x="987" y="120"/>
                  </a:cubicBezTo>
                  <a:close/>
                  <a:moveTo>
                    <a:pt x="1039" y="152"/>
                  </a:moveTo>
                  <a:cubicBezTo>
                    <a:pt x="1044" y="151"/>
                    <a:pt x="1036" y="143"/>
                    <a:pt x="1028" y="141"/>
                  </a:cubicBezTo>
                  <a:cubicBezTo>
                    <a:pt x="1021" y="140"/>
                    <a:pt x="1013" y="147"/>
                    <a:pt x="1014" y="148"/>
                  </a:cubicBezTo>
                  <a:cubicBezTo>
                    <a:pt x="1017" y="151"/>
                    <a:pt x="1035" y="153"/>
                    <a:pt x="1039" y="152"/>
                  </a:cubicBezTo>
                  <a:close/>
                  <a:moveTo>
                    <a:pt x="1019" y="135"/>
                  </a:moveTo>
                  <a:cubicBezTo>
                    <a:pt x="1019" y="132"/>
                    <a:pt x="1006" y="137"/>
                    <a:pt x="1011" y="139"/>
                  </a:cubicBezTo>
                  <a:cubicBezTo>
                    <a:pt x="1014" y="140"/>
                    <a:pt x="1019" y="139"/>
                    <a:pt x="1019" y="135"/>
                  </a:cubicBezTo>
                  <a:close/>
                  <a:moveTo>
                    <a:pt x="1063" y="120"/>
                  </a:moveTo>
                  <a:cubicBezTo>
                    <a:pt x="1069" y="120"/>
                    <a:pt x="1072" y="126"/>
                    <a:pt x="1083" y="127"/>
                  </a:cubicBezTo>
                  <a:cubicBezTo>
                    <a:pt x="1094" y="127"/>
                    <a:pt x="1103" y="125"/>
                    <a:pt x="1103" y="123"/>
                  </a:cubicBezTo>
                  <a:cubicBezTo>
                    <a:pt x="1103" y="120"/>
                    <a:pt x="1093" y="117"/>
                    <a:pt x="1090" y="119"/>
                  </a:cubicBezTo>
                  <a:cubicBezTo>
                    <a:pt x="1086" y="120"/>
                    <a:pt x="1084" y="115"/>
                    <a:pt x="1080" y="117"/>
                  </a:cubicBezTo>
                  <a:cubicBezTo>
                    <a:pt x="1076" y="118"/>
                    <a:pt x="1070" y="118"/>
                    <a:pt x="1068" y="114"/>
                  </a:cubicBezTo>
                  <a:cubicBezTo>
                    <a:pt x="1066" y="111"/>
                    <a:pt x="1060" y="120"/>
                    <a:pt x="1063" y="120"/>
                  </a:cubicBezTo>
                  <a:close/>
                  <a:moveTo>
                    <a:pt x="231" y="19"/>
                  </a:moveTo>
                  <a:cubicBezTo>
                    <a:pt x="237" y="13"/>
                    <a:pt x="244" y="18"/>
                    <a:pt x="245" y="16"/>
                  </a:cubicBezTo>
                  <a:cubicBezTo>
                    <a:pt x="246" y="13"/>
                    <a:pt x="234" y="13"/>
                    <a:pt x="230" y="15"/>
                  </a:cubicBezTo>
                  <a:cubicBezTo>
                    <a:pt x="226" y="17"/>
                    <a:pt x="216" y="15"/>
                    <a:pt x="217" y="18"/>
                  </a:cubicBezTo>
                  <a:cubicBezTo>
                    <a:pt x="218" y="20"/>
                    <a:pt x="225" y="24"/>
                    <a:pt x="231" y="19"/>
                  </a:cubicBezTo>
                  <a:close/>
                  <a:moveTo>
                    <a:pt x="1037" y="439"/>
                  </a:moveTo>
                  <a:cubicBezTo>
                    <a:pt x="1034" y="432"/>
                    <a:pt x="1041" y="425"/>
                    <a:pt x="1036" y="421"/>
                  </a:cubicBezTo>
                  <a:cubicBezTo>
                    <a:pt x="1031" y="418"/>
                    <a:pt x="1033" y="410"/>
                    <a:pt x="1031" y="412"/>
                  </a:cubicBezTo>
                  <a:cubicBezTo>
                    <a:pt x="1028" y="413"/>
                    <a:pt x="1031" y="420"/>
                    <a:pt x="1027" y="420"/>
                  </a:cubicBezTo>
                  <a:cubicBezTo>
                    <a:pt x="1023" y="421"/>
                    <a:pt x="1027" y="424"/>
                    <a:pt x="1025" y="429"/>
                  </a:cubicBezTo>
                  <a:cubicBezTo>
                    <a:pt x="1024" y="434"/>
                    <a:pt x="1026" y="442"/>
                    <a:pt x="1028" y="446"/>
                  </a:cubicBezTo>
                  <a:cubicBezTo>
                    <a:pt x="1030" y="451"/>
                    <a:pt x="1025" y="475"/>
                    <a:pt x="1027" y="478"/>
                  </a:cubicBezTo>
                  <a:cubicBezTo>
                    <a:pt x="1029" y="482"/>
                    <a:pt x="1024" y="500"/>
                    <a:pt x="1026" y="502"/>
                  </a:cubicBezTo>
                  <a:cubicBezTo>
                    <a:pt x="1029" y="506"/>
                    <a:pt x="1027" y="497"/>
                    <a:pt x="1031" y="497"/>
                  </a:cubicBezTo>
                  <a:cubicBezTo>
                    <a:pt x="1035" y="496"/>
                    <a:pt x="1035" y="502"/>
                    <a:pt x="1038" y="503"/>
                  </a:cubicBezTo>
                  <a:cubicBezTo>
                    <a:pt x="1041" y="504"/>
                    <a:pt x="1039" y="495"/>
                    <a:pt x="1037" y="495"/>
                  </a:cubicBezTo>
                  <a:cubicBezTo>
                    <a:pt x="1034" y="496"/>
                    <a:pt x="1032" y="489"/>
                    <a:pt x="1031" y="485"/>
                  </a:cubicBezTo>
                  <a:cubicBezTo>
                    <a:pt x="1030" y="481"/>
                    <a:pt x="1033" y="477"/>
                    <a:pt x="1033" y="472"/>
                  </a:cubicBezTo>
                  <a:cubicBezTo>
                    <a:pt x="1033" y="467"/>
                    <a:pt x="1040" y="467"/>
                    <a:pt x="1043" y="471"/>
                  </a:cubicBezTo>
                  <a:cubicBezTo>
                    <a:pt x="1047" y="475"/>
                    <a:pt x="1048" y="472"/>
                    <a:pt x="1046" y="469"/>
                  </a:cubicBezTo>
                  <a:cubicBezTo>
                    <a:pt x="1045" y="467"/>
                    <a:pt x="1040" y="447"/>
                    <a:pt x="1037" y="439"/>
                  </a:cubicBezTo>
                  <a:close/>
                  <a:moveTo>
                    <a:pt x="254" y="16"/>
                  </a:moveTo>
                  <a:cubicBezTo>
                    <a:pt x="258" y="19"/>
                    <a:pt x="245" y="18"/>
                    <a:pt x="243" y="21"/>
                  </a:cubicBezTo>
                  <a:cubicBezTo>
                    <a:pt x="241" y="23"/>
                    <a:pt x="233" y="22"/>
                    <a:pt x="235" y="25"/>
                  </a:cubicBezTo>
                  <a:cubicBezTo>
                    <a:pt x="236" y="28"/>
                    <a:pt x="249" y="28"/>
                    <a:pt x="249" y="26"/>
                  </a:cubicBezTo>
                  <a:cubicBezTo>
                    <a:pt x="249" y="23"/>
                    <a:pt x="255" y="26"/>
                    <a:pt x="255" y="23"/>
                  </a:cubicBezTo>
                  <a:cubicBezTo>
                    <a:pt x="256" y="21"/>
                    <a:pt x="258" y="19"/>
                    <a:pt x="265" y="18"/>
                  </a:cubicBezTo>
                  <a:cubicBezTo>
                    <a:pt x="272" y="18"/>
                    <a:pt x="272" y="15"/>
                    <a:pt x="266" y="12"/>
                  </a:cubicBezTo>
                  <a:cubicBezTo>
                    <a:pt x="259" y="9"/>
                    <a:pt x="251" y="14"/>
                    <a:pt x="254" y="16"/>
                  </a:cubicBezTo>
                  <a:close/>
                  <a:moveTo>
                    <a:pt x="244" y="218"/>
                  </a:moveTo>
                  <a:cubicBezTo>
                    <a:pt x="250" y="224"/>
                    <a:pt x="256" y="215"/>
                    <a:pt x="259" y="214"/>
                  </a:cubicBezTo>
                  <a:cubicBezTo>
                    <a:pt x="262" y="214"/>
                    <a:pt x="257" y="210"/>
                    <a:pt x="252" y="209"/>
                  </a:cubicBezTo>
                  <a:cubicBezTo>
                    <a:pt x="246" y="207"/>
                    <a:pt x="238" y="213"/>
                    <a:pt x="244" y="218"/>
                  </a:cubicBezTo>
                  <a:close/>
                  <a:moveTo>
                    <a:pt x="1436" y="260"/>
                  </a:moveTo>
                  <a:cubicBezTo>
                    <a:pt x="1434" y="259"/>
                    <a:pt x="1426" y="254"/>
                    <a:pt x="1424" y="251"/>
                  </a:cubicBezTo>
                  <a:cubicBezTo>
                    <a:pt x="1422" y="248"/>
                    <a:pt x="1412" y="247"/>
                    <a:pt x="1412" y="248"/>
                  </a:cubicBezTo>
                  <a:cubicBezTo>
                    <a:pt x="1412" y="250"/>
                    <a:pt x="1409" y="248"/>
                    <a:pt x="1408" y="246"/>
                  </a:cubicBezTo>
                  <a:cubicBezTo>
                    <a:pt x="1408" y="245"/>
                    <a:pt x="1397" y="245"/>
                    <a:pt x="1397" y="246"/>
                  </a:cubicBezTo>
                  <a:cubicBezTo>
                    <a:pt x="1397" y="248"/>
                    <a:pt x="1400" y="248"/>
                    <a:pt x="1401" y="250"/>
                  </a:cubicBezTo>
                  <a:cubicBezTo>
                    <a:pt x="1403" y="252"/>
                    <a:pt x="1399" y="253"/>
                    <a:pt x="1400" y="256"/>
                  </a:cubicBezTo>
                  <a:cubicBezTo>
                    <a:pt x="1401" y="258"/>
                    <a:pt x="1396" y="254"/>
                    <a:pt x="1395" y="253"/>
                  </a:cubicBezTo>
                  <a:cubicBezTo>
                    <a:pt x="1393" y="252"/>
                    <a:pt x="1394" y="247"/>
                    <a:pt x="1394" y="245"/>
                  </a:cubicBezTo>
                  <a:cubicBezTo>
                    <a:pt x="1395" y="242"/>
                    <a:pt x="1391" y="243"/>
                    <a:pt x="1391" y="240"/>
                  </a:cubicBezTo>
                  <a:cubicBezTo>
                    <a:pt x="1391" y="238"/>
                    <a:pt x="1379" y="233"/>
                    <a:pt x="1375" y="231"/>
                  </a:cubicBezTo>
                  <a:cubicBezTo>
                    <a:pt x="1370" y="229"/>
                    <a:pt x="1364" y="227"/>
                    <a:pt x="1362" y="224"/>
                  </a:cubicBezTo>
                  <a:cubicBezTo>
                    <a:pt x="1361" y="222"/>
                    <a:pt x="1352" y="222"/>
                    <a:pt x="1349" y="218"/>
                  </a:cubicBezTo>
                  <a:cubicBezTo>
                    <a:pt x="1346" y="215"/>
                    <a:pt x="1331" y="209"/>
                    <a:pt x="1325" y="209"/>
                  </a:cubicBezTo>
                  <a:cubicBezTo>
                    <a:pt x="1319" y="208"/>
                    <a:pt x="1321" y="205"/>
                    <a:pt x="1318" y="205"/>
                  </a:cubicBezTo>
                  <a:cubicBezTo>
                    <a:pt x="1315" y="206"/>
                    <a:pt x="1302" y="205"/>
                    <a:pt x="1298" y="205"/>
                  </a:cubicBezTo>
                  <a:cubicBezTo>
                    <a:pt x="1294" y="204"/>
                    <a:pt x="1293" y="207"/>
                    <a:pt x="1290" y="206"/>
                  </a:cubicBezTo>
                  <a:cubicBezTo>
                    <a:pt x="1287" y="205"/>
                    <a:pt x="1272" y="199"/>
                    <a:pt x="1271" y="201"/>
                  </a:cubicBezTo>
                  <a:cubicBezTo>
                    <a:pt x="1269" y="203"/>
                    <a:pt x="1270" y="206"/>
                    <a:pt x="1268" y="207"/>
                  </a:cubicBezTo>
                  <a:cubicBezTo>
                    <a:pt x="1266" y="207"/>
                    <a:pt x="1268" y="210"/>
                    <a:pt x="1272" y="213"/>
                  </a:cubicBezTo>
                  <a:cubicBezTo>
                    <a:pt x="1276" y="217"/>
                    <a:pt x="1274" y="220"/>
                    <a:pt x="1270" y="222"/>
                  </a:cubicBezTo>
                  <a:cubicBezTo>
                    <a:pt x="1266" y="223"/>
                    <a:pt x="1260" y="220"/>
                    <a:pt x="1258" y="217"/>
                  </a:cubicBezTo>
                  <a:cubicBezTo>
                    <a:pt x="1257" y="214"/>
                    <a:pt x="1251" y="216"/>
                    <a:pt x="1250" y="212"/>
                  </a:cubicBezTo>
                  <a:cubicBezTo>
                    <a:pt x="1249" y="208"/>
                    <a:pt x="1252" y="208"/>
                    <a:pt x="1254" y="210"/>
                  </a:cubicBezTo>
                  <a:cubicBezTo>
                    <a:pt x="1257" y="212"/>
                    <a:pt x="1260" y="210"/>
                    <a:pt x="1260" y="207"/>
                  </a:cubicBezTo>
                  <a:cubicBezTo>
                    <a:pt x="1261" y="205"/>
                    <a:pt x="1254" y="203"/>
                    <a:pt x="1250" y="203"/>
                  </a:cubicBezTo>
                  <a:cubicBezTo>
                    <a:pt x="1246" y="203"/>
                    <a:pt x="1244" y="209"/>
                    <a:pt x="1240" y="211"/>
                  </a:cubicBezTo>
                  <a:cubicBezTo>
                    <a:pt x="1236" y="213"/>
                    <a:pt x="1220" y="210"/>
                    <a:pt x="1219" y="208"/>
                  </a:cubicBezTo>
                  <a:cubicBezTo>
                    <a:pt x="1217" y="207"/>
                    <a:pt x="1196" y="208"/>
                    <a:pt x="1193" y="210"/>
                  </a:cubicBezTo>
                  <a:cubicBezTo>
                    <a:pt x="1191" y="211"/>
                    <a:pt x="1193" y="217"/>
                    <a:pt x="1192" y="218"/>
                  </a:cubicBezTo>
                  <a:cubicBezTo>
                    <a:pt x="1191" y="218"/>
                    <a:pt x="1189" y="211"/>
                    <a:pt x="1189" y="210"/>
                  </a:cubicBezTo>
                  <a:cubicBezTo>
                    <a:pt x="1189" y="208"/>
                    <a:pt x="1187" y="207"/>
                    <a:pt x="1183" y="207"/>
                  </a:cubicBezTo>
                  <a:cubicBezTo>
                    <a:pt x="1179" y="207"/>
                    <a:pt x="1177" y="207"/>
                    <a:pt x="1179" y="206"/>
                  </a:cubicBezTo>
                  <a:cubicBezTo>
                    <a:pt x="1180" y="204"/>
                    <a:pt x="1177" y="202"/>
                    <a:pt x="1180" y="200"/>
                  </a:cubicBezTo>
                  <a:cubicBezTo>
                    <a:pt x="1183" y="198"/>
                    <a:pt x="1175" y="191"/>
                    <a:pt x="1166" y="188"/>
                  </a:cubicBezTo>
                  <a:cubicBezTo>
                    <a:pt x="1158" y="185"/>
                    <a:pt x="1139" y="187"/>
                    <a:pt x="1134" y="188"/>
                  </a:cubicBezTo>
                  <a:cubicBezTo>
                    <a:pt x="1129" y="190"/>
                    <a:pt x="1120" y="189"/>
                    <a:pt x="1115" y="189"/>
                  </a:cubicBezTo>
                  <a:cubicBezTo>
                    <a:pt x="1110" y="190"/>
                    <a:pt x="1114" y="188"/>
                    <a:pt x="1113" y="185"/>
                  </a:cubicBezTo>
                  <a:cubicBezTo>
                    <a:pt x="1111" y="183"/>
                    <a:pt x="1103" y="180"/>
                    <a:pt x="1102" y="182"/>
                  </a:cubicBezTo>
                  <a:cubicBezTo>
                    <a:pt x="1101" y="184"/>
                    <a:pt x="1099" y="182"/>
                    <a:pt x="1099" y="181"/>
                  </a:cubicBezTo>
                  <a:cubicBezTo>
                    <a:pt x="1099" y="180"/>
                    <a:pt x="1091" y="177"/>
                    <a:pt x="1088" y="177"/>
                  </a:cubicBezTo>
                  <a:cubicBezTo>
                    <a:pt x="1085" y="178"/>
                    <a:pt x="1084" y="175"/>
                    <a:pt x="1087" y="175"/>
                  </a:cubicBezTo>
                  <a:cubicBezTo>
                    <a:pt x="1091" y="175"/>
                    <a:pt x="1097" y="175"/>
                    <a:pt x="1094" y="171"/>
                  </a:cubicBezTo>
                  <a:cubicBezTo>
                    <a:pt x="1091" y="167"/>
                    <a:pt x="1069" y="166"/>
                    <a:pt x="1067" y="167"/>
                  </a:cubicBezTo>
                  <a:cubicBezTo>
                    <a:pt x="1065" y="168"/>
                    <a:pt x="1067" y="171"/>
                    <a:pt x="1062" y="175"/>
                  </a:cubicBezTo>
                  <a:cubicBezTo>
                    <a:pt x="1057" y="180"/>
                    <a:pt x="1052" y="177"/>
                    <a:pt x="1053" y="174"/>
                  </a:cubicBezTo>
                  <a:cubicBezTo>
                    <a:pt x="1054" y="172"/>
                    <a:pt x="1060" y="173"/>
                    <a:pt x="1060" y="170"/>
                  </a:cubicBezTo>
                  <a:cubicBezTo>
                    <a:pt x="1060" y="168"/>
                    <a:pt x="1051" y="169"/>
                    <a:pt x="1050" y="167"/>
                  </a:cubicBezTo>
                  <a:cubicBezTo>
                    <a:pt x="1049" y="166"/>
                    <a:pt x="1052" y="164"/>
                    <a:pt x="1055" y="165"/>
                  </a:cubicBezTo>
                  <a:cubicBezTo>
                    <a:pt x="1058" y="166"/>
                    <a:pt x="1063" y="167"/>
                    <a:pt x="1063" y="165"/>
                  </a:cubicBezTo>
                  <a:cubicBezTo>
                    <a:pt x="1064" y="164"/>
                    <a:pt x="1060" y="164"/>
                    <a:pt x="1055" y="163"/>
                  </a:cubicBezTo>
                  <a:cubicBezTo>
                    <a:pt x="1050" y="162"/>
                    <a:pt x="1038" y="159"/>
                    <a:pt x="1032" y="160"/>
                  </a:cubicBezTo>
                  <a:cubicBezTo>
                    <a:pt x="1026" y="160"/>
                    <a:pt x="1023" y="157"/>
                    <a:pt x="1019" y="157"/>
                  </a:cubicBezTo>
                  <a:cubicBezTo>
                    <a:pt x="1016" y="157"/>
                    <a:pt x="1016" y="159"/>
                    <a:pt x="1017" y="161"/>
                  </a:cubicBezTo>
                  <a:cubicBezTo>
                    <a:pt x="1019" y="163"/>
                    <a:pt x="1014" y="164"/>
                    <a:pt x="1010" y="163"/>
                  </a:cubicBezTo>
                  <a:cubicBezTo>
                    <a:pt x="1006" y="163"/>
                    <a:pt x="1000" y="166"/>
                    <a:pt x="1002" y="169"/>
                  </a:cubicBezTo>
                  <a:cubicBezTo>
                    <a:pt x="1004" y="172"/>
                    <a:pt x="1007" y="168"/>
                    <a:pt x="1009" y="169"/>
                  </a:cubicBezTo>
                  <a:cubicBezTo>
                    <a:pt x="1011" y="170"/>
                    <a:pt x="1004" y="172"/>
                    <a:pt x="1007" y="173"/>
                  </a:cubicBezTo>
                  <a:cubicBezTo>
                    <a:pt x="1010" y="175"/>
                    <a:pt x="1009" y="178"/>
                    <a:pt x="1009" y="179"/>
                  </a:cubicBezTo>
                  <a:cubicBezTo>
                    <a:pt x="1009" y="180"/>
                    <a:pt x="1004" y="181"/>
                    <a:pt x="1002" y="179"/>
                  </a:cubicBezTo>
                  <a:cubicBezTo>
                    <a:pt x="1001" y="177"/>
                    <a:pt x="998" y="179"/>
                    <a:pt x="994" y="179"/>
                  </a:cubicBezTo>
                  <a:cubicBezTo>
                    <a:pt x="991" y="178"/>
                    <a:pt x="988" y="180"/>
                    <a:pt x="992" y="180"/>
                  </a:cubicBezTo>
                  <a:cubicBezTo>
                    <a:pt x="996" y="181"/>
                    <a:pt x="997" y="183"/>
                    <a:pt x="992" y="184"/>
                  </a:cubicBezTo>
                  <a:cubicBezTo>
                    <a:pt x="987" y="184"/>
                    <a:pt x="988" y="179"/>
                    <a:pt x="985" y="180"/>
                  </a:cubicBezTo>
                  <a:cubicBezTo>
                    <a:pt x="982" y="180"/>
                    <a:pt x="976" y="177"/>
                    <a:pt x="972" y="178"/>
                  </a:cubicBezTo>
                  <a:cubicBezTo>
                    <a:pt x="969" y="178"/>
                    <a:pt x="967" y="180"/>
                    <a:pt x="963" y="181"/>
                  </a:cubicBezTo>
                  <a:cubicBezTo>
                    <a:pt x="958" y="181"/>
                    <a:pt x="952" y="178"/>
                    <a:pt x="950" y="176"/>
                  </a:cubicBezTo>
                  <a:cubicBezTo>
                    <a:pt x="948" y="173"/>
                    <a:pt x="947" y="173"/>
                    <a:pt x="945" y="176"/>
                  </a:cubicBezTo>
                  <a:cubicBezTo>
                    <a:pt x="943" y="178"/>
                    <a:pt x="943" y="184"/>
                    <a:pt x="941" y="184"/>
                  </a:cubicBezTo>
                  <a:cubicBezTo>
                    <a:pt x="938" y="185"/>
                    <a:pt x="938" y="189"/>
                    <a:pt x="935" y="191"/>
                  </a:cubicBezTo>
                  <a:cubicBezTo>
                    <a:pt x="933" y="192"/>
                    <a:pt x="933" y="189"/>
                    <a:pt x="930" y="189"/>
                  </a:cubicBezTo>
                  <a:cubicBezTo>
                    <a:pt x="927" y="189"/>
                    <a:pt x="918" y="180"/>
                    <a:pt x="917" y="178"/>
                  </a:cubicBezTo>
                  <a:cubicBezTo>
                    <a:pt x="917" y="175"/>
                    <a:pt x="911" y="170"/>
                    <a:pt x="910" y="169"/>
                  </a:cubicBezTo>
                  <a:cubicBezTo>
                    <a:pt x="908" y="168"/>
                    <a:pt x="911" y="168"/>
                    <a:pt x="913" y="169"/>
                  </a:cubicBezTo>
                  <a:cubicBezTo>
                    <a:pt x="915" y="171"/>
                    <a:pt x="917" y="171"/>
                    <a:pt x="919" y="170"/>
                  </a:cubicBezTo>
                  <a:cubicBezTo>
                    <a:pt x="921" y="169"/>
                    <a:pt x="921" y="164"/>
                    <a:pt x="918" y="164"/>
                  </a:cubicBezTo>
                  <a:cubicBezTo>
                    <a:pt x="914" y="164"/>
                    <a:pt x="916" y="161"/>
                    <a:pt x="917" y="161"/>
                  </a:cubicBezTo>
                  <a:cubicBezTo>
                    <a:pt x="919" y="160"/>
                    <a:pt x="913" y="155"/>
                    <a:pt x="915" y="155"/>
                  </a:cubicBezTo>
                  <a:cubicBezTo>
                    <a:pt x="917" y="154"/>
                    <a:pt x="917" y="152"/>
                    <a:pt x="914" y="152"/>
                  </a:cubicBezTo>
                  <a:cubicBezTo>
                    <a:pt x="911" y="152"/>
                    <a:pt x="908" y="149"/>
                    <a:pt x="908" y="148"/>
                  </a:cubicBezTo>
                  <a:cubicBezTo>
                    <a:pt x="908" y="147"/>
                    <a:pt x="896" y="146"/>
                    <a:pt x="897" y="148"/>
                  </a:cubicBezTo>
                  <a:cubicBezTo>
                    <a:pt x="897" y="150"/>
                    <a:pt x="893" y="150"/>
                    <a:pt x="894" y="148"/>
                  </a:cubicBezTo>
                  <a:cubicBezTo>
                    <a:pt x="894" y="146"/>
                    <a:pt x="890" y="147"/>
                    <a:pt x="884" y="145"/>
                  </a:cubicBezTo>
                  <a:cubicBezTo>
                    <a:pt x="879" y="144"/>
                    <a:pt x="879" y="140"/>
                    <a:pt x="877" y="140"/>
                  </a:cubicBezTo>
                  <a:cubicBezTo>
                    <a:pt x="875" y="139"/>
                    <a:pt x="876" y="145"/>
                    <a:pt x="873" y="144"/>
                  </a:cubicBezTo>
                  <a:cubicBezTo>
                    <a:pt x="870" y="143"/>
                    <a:pt x="867" y="145"/>
                    <a:pt x="869" y="148"/>
                  </a:cubicBezTo>
                  <a:cubicBezTo>
                    <a:pt x="870" y="151"/>
                    <a:pt x="869" y="152"/>
                    <a:pt x="868" y="154"/>
                  </a:cubicBezTo>
                  <a:cubicBezTo>
                    <a:pt x="868" y="157"/>
                    <a:pt x="867" y="156"/>
                    <a:pt x="863" y="155"/>
                  </a:cubicBezTo>
                  <a:cubicBezTo>
                    <a:pt x="860" y="154"/>
                    <a:pt x="860" y="158"/>
                    <a:pt x="853" y="156"/>
                  </a:cubicBezTo>
                  <a:cubicBezTo>
                    <a:pt x="846" y="154"/>
                    <a:pt x="843" y="156"/>
                    <a:pt x="842" y="154"/>
                  </a:cubicBezTo>
                  <a:cubicBezTo>
                    <a:pt x="841" y="151"/>
                    <a:pt x="839" y="151"/>
                    <a:pt x="838" y="153"/>
                  </a:cubicBezTo>
                  <a:cubicBezTo>
                    <a:pt x="838" y="155"/>
                    <a:pt x="827" y="154"/>
                    <a:pt x="826" y="151"/>
                  </a:cubicBezTo>
                  <a:cubicBezTo>
                    <a:pt x="826" y="149"/>
                    <a:pt x="828" y="148"/>
                    <a:pt x="830" y="148"/>
                  </a:cubicBezTo>
                  <a:cubicBezTo>
                    <a:pt x="832" y="147"/>
                    <a:pt x="828" y="146"/>
                    <a:pt x="822" y="146"/>
                  </a:cubicBezTo>
                  <a:cubicBezTo>
                    <a:pt x="817" y="146"/>
                    <a:pt x="813" y="143"/>
                    <a:pt x="807" y="144"/>
                  </a:cubicBezTo>
                  <a:cubicBezTo>
                    <a:pt x="801" y="144"/>
                    <a:pt x="788" y="146"/>
                    <a:pt x="786" y="146"/>
                  </a:cubicBezTo>
                  <a:cubicBezTo>
                    <a:pt x="784" y="147"/>
                    <a:pt x="787" y="151"/>
                    <a:pt x="785" y="151"/>
                  </a:cubicBezTo>
                  <a:cubicBezTo>
                    <a:pt x="782" y="151"/>
                    <a:pt x="784" y="145"/>
                    <a:pt x="783" y="143"/>
                  </a:cubicBezTo>
                  <a:cubicBezTo>
                    <a:pt x="783" y="140"/>
                    <a:pt x="778" y="140"/>
                    <a:pt x="779" y="142"/>
                  </a:cubicBezTo>
                  <a:cubicBezTo>
                    <a:pt x="780" y="144"/>
                    <a:pt x="772" y="145"/>
                    <a:pt x="770" y="143"/>
                  </a:cubicBezTo>
                  <a:cubicBezTo>
                    <a:pt x="768" y="141"/>
                    <a:pt x="765" y="139"/>
                    <a:pt x="761" y="138"/>
                  </a:cubicBezTo>
                  <a:cubicBezTo>
                    <a:pt x="756" y="137"/>
                    <a:pt x="750" y="142"/>
                    <a:pt x="751" y="143"/>
                  </a:cubicBezTo>
                  <a:cubicBezTo>
                    <a:pt x="752" y="145"/>
                    <a:pt x="756" y="144"/>
                    <a:pt x="756" y="145"/>
                  </a:cubicBezTo>
                  <a:cubicBezTo>
                    <a:pt x="756" y="147"/>
                    <a:pt x="746" y="146"/>
                    <a:pt x="746" y="148"/>
                  </a:cubicBezTo>
                  <a:cubicBezTo>
                    <a:pt x="746" y="150"/>
                    <a:pt x="736" y="152"/>
                    <a:pt x="733" y="152"/>
                  </a:cubicBezTo>
                  <a:cubicBezTo>
                    <a:pt x="725" y="153"/>
                    <a:pt x="723" y="153"/>
                    <a:pt x="719" y="156"/>
                  </a:cubicBezTo>
                  <a:cubicBezTo>
                    <a:pt x="715" y="160"/>
                    <a:pt x="718" y="154"/>
                    <a:pt x="721" y="151"/>
                  </a:cubicBezTo>
                  <a:cubicBezTo>
                    <a:pt x="724" y="148"/>
                    <a:pt x="727" y="149"/>
                    <a:pt x="729" y="147"/>
                  </a:cubicBezTo>
                  <a:cubicBezTo>
                    <a:pt x="731" y="144"/>
                    <a:pt x="734" y="144"/>
                    <a:pt x="738" y="144"/>
                  </a:cubicBezTo>
                  <a:cubicBezTo>
                    <a:pt x="743" y="143"/>
                    <a:pt x="743" y="140"/>
                    <a:pt x="745" y="139"/>
                  </a:cubicBezTo>
                  <a:cubicBezTo>
                    <a:pt x="747" y="138"/>
                    <a:pt x="753" y="136"/>
                    <a:pt x="754" y="134"/>
                  </a:cubicBezTo>
                  <a:cubicBezTo>
                    <a:pt x="755" y="132"/>
                    <a:pt x="766" y="128"/>
                    <a:pt x="768" y="128"/>
                  </a:cubicBezTo>
                  <a:cubicBezTo>
                    <a:pt x="770" y="128"/>
                    <a:pt x="771" y="123"/>
                    <a:pt x="772" y="123"/>
                  </a:cubicBezTo>
                  <a:cubicBezTo>
                    <a:pt x="773" y="123"/>
                    <a:pt x="780" y="121"/>
                    <a:pt x="782" y="120"/>
                  </a:cubicBezTo>
                  <a:cubicBezTo>
                    <a:pt x="785" y="118"/>
                    <a:pt x="786" y="116"/>
                    <a:pt x="786" y="114"/>
                  </a:cubicBezTo>
                  <a:cubicBezTo>
                    <a:pt x="786" y="113"/>
                    <a:pt x="783" y="113"/>
                    <a:pt x="783" y="112"/>
                  </a:cubicBezTo>
                  <a:cubicBezTo>
                    <a:pt x="782" y="110"/>
                    <a:pt x="784" y="111"/>
                    <a:pt x="787" y="110"/>
                  </a:cubicBezTo>
                  <a:cubicBezTo>
                    <a:pt x="789" y="109"/>
                    <a:pt x="787" y="106"/>
                    <a:pt x="785" y="106"/>
                  </a:cubicBezTo>
                  <a:cubicBezTo>
                    <a:pt x="783" y="107"/>
                    <a:pt x="786" y="104"/>
                    <a:pt x="784" y="102"/>
                  </a:cubicBezTo>
                  <a:cubicBezTo>
                    <a:pt x="782" y="100"/>
                    <a:pt x="778" y="103"/>
                    <a:pt x="778" y="101"/>
                  </a:cubicBezTo>
                  <a:cubicBezTo>
                    <a:pt x="779" y="99"/>
                    <a:pt x="778" y="96"/>
                    <a:pt x="777" y="94"/>
                  </a:cubicBezTo>
                  <a:cubicBezTo>
                    <a:pt x="775" y="93"/>
                    <a:pt x="772" y="97"/>
                    <a:pt x="769" y="94"/>
                  </a:cubicBezTo>
                  <a:cubicBezTo>
                    <a:pt x="766" y="92"/>
                    <a:pt x="757" y="91"/>
                    <a:pt x="757" y="92"/>
                  </a:cubicBezTo>
                  <a:cubicBezTo>
                    <a:pt x="757" y="93"/>
                    <a:pt x="753" y="90"/>
                    <a:pt x="752" y="91"/>
                  </a:cubicBezTo>
                  <a:cubicBezTo>
                    <a:pt x="751" y="92"/>
                    <a:pt x="744" y="92"/>
                    <a:pt x="742" y="91"/>
                  </a:cubicBezTo>
                  <a:cubicBezTo>
                    <a:pt x="739" y="91"/>
                    <a:pt x="736" y="92"/>
                    <a:pt x="736" y="94"/>
                  </a:cubicBezTo>
                  <a:cubicBezTo>
                    <a:pt x="736" y="97"/>
                    <a:pt x="727" y="96"/>
                    <a:pt x="726" y="95"/>
                  </a:cubicBezTo>
                  <a:cubicBezTo>
                    <a:pt x="724" y="95"/>
                    <a:pt x="732" y="89"/>
                    <a:pt x="732" y="88"/>
                  </a:cubicBezTo>
                  <a:cubicBezTo>
                    <a:pt x="732" y="87"/>
                    <a:pt x="719" y="88"/>
                    <a:pt x="718" y="87"/>
                  </a:cubicBezTo>
                  <a:cubicBezTo>
                    <a:pt x="717" y="85"/>
                    <a:pt x="711" y="85"/>
                    <a:pt x="708" y="85"/>
                  </a:cubicBezTo>
                  <a:cubicBezTo>
                    <a:pt x="705" y="85"/>
                    <a:pt x="708" y="84"/>
                    <a:pt x="710" y="84"/>
                  </a:cubicBezTo>
                  <a:cubicBezTo>
                    <a:pt x="713" y="84"/>
                    <a:pt x="715" y="82"/>
                    <a:pt x="718" y="81"/>
                  </a:cubicBezTo>
                  <a:cubicBezTo>
                    <a:pt x="721" y="81"/>
                    <a:pt x="720" y="80"/>
                    <a:pt x="719" y="78"/>
                  </a:cubicBezTo>
                  <a:cubicBezTo>
                    <a:pt x="718" y="76"/>
                    <a:pt x="715" y="77"/>
                    <a:pt x="712" y="76"/>
                  </a:cubicBezTo>
                  <a:cubicBezTo>
                    <a:pt x="709" y="75"/>
                    <a:pt x="706" y="74"/>
                    <a:pt x="703" y="74"/>
                  </a:cubicBezTo>
                  <a:cubicBezTo>
                    <a:pt x="701" y="74"/>
                    <a:pt x="698" y="75"/>
                    <a:pt x="692" y="76"/>
                  </a:cubicBezTo>
                  <a:cubicBezTo>
                    <a:pt x="686" y="77"/>
                    <a:pt x="686" y="82"/>
                    <a:pt x="683" y="83"/>
                  </a:cubicBezTo>
                  <a:cubicBezTo>
                    <a:pt x="680" y="85"/>
                    <a:pt x="675" y="90"/>
                    <a:pt x="677" y="91"/>
                  </a:cubicBezTo>
                  <a:cubicBezTo>
                    <a:pt x="680" y="91"/>
                    <a:pt x="678" y="93"/>
                    <a:pt x="679" y="94"/>
                  </a:cubicBezTo>
                  <a:cubicBezTo>
                    <a:pt x="679" y="96"/>
                    <a:pt x="677" y="96"/>
                    <a:pt x="674" y="96"/>
                  </a:cubicBezTo>
                  <a:cubicBezTo>
                    <a:pt x="671" y="95"/>
                    <a:pt x="661" y="95"/>
                    <a:pt x="661" y="97"/>
                  </a:cubicBezTo>
                  <a:cubicBezTo>
                    <a:pt x="661" y="100"/>
                    <a:pt x="667" y="101"/>
                    <a:pt x="667" y="102"/>
                  </a:cubicBezTo>
                  <a:cubicBezTo>
                    <a:pt x="666" y="103"/>
                    <a:pt x="662" y="102"/>
                    <a:pt x="660" y="100"/>
                  </a:cubicBezTo>
                  <a:cubicBezTo>
                    <a:pt x="658" y="99"/>
                    <a:pt x="654" y="100"/>
                    <a:pt x="653" y="102"/>
                  </a:cubicBezTo>
                  <a:cubicBezTo>
                    <a:pt x="652" y="104"/>
                    <a:pt x="649" y="104"/>
                    <a:pt x="647" y="103"/>
                  </a:cubicBezTo>
                  <a:cubicBezTo>
                    <a:pt x="646" y="103"/>
                    <a:pt x="644" y="104"/>
                    <a:pt x="642" y="104"/>
                  </a:cubicBezTo>
                  <a:cubicBezTo>
                    <a:pt x="640" y="103"/>
                    <a:pt x="646" y="100"/>
                    <a:pt x="644" y="99"/>
                  </a:cubicBezTo>
                  <a:cubicBezTo>
                    <a:pt x="643" y="97"/>
                    <a:pt x="637" y="99"/>
                    <a:pt x="636" y="101"/>
                  </a:cubicBezTo>
                  <a:cubicBezTo>
                    <a:pt x="636" y="103"/>
                    <a:pt x="632" y="99"/>
                    <a:pt x="631" y="100"/>
                  </a:cubicBezTo>
                  <a:cubicBezTo>
                    <a:pt x="629" y="101"/>
                    <a:pt x="628" y="102"/>
                    <a:pt x="625" y="103"/>
                  </a:cubicBezTo>
                  <a:cubicBezTo>
                    <a:pt x="623" y="104"/>
                    <a:pt x="618" y="102"/>
                    <a:pt x="617" y="104"/>
                  </a:cubicBezTo>
                  <a:cubicBezTo>
                    <a:pt x="616" y="106"/>
                    <a:pt x="622" y="106"/>
                    <a:pt x="622" y="107"/>
                  </a:cubicBezTo>
                  <a:cubicBezTo>
                    <a:pt x="622" y="108"/>
                    <a:pt x="609" y="108"/>
                    <a:pt x="608" y="109"/>
                  </a:cubicBezTo>
                  <a:cubicBezTo>
                    <a:pt x="608" y="111"/>
                    <a:pt x="603" y="111"/>
                    <a:pt x="598" y="111"/>
                  </a:cubicBezTo>
                  <a:cubicBezTo>
                    <a:pt x="592" y="111"/>
                    <a:pt x="594" y="114"/>
                    <a:pt x="590" y="114"/>
                  </a:cubicBezTo>
                  <a:cubicBezTo>
                    <a:pt x="585" y="115"/>
                    <a:pt x="583" y="115"/>
                    <a:pt x="582" y="118"/>
                  </a:cubicBezTo>
                  <a:cubicBezTo>
                    <a:pt x="581" y="120"/>
                    <a:pt x="577" y="120"/>
                    <a:pt x="576" y="119"/>
                  </a:cubicBezTo>
                  <a:cubicBezTo>
                    <a:pt x="574" y="117"/>
                    <a:pt x="570" y="119"/>
                    <a:pt x="572" y="120"/>
                  </a:cubicBezTo>
                  <a:cubicBezTo>
                    <a:pt x="574" y="120"/>
                    <a:pt x="572" y="122"/>
                    <a:pt x="571" y="122"/>
                  </a:cubicBezTo>
                  <a:cubicBezTo>
                    <a:pt x="570" y="121"/>
                    <a:pt x="566" y="124"/>
                    <a:pt x="568" y="124"/>
                  </a:cubicBezTo>
                  <a:cubicBezTo>
                    <a:pt x="570" y="123"/>
                    <a:pt x="571" y="125"/>
                    <a:pt x="570" y="127"/>
                  </a:cubicBezTo>
                  <a:cubicBezTo>
                    <a:pt x="569" y="128"/>
                    <a:pt x="564" y="125"/>
                    <a:pt x="563" y="126"/>
                  </a:cubicBezTo>
                  <a:cubicBezTo>
                    <a:pt x="562" y="128"/>
                    <a:pt x="565" y="129"/>
                    <a:pt x="567" y="129"/>
                  </a:cubicBezTo>
                  <a:cubicBezTo>
                    <a:pt x="570" y="129"/>
                    <a:pt x="571" y="130"/>
                    <a:pt x="571" y="132"/>
                  </a:cubicBezTo>
                  <a:cubicBezTo>
                    <a:pt x="571" y="133"/>
                    <a:pt x="566" y="131"/>
                    <a:pt x="565" y="132"/>
                  </a:cubicBezTo>
                  <a:cubicBezTo>
                    <a:pt x="564" y="134"/>
                    <a:pt x="566" y="134"/>
                    <a:pt x="568" y="134"/>
                  </a:cubicBezTo>
                  <a:cubicBezTo>
                    <a:pt x="570" y="135"/>
                    <a:pt x="569" y="136"/>
                    <a:pt x="571" y="137"/>
                  </a:cubicBezTo>
                  <a:cubicBezTo>
                    <a:pt x="571" y="138"/>
                    <a:pt x="571" y="138"/>
                    <a:pt x="571" y="138"/>
                  </a:cubicBezTo>
                  <a:cubicBezTo>
                    <a:pt x="572" y="139"/>
                    <a:pt x="570" y="140"/>
                    <a:pt x="570" y="141"/>
                  </a:cubicBezTo>
                  <a:cubicBezTo>
                    <a:pt x="571" y="143"/>
                    <a:pt x="568" y="144"/>
                    <a:pt x="568" y="142"/>
                  </a:cubicBezTo>
                  <a:cubicBezTo>
                    <a:pt x="568" y="141"/>
                    <a:pt x="561" y="140"/>
                    <a:pt x="560" y="142"/>
                  </a:cubicBezTo>
                  <a:cubicBezTo>
                    <a:pt x="559" y="143"/>
                    <a:pt x="558" y="145"/>
                    <a:pt x="556" y="143"/>
                  </a:cubicBezTo>
                  <a:cubicBezTo>
                    <a:pt x="554" y="142"/>
                    <a:pt x="550" y="144"/>
                    <a:pt x="544" y="144"/>
                  </a:cubicBezTo>
                  <a:cubicBezTo>
                    <a:pt x="537" y="144"/>
                    <a:pt x="525" y="145"/>
                    <a:pt x="522" y="146"/>
                  </a:cubicBezTo>
                  <a:cubicBezTo>
                    <a:pt x="519" y="147"/>
                    <a:pt x="516" y="151"/>
                    <a:pt x="519" y="154"/>
                  </a:cubicBezTo>
                  <a:cubicBezTo>
                    <a:pt x="522" y="157"/>
                    <a:pt x="519" y="158"/>
                    <a:pt x="519" y="160"/>
                  </a:cubicBezTo>
                  <a:cubicBezTo>
                    <a:pt x="519" y="162"/>
                    <a:pt x="526" y="166"/>
                    <a:pt x="530" y="166"/>
                  </a:cubicBezTo>
                  <a:cubicBezTo>
                    <a:pt x="534" y="166"/>
                    <a:pt x="538" y="171"/>
                    <a:pt x="535" y="174"/>
                  </a:cubicBezTo>
                  <a:cubicBezTo>
                    <a:pt x="533" y="177"/>
                    <a:pt x="526" y="173"/>
                    <a:pt x="521" y="170"/>
                  </a:cubicBezTo>
                  <a:cubicBezTo>
                    <a:pt x="516" y="166"/>
                    <a:pt x="505" y="164"/>
                    <a:pt x="502" y="165"/>
                  </a:cubicBezTo>
                  <a:cubicBezTo>
                    <a:pt x="498" y="165"/>
                    <a:pt x="500" y="161"/>
                    <a:pt x="496" y="162"/>
                  </a:cubicBezTo>
                  <a:cubicBezTo>
                    <a:pt x="491" y="162"/>
                    <a:pt x="487" y="166"/>
                    <a:pt x="490" y="166"/>
                  </a:cubicBezTo>
                  <a:cubicBezTo>
                    <a:pt x="493" y="166"/>
                    <a:pt x="495" y="166"/>
                    <a:pt x="494" y="167"/>
                  </a:cubicBezTo>
                  <a:cubicBezTo>
                    <a:pt x="492" y="169"/>
                    <a:pt x="495" y="168"/>
                    <a:pt x="498" y="170"/>
                  </a:cubicBezTo>
                  <a:cubicBezTo>
                    <a:pt x="502" y="171"/>
                    <a:pt x="495" y="174"/>
                    <a:pt x="491" y="171"/>
                  </a:cubicBezTo>
                  <a:cubicBezTo>
                    <a:pt x="488" y="168"/>
                    <a:pt x="483" y="171"/>
                    <a:pt x="482" y="173"/>
                  </a:cubicBezTo>
                  <a:cubicBezTo>
                    <a:pt x="481" y="175"/>
                    <a:pt x="487" y="181"/>
                    <a:pt x="493" y="182"/>
                  </a:cubicBezTo>
                  <a:cubicBezTo>
                    <a:pt x="500" y="183"/>
                    <a:pt x="498" y="185"/>
                    <a:pt x="501" y="186"/>
                  </a:cubicBezTo>
                  <a:cubicBezTo>
                    <a:pt x="504" y="187"/>
                    <a:pt x="502" y="188"/>
                    <a:pt x="500" y="188"/>
                  </a:cubicBezTo>
                  <a:cubicBezTo>
                    <a:pt x="498" y="188"/>
                    <a:pt x="493" y="185"/>
                    <a:pt x="490" y="183"/>
                  </a:cubicBezTo>
                  <a:cubicBezTo>
                    <a:pt x="487" y="182"/>
                    <a:pt x="478" y="184"/>
                    <a:pt x="476" y="182"/>
                  </a:cubicBezTo>
                  <a:cubicBezTo>
                    <a:pt x="474" y="180"/>
                    <a:pt x="477" y="178"/>
                    <a:pt x="475" y="177"/>
                  </a:cubicBezTo>
                  <a:cubicBezTo>
                    <a:pt x="474" y="175"/>
                    <a:pt x="475" y="172"/>
                    <a:pt x="477" y="168"/>
                  </a:cubicBezTo>
                  <a:cubicBezTo>
                    <a:pt x="480" y="165"/>
                    <a:pt x="477" y="159"/>
                    <a:pt x="474" y="158"/>
                  </a:cubicBezTo>
                  <a:cubicBezTo>
                    <a:pt x="470" y="157"/>
                    <a:pt x="471" y="160"/>
                    <a:pt x="471" y="161"/>
                  </a:cubicBezTo>
                  <a:cubicBezTo>
                    <a:pt x="472" y="162"/>
                    <a:pt x="472" y="167"/>
                    <a:pt x="469" y="170"/>
                  </a:cubicBezTo>
                  <a:cubicBezTo>
                    <a:pt x="467" y="173"/>
                    <a:pt x="459" y="173"/>
                    <a:pt x="459" y="175"/>
                  </a:cubicBezTo>
                  <a:cubicBezTo>
                    <a:pt x="459" y="177"/>
                    <a:pt x="454" y="179"/>
                    <a:pt x="456" y="180"/>
                  </a:cubicBezTo>
                  <a:cubicBezTo>
                    <a:pt x="458" y="182"/>
                    <a:pt x="464" y="190"/>
                    <a:pt x="465" y="192"/>
                  </a:cubicBezTo>
                  <a:cubicBezTo>
                    <a:pt x="466" y="194"/>
                    <a:pt x="459" y="202"/>
                    <a:pt x="461" y="206"/>
                  </a:cubicBezTo>
                  <a:cubicBezTo>
                    <a:pt x="462" y="211"/>
                    <a:pt x="460" y="213"/>
                    <a:pt x="461" y="215"/>
                  </a:cubicBezTo>
                  <a:cubicBezTo>
                    <a:pt x="462" y="217"/>
                    <a:pt x="465" y="215"/>
                    <a:pt x="467" y="216"/>
                  </a:cubicBezTo>
                  <a:cubicBezTo>
                    <a:pt x="469" y="217"/>
                    <a:pt x="473" y="215"/>
                    <a:pt x="477" y="214"/>
                  </a:cubicBezTo>
                  <a:cubicBezTo>
                    <a:pt x="482" y="213"/>
                    <a:pt x="490" y="218"/>
                    <a:pt x="493" y="219"/>
                  </a:cubicBezTo>
                  <a:cubicBezTo>
                    <a:pt x="496" y="221"/>
                    <a:pt x="495" y="223"/>
                    <a:pt x="496" y="226"/>
                  </a:cubicBezTo>
                  <a:cubicBezTo>
                    <a:pt x="498" y="228"/>
                    <a:pt x="493" y="228"/>
                    <a:pt x="493" y="232"/>
                  </a:cubicBezTo>
                  <a:cubicBezTo>
                    <a:pt x="493" y="236"/>
                    <a:pt x="502" y="237"/>
                    <a:pt x="502" y="238"/>
                  </a:cubicBezTo>
                  <a:cubicBezTo>
                    <a:pt x="503" y="240"/>
                    <a:pt x="496" y="239"/>
                    <a:pt x="493" y="238"/>
                  </a:cubicBezTo>
                  <a:cubicBezTo>
                    <a:pt x="490" y="237"/>
                    <a:pt x="490" y="233"/>
                    <a:pt x="489" y="232"/>
                  </a:cubicBezTo>
                  <a:cubicBezTo>
                    <a:pt x="488" y="232"/>
                    <a:pt x="491" y="229"/>
                    <a:pt x="491" y="226"/>
                  </a:cubicBezTo>
                  <a:cubicBezTo>
                    <a:pt x="491" y="224"/>
                    <a:pt x="488" y="222"/>
                    <a:pt x="487" y="221"/>
                  </a:cubicBezTo>
                  <a:cubicBezTo>
                    <a:pt x="486" y="219"/>
                    <a:pt x="484" y="217"/>
                    <a:pt x="482" y="217"/>
                  </a:cubicBezTo>
                  <a:cubicBezTo>
                    <a:pt x="479" y="218"/>
                    <a:pt x="471" y="219"/>
                    <a:pt x="469" y="221"/>
                  </a:cubicBezTo>
                  <a:cubicBezTo>
                    <a:pt x="466" y="223"/>
                    <a:pt x="469" y="229"/>
                    <a:pt x="470" y="233"/>
                  </a:cubicBezTo>
                  <a:cubicBezTo>
                    <a:pt x="472" y="236"/>
                    <a:pt x="463" y="240"/>
                    <a:pt x="463" y="242"/>
                  </a:cubicBezTo>
                  <a:cubicBezTo>
                    <a:pt x="464" y="245"/>
                    <a:pt x="461" y="246"/>
                    <a:pt x="457" y="248"/>
                  </a:cubicBezTo>
                  <a:cubicBezTo>
                    <a:pt x="453" y="250"/>
                    <a:pt x="449" y="252"/>
                    <a:pt x="449" y="255"/>
                  </a:cubicBezTo>
                  <a:cubicBezTo>
                    <a:pt x="449" y="258"/>
                    <a:pt x="444" y="256"/>
                    <a:pt x="442" y="255"/>
                  </a:cubicBezTo>
                  <a:cubicBezTo>
                    <a:pt x="439" y="253"/>
                    <a:pt x="436" y="256"/>
                    <a:pt x="432" y="256"/>
                  </a:cubicBezTo>
                  <a:cubicBezTo>
                    <a:pt x="428" y="255"/>
                    <a:pt x="428" y="252"/>
                    <a:pt x="425" y="253"/>
                  </a:cubicBezTo>
                  <a:cubicBezTo>
                    <a:pt x="422" y="255"/>
                    <a:pt x="420" y="252"/>
                    <a:pt x="421" y="250"/>
                  </a:cubicBezTo>
                  <a:cubicBezTo>
                    <a:pt x="422" y="248"/>
                    <a:pt x="425" y="249"/>
                    <a:pt x="426" y="251"/>
                  </a:cubicBezTo>
                  <a:cubicBezTo>
                    <a:pt x="426" y="253"/>
                    <a:pt x="428" y="252"/>
                    <a:pt x="431" y="250"/>
                  </a:cubicBezTo>
                  <a:cubicBezTo>
                    <a:pt x="433" y="249"/>
                    <a:pt x="432" y="252"/>
                    <a:pt x="435" y="252"/>
                  </a:cubicBezTo>
                  <a:cubicBezTo>
                    <a:pt x="439" y="253"/>
                    <a:pt x="437" y="251"/>
                    <a:pt x="440" y="251"/>
                  </a:cubicBezTo>
                  <a:cubicBezTo>
                    <a:pt x="442" y="251"/>
                    <a:pt x="443" y="250"/>
                    <a:pt x="442" y="249"/>
                  </a:cubicBezTo>
                  <a:cubicBezTo>
                    <a:pt x="441" y="247"/>
                    <a:pt x="444" y="246"/>
                    <a:pt x="445" y="246"/>
                  </a:cubicBezTo>
                  <a:cubicBezTo>
                    <a:pt x="447" y="245"/>
                    <a:pt x="446" y="242"/>
                    <a:pt x="448" y="241"/>
                  </a:cubicBezTo>
                  <a:cubicBezTo>
                    <a:pt x="450" y="240"/>
                    <a:pt x="449" y="239"/>
                    <a:pt x="450" y="239"/>
                  </a:cubicBezTo>
                  <a:cubicBezTo>
                    <a:pt x="452" y="238"/>
                    <a:pt x="453" y="236"/>
                    <a:pt x="454" y="236"/>
                  </a:cubicBezTo>
                  <a:cubicBezTo>
                    <a:pt x="456" y="236"/>
                    <a:pt x="457" y="233"/>
                    <a:pt x="456" y="232"/>
                  </a:cubicBezTo>
                  <a:cubicBezTo>
                    <a:pt x="455" y="230"/>
                    <a:pt x="457" y="227"/>
                    <a:pt x="458" y="226"/>
                  </a:cubicBezTo>
                  <a:cubicBezTo>
                    <a:pt x="460" y="226"/>
                    <a:pt x="460" y="224"/>
                    <a:pt x="458" y="223"/>
                  </a:cubicBezTo>
                  <a:cubicBezTo>
                    <a:pt x="457" y="222"/>
                    <a:pt x="451" y="218"/>
                    <a:pt x="452" y="216"/>
                  </a:cubicBezTo>
                  <a:cubicBezTo>
                    <a:pt x="452" y="213"/>
                    <a:pt x="451" y="209"/>
                    <a:pt x="452" y="207"/>
                  </a:cubicBezTo>
                  <a:cubicBezTo>
                    <a:pt x="452" y="205"/>
                    <a:pt x="452" y="202"/>
                    <a:pt x="451" y="199"/>
                  </a:cubicBezTo>
                  <a:cubicBezTo>
                    <a:pt x="451" y="197"/>
                    <a:pt x="453" y="195"/>
                    <a:pt x="454" y="190"/>
                  </a:cubicBezTo>
                  <a:cubicBezTo>
                    <a:pt x="454" y="186"/>
                    <a:pt x="449" y="182"/>
                    <a:pt x="447" y="181"/>
                  </a:cubicBezTo>
                  <a:cubicBezTo>
                    <a:pt x="444" y="180"/>
                    <a:pt x="446" y="178"/>
                    <a:pt x="449" y="175"/>
                  </a:cubicBezTo>
                  <a:cubicBezTo>
                    <a:pt x="453" y="172"/>
                    <a:pt x="453" y="162"/>
                    <a:pt x="453" y="160"/>
                  </a:cubicBezTo>
                  <a:cubicBezTo>
                    <a:pt x="453" y="158"/>
                    <a:pt x="445" y="156"/>
                    <a:pt x="443" y="157"/>
                  </a:cubicBezTo>
                  <a:cubicBezTo>
                    <a:pt x="440" y="157"/>
                    <a:pt x="429" y="156"/>
                    <a:pt x="427" y="156"/>
                  </a:cubicBezTo>
                  <a:cubicBezTo>
                    <a:pt x="424" y="155"/>
                    <a:pt x="423" y="158"/>
                    <a:pt x="422" y="161"/>
                  </a:cubicBezTo>
                  <a:cubicBezTo>
                    <a:pt x="421" y="163"/>
                    <a:pt x="418" y="167"/>
                    <a:pt x="416" y="173"/>
                  </a:cubicBezTo>
                  <a:cubicBezTo>
                    <a:pt x="415" y="178"/>
                    <a:pt x="408" y="180"/>
                    <a:pt x="405" y="181"/>
                  </a:cubicBezTo>
                  <a:cubicBezTo>
                    <a:pt x="402" y="182"/>
                    <a:pt x="400" y="187"/>
                    <a:pt x="402" y="189"/>
                  </a:cubicBezTo>
                  <a:cubicBezTo>
                    <a:pt x="403" y="191"/>
                    <a:pt x="405" y="189"/>
                    <a:pt x="406" y="190"/>
                  </a:cubicBezTo>
                  <a:cubicBezTo>
                    <a:pt x="408" y="190"/>
                    <a:pt x="406" y="196"/>
                    <a:pt x="405" y="196"/>
                  </a:cubicBezTo>
                  <a:cubicBezTo>
                    <a:pt x="404" y="197"/>
                    <a:pt x="407" y="199"/>
                    <a:pt x="405" y="200"/>
                  </a:cubicBezTo>
                  <a:cubicBezTo>
                    <a:pt x="403" y="202"/>
                    <a:pt x="401" y="205"/>
                    <a:pt x="402" y="206"/>
                  </a:cubicBezTo>
                  <a:cubicBezTo>
                    <a:pt x="403" y="208"/>
                    <a:pt x="409" y="208"/>
                    <a:pt x="412" y="210"/>
                  </a:cubicBezTo>
                  <a:cubicBezTo>
                    <a:pt x="414" y="211"/>
                    <a:pt x="413" y="214"/>
                    <a:pt x="415" y="217"/>
                  </a:cubicBezTo>
                  <a:cubicBezTo>
                    <a:pt x="417" y="219"/>
                    <a:pt x="420" y="218"/>
                    <a:pt x="421" y="219"/>
                  </a:cubicBezTo>
                  <a:cubicBezTo>
                    <a:pt x="422" y="221"/>
                    <a:pt x="417" y="227"/>
                    <a:pt x="415" y="228"/>
                  </a:cubicBezTo>
                  <a:cubicBezTo>
                    <a:pt x="414" y="228"/>
                    <a:pt x="407" y="221"/>
                    <a:pt x="405" y="220"/>
                  </a:cubicBezTo>
                  <a:cubicBezTo>
                    <a:pt x="403" y="218"/>
                    <a:pt x="395" y="216"/>
                    <a:pt x="392" y="214"/>
                  </a:cubicBezTo>
                  <a:cubicBezTo>
                    <a:pt x="388" y="212"/>
                    <a:pt x="385" y="212"/>
                    <a:pt x="380" y="209"/>
                  </a:cubicBezTo>
                  <a:cubicBezTo>
                    <a:pt x="376" y="206"/>
                    <a:pt x="373" y="205"/>
                    <a:pt x="365" y="205"/>
                  </a:cubicBezTo>
                  <a:cubicBezTo>
                    <a:pt x="357" y="205"/>
                    <a:pt x="352" y="203"/>
                    <a:pt x="349" y="204"/>
                  </a:cubicBezTo>
                  <a:cubicBezTo>
                    <a:pt x="347" y="204"/>
                    <a:pt x="348" y="201"/>
                    <a:pt x="343" y="199"/>
                  </a:cubicBezTo>
                  <a:cubicBezTo>
                    <a:pt x="339" y="197"/>
                    <a:pt x="336" y="194"/>
                    <a:pt x="333" y="196"/>
                  </a:cubicBezTo>
                  <a:cubicBezTo>
                    <a:pt x="330" y="197"/>
                    <a:pt x="331" y="202"/>
                    <a:pt x="335" y="203"/>
                  </a:cubicBezTo>
                  <a:cubicBezTo>
                    <a:pt x="339" y="203"/>
                    <a:pt x="337" y="205"/>
                    <a:pt x="342" y="205"/>
                  </a:cubicBezTo>
                  <a:cubicBezTo>
                    <a:pt x="346" y="205"/>
                    <a:pt x="347" y="206"/>
                    <a:pt x="347" y="209"/>
                  </a:cubicBezTo>
                  <a:cubicBezTo>
                    <a:pt x="347" y="212"/>
                    <a:pt x="349" y="214"/>
                    <a:pt x="351" y="216"/>
                  </a:cubicBezTo>
                  <a:cubicBezTo>
                    <a:pt x="353" y="218"/>
                    <a:pt x="352" y="221"/>
                    <a:pt x="348" y="221"/>
                  </a:cubicBezTo>
                  <a:cubicBezTo>
                    <a:pt x="345" y="221"/>
                    <a:pt x="341" y="221"/>
                    <a:pt x="343" y="223"/>
                  </a:cubicBezTo>
                  <a:cubicBezTo>
                    <a:pt x="344" y="226"/>
                    <a:pt x="342" y="226"/>
                    <a:pt x="338" y="225"/>
                  </a:cubicBezTo>
                  <a:cubicBezTo>
                    <a:pt x="335" y="224"/>
                    <a:pt x="337" y="222"/>
                    <a:pt x="338" y="220"/>
                  </a:cubicBezTo>
                  <a:cubicBezTo>
                    <a:pt x="340" y="219"/>
                    <a:pt x="335" y="217"/>
                    <a:pt x="333" y="216"/>
                  </a:cubicBezTo>
                  <a:cubicBezTo>
                    <a:pt x="331" y="216"/>
                    <a:pt x="322" y="222"/>
                    <a:pt x="320" y="223"/>
                  </a:cubicBezTo>
                  <a:cubicBezTo>
                    <a:pt x="318" y="224"/>
                    <a:pt x="312" y="221"/>
                    <a:pt x="306" y="223"/>
                  </a:cubicBezTo>
                  <a:cubicBezTo>
                    <a:pt x="300" y="224"/>
                    <a:pt x="300" y="229"/>
                    <a:pt x="298" y="229"/>
                  </a:cubicBezTo>
                  <a:cubicBezTo>
                    <a:pt x="296" y="228"/>
                    <a:pt x="289" y="229"/>
                    <a:pt x="287" y="228"/>
                  </a:cubicBezTo>
                  <a:cubicBezTo>
                    <a:pt x="284" y="226"/>
                    <a:pt x="286" y="225"/>
                    <a:pt x="289" y="225"/>
                  </a:cubicBezTo>
                  <a:cubicBezTo>
                    <a:pt x="291" y="226"/>
                    <a:pt x="292" y="225"/>
                    <a:pt x="291" y="223"/>
                  </a:cubicBezTo>
                  <a:cubicBezTo>
                    <a:pt x="289" y="221"/>
                    <a:pt x="293" y="218"/>
                    <a:pt x="293" y="217"/>
                  </a:cubicBezTo>
                  <a:cubicBezTo>
                    <a:pt x="293" y="216"/>
                    <a:pt x="283" y="219"/>
                    <a:pt x="281" y="221"/>
                  </a:cubicBezTo>
                  <a:cubicBezTo>
                    <a:pt x="280" y="222"/>
                    <a:pt x="281" y="224"/>
                    <a:pt x="280" y="225"/>
                  </a:cubicBezTo>
                  <a:cubicBezTo>
                    <a:pt x="278" y="226"/>
                    <a:pt x="278" y="224"/>
                    <a:pt x="276" y="223"/>
                  </a:cubicBezTo>
                  <a:cubicBezTo>
                    <a:pt x="274" y="222"/>
                    <a:pt x="259" y="226"/>
                    <a:pt x="257" y="229"/>
                  </a:cubicBezTo>
                  <a:cubicBezTo>
                    <a:pt x="254" y="232"/>
                    <a:pt x="249" y="232"/>
                    <a:pt x="249" y="234"/>
                  </a:cubicBezTo>
                  <a:cubicBezTo>
                    <a:pt x="249" y="236"/>
                    <a:pt x="242" y="235"/>
                    <a:pt x="239" y="237"/>
                  </a:cubicBezTo>
                  <a:cubicBezTo>
                    <a:pt x="237" y="238"/>
                    <a:pt x="238" y="243"/>
                    <a:pt x="237" y="245"/>
                  </a:cubicBezTo>
                  <a:cubicBezTo>
                    <a:pt x="236" y="248"/>
                    <a:pt x="226" y="247"/>
                    <a:pt x="223" y="247"/>
                  </a:cubicBezTo>
                  <a:cubicBezTo>
                    <a:pt x="220" y="247"/>
                    <a:pt x="219" y="241"/>
                    <a:pt x="216" y="241"/>
                  </a:cubicBezTo>
                  <a:cubicBezTo>
                    <a:pt x="214" y="241"/>
                    <a:pt x="215" y="237"/>
                    <a:pt x="216" y="236"/>
                  </a:cubicBezTo>
                  <a:cubicBezTo>
                    <a:pt x="217" y="234"/>
                    <a:pt x="219" y="235"/>
                    <a:pt x="222" y="233"/>
                  </a:cubicBezTo>
                  <a:cubicBezTo>
                    <a:pt x="225" y="231"/>
                    <a:pt x="228" y="234"/>
                    <a:pt x="229" y="233"/>
                  </a:cubicBezTo>
                  <a:cubicBezTo>
                    <a:pt x="231" y="232"/>
                    <a:pt x="225" y="228"/>
                    <a:pt x="224" y="225"/>
                  </a:cubicBezTo>
                  <a:cubicBezTo>
                    <a:pt x="224" y="222"/>
                    <a:pt x="217" y="221"/>
                    <a:pt x="214" y="222"/>
                  </a:cubicBezTo>
                  <a:cubicBezTo>
                    <a:pt x="210" y="223"/>
                    <a:pt x="206" y="222"/>
                    <a:pt x="203" y="221"/>
                  </a:cubicBezTo>
                  <a:cubicBezTo>
                    <a:pt x="201" y="220"/>
                    <a:pt x="201" y="223"/>
                    <a:pt x="205" y="224"/>
                  </a:cubicBezTo>
                  <a:cubicBezTo>
                    <a:pt x="209" y="225"/>
                    <a:pt x="207" y="228"/>
                    <a:pt x="207" y="230"/>
                  </a:cubicBezTo>
                  <a:cubicBezTo>
                    <a:pt x="208" y="232"/>
                    <a:pt x="206" y="236"/>
                    <a:pt x="204" y="239"/>
                  </a:cubicBezTo>
                  <a:cubicBezTo>
                    <a:pt x="202" y="242"/>
                    <a:pt x="203" y="242"/>
                    <a:pt x="207" y="242"/>
                  </a:cubicBezTo>
                  <a:cubicBezTo>
                    <a:pt x="210" y="242"/>
                    <a:pt x="210" y="246"/>
                    <a:pt x="210" y="250"/>
                  </a:cubicBezTo>
                  <a:cubicBezTo>
                    <a:pt x="210" y="253"/>
                    <a:pt x="207" y="254"/>
                    <a:pt x="207" y="256"/>
                  </a:cubicBezTo>
                  <a:cubicBezTo>
                    <a:pt x="207" y="259"/>
                    <a:pt x="204" y="255"/>
                    <a:pt x="204" y="256"/>
                  </a:cubicBezTo>
                  <a:cubicBezTo>
                    <a:pt x="203" y="257"/>
                    <a:pt x="202" y="256"/>
                    <a:pt x="201" y="254"/>
                  </a:cubicBezTo>
                  <a:cubicBezTo>
                    <a:pt x="201" y="252"/>
                    <a:pt x="195" y="253"/>
                    <a:pt x="193" y="252"/>
                  </a:cubicBezTo>
                  <a:cubicBezTo>
                    <a:pt x="190" y="251"/>
                    <a:pt x="189" y="252"/>
                    <a:pt x="187" y="255"/>
                  </a:cubicBezTo>
                  <a:cubicBezTo>
                    <a:pt x="186" y="257"/>
                    <a:pt x="182" y="258"/>
                    <a:pt x="180" y="258"/>
                  </a:cubicBezTo>
                  <a:cubicBezTo>
                    <a:pt x="177" y="258"/>
                    <a:pt x="174" y="262"/>
                    <a:pt x="172" y="264"/>
                  </a:cubicBezTo>
                  <a:cubicBezTo>
                    <a:pt x="169" y="265"/>
                    <a:pt x="169" y="268"/>
                    <a:pt x="172" y="271"/>
                  </a:cubicBezTo>
                  <a:cubicBezTo>
                    <a:pt x="175" y="274"/>
                    <a:pt x="176" y="276"/>
                    <a:pt x="176" y="278"/>
                  </a:cubicBezTo>
                  <a:cubicBezTo>
                    <a:pt x="175" y="279"/>
                    <a:pt x="167" y="279"/>
                    <a:pt x="166" y="277"/>
                  </a:cubicBezTo>
                  <a:cubicBezTo>
                    <a:pt x="164" y="275"/>
                    <a:pt x="159" y="275"/>
                    <a:pt x="157" y="275"/>
                  </a:cubicBezTo>
                  <a:cubicBezTo>
                    <a:pt x="155" y="275"/>
                    <a:pt x="150" y="269"/>
                    <a:pt x="147" y="269"/>
                  </a:cubicBezTo>
                  <a:cubicBezTo>
                    <a:pt x="145" y="269"/>
                    <a:pt x="143" y="272"/>
                    <a:pt x="142" y="274"/>
                  </a:cubicBezTo>
                  <a:cubicBezTo>
                    <a:pt x="141" y="276"/>
                    <a:pt x="143" y="276"/>
                    <a:pt x="145" y="279"/>
                  </a:cubicBezTo>
                  <a:cubicBezTo>
                    <a:pt x="146" y="282"/>
                    <a:pt x="151" y="282"/>
                    <a:pt x="153" y="282"/>
                  </a:cubicBezTo>
                  <a:cubicBezTo>
                    <a:pt x="155" y="282"/>
                    <a:pt x="154" y="285"/>
                    <a:pt x="154" y="287"/>
                  </a:cubicBezTo>
                  <a:cubicBezTo>
                    <a:pt x="153" y="288"/>
                    <a:pt x="149" y="289"/>
                    <a:pt x="147" y="288"/>
                  </a:cubicBezTo>
                  <a:cubicBezTo>
                    <a:pt x="146" y="286"/>
                    <a:pt x="141" y="288"/>
                    <a:pt x="141" y="286"/>
                  </a:cubicBezTo>
                  <a:cubicBezTo>
                    <a:pt x="141" y="284"/>
                    <a:pt x="137" y="281"/>
                    <a:pt x="133" y="281"/>
                  </a:cubicBezTo>
                  <a:cubicBezTo>
                    <a:pt x="129" y="282"/>
                    <a:pt x="128" y="280"/>
                    <a:pt x="129" y="277"/>
                  </a:cubicBezTo>
                  <a:cubicBezTo>
                    <a:pt x="129" y="274"/>
                    <a:pt x="127" y="272"/>
                    <a:pt x="127" y="270"/>
                  </a:cubicBezTo>
                  <a:cubicBezTo>
                    <a:pt x="127" y="269"/>
                    <a:pt x="125" y="266"/>
                    <a:pt x="127" y="265"/>
                  </a:cubicBezTo>
                  <a:cubicBezTo>
                    <a:pt x="129" y="264"/>
                    <a:pt x="127" y="262"/>
                    <a:pt x="128" y="260"/>
                  </a:cubicBezTo>
                  <a:cubicBezTo>
                    <a:pt x="128" y="258"/>
                    <a:pt x="124" y="255"/>
                    <a:pt x="121" y="255"/>
                  </a:cubicBezTo>
                  <a:cubicBezTo>
                    <a:pt x="118" y="255"/>
                    <a:pt x="119" y="252"/>
                    <a:pt x="116" y="251"/>
                  </a:cubicBezTo>
                  <a:cubicBezTo>
                    <a:pt x="113" y="251"/>
                    <a:pt x="108" y="246"/>
                    <a:pt x="108" y="244"/>
                  </a:cubicBezTo>
                  <a:cubicBezTo>
                    <a:pt x="107" y="242"/>
                    <a:pt x="103" y="242"/>
                    <a:pt x="105" y="242"/>
                  </a:cubicBezTo>
                  <a:cubicBezTo>
                    <a:pt x="106" y="241"/>
                    <a:pt x="109" y="242"/>
                    <a:pt x="111" y="244"/>
                  </a:cubicBezTo>
                  <a:cubicBezTo>
                    <a:pt x="114" y="246"/>
                    <a:pt x="117" y="248"/>
                    <a:pt x="123" y="249"/>
                  </a:cubicBezTo>
                  <a:cubicBezTo>
                    <a:pt x="129" y="250"/>
                    <a:pt x="131" y="253"/>
                    <a:pt x="138" y="254"/>
                  </a:cubicBezTo>
                  <a:cubicBezTo>
                    <a:pt x="144" y="255"/>
                    <a:pt x="148" y="256"/>
                    <a:pt x="158" y="257"/>
                  </a:cubicBezTo>
                  <a:cubicBezTo>
                    <a:pt x="167" y="258"/>
                    <a:pt x="179" y="249"/>
                    <a:pt x="182" y="246"/>
                  </a:cubicBezTo>
                  <a:cubicBezTo>
                    <a:pt x="185" y="244"/>
                    <a:pt x="181" y="238"/>
                    <a:pt x="181" y="236"/>
                  </a:cubicBezTo>
                  <a:cubicBezTo>
                    <a:pt x="181" y="234"/>
                    <a:pt x="177" y="234"/>
                    <a:pt x="176" y="233"/>
                  </a:cubicBezTo>
                  <a:cubicBezTo>
                    <a:pt x="176" y="231"/>
                    <a:pt x="173" y="228"/>
                    <a:pt x="169" y="228"/>
                  </a:cubicBezTo>
                  <a:cubicBezTo>
                    <a:pt x="166" y="228"/>
                    <a:pt x="165" y="224"/>
                    <a:pt x="162" y="224"/>
                  </a:cubicBezTo>
                  <a:cubicBezTo>
                    <a:pt x="160" y="225"/>
                    <a:pt x="158" y="223"/>
                    <a:pt x="150" y="218"/>
                  </a:cubicBezTo>
                  <a:cubicBezTo>
                    <a:pt x="143" y="213"/>
                    <a:pt x="132" y="210"/>
                    <a:pt x="130" y="210"/>
                  </a:cubicBezTo>
                  <a:cubicBezTo>
                    <a:pt x="129" y="211"/>
                    <a:pt x="127" y="212"/>
                    <a:pt x="126" y="210"/>
                  </a:cubicBezTo>
                  <a:cubicBezTo>
                    <a:pt x="125" y="208"/>
                    <a:pt x="122" y="208"/>
                    <a:pt x="120" y="210"/>
                  </a:cubicBezTo>
                  <a:cubicBezTo>
                    <a:pt x="118" y="211"/>
                    <a:pt x="116" y="209"/>
                    <a:pt x="112" y="209"/>
                  </a:cubicBezTo>
                  <a:cubicBezTo>
                    <a:pt x="108" y="210"/>
                    <a:pt x="106" y="208"/>
                    <a:pt x="107" y="207"/>
                  </a:cubicBezTo>
                  <a:cubicBezTo>
                    <a:pt x="108" y="206"/>
                    <a:pt x="114" y="207"/>
                    <a:pt x="114" y="205"/>
                  </a:cubicBezTo>
                  <a:cubicBezTo>
                    <a:pt x="113" y="203"/>
                    <a:pt x="111" y="205"/>
                    <a:pt x="108" y="202"/>
                  </a:cubicBezTo>
                  <a:cubicBezTo>
                    <a:pt x="105" y="200"/>
                    <a:pt x="103" y="202"/>
                    <a:pt x="102" y="204"/>
                  </a:cubicBezTo>
                  <a:cubicBezTo>
                    <a:pt x="101" y="205"/>
                    <a:pt x="99" y="205"/>
                    <a:pt x="97" y="203"/>
                  </a:cubicBezTo>
                  <a:cubicBezTo>
                    <a:pt x="97" y="203"/>
                    <a:pt x="97" y="203"/>
                    <a:pt x="96" y="203"/>
                  </a:cubicBezTo>
                  <a:cubicBezTo>
                    <a:pt x="96" y="206"/>
                    <a:pt x="94" y="206"/>
                    <a:pt x="92" y="206"/>
                  </a:cubicBezTo>
                  <a:cubicBezTo>
                    <a:pt x="90" y="205"/>
                    <a:pt x="88" y="209"/>
                    <a:pt x="85" y="209"/>
                  </a:cubicBezTo>
                  <a:cubicBezTo>
                    <a:pt x="83" y="209"/>
                    <a:pt x="80" y="212"/>
                    <a:pt x="79" y="214"/>
                  </a:cubicBezTo>
                  <a:cubicBezTo>
                    <a:pt x="79" y="216"/>
                    <a:pt x="76" y="215"/>
                    <a:pt x="76" y="217"/>
                  </a:cubicBezTo>
                  <a:cubicBezTo>
                    <a:pt x="76" y="218"/>
                    <a:pt x="76" y="220"/>
                    <a:pt x="75" y="221"/>
                  </a:cubicBezTo>
                  <a:cubicBezTo>
                    <a:pt x="74" y="223"/>
                    <a:pt x="75" y="223"/>
                    <a:pt x="76" y="226"/>
                  </a:cubicBezTo>
                  <a:cubicBezTo>
                    <a:pt x="77" y="228"/>
                    <a:pt x="80" y="228"/>
                    <a:pt x="81" y="229"/>
                  </a:cubicBezTo>
                  <a:cubicBezTo>
                    <a:pt x="83" y="230"/>
                    <a:pt x="87" y="234"/>
                    <a:pt x="87" y="235"/>
                  </a:cubicBezTo>
                  <a:cubicBezTo>
                    <a:pt x="87" y="237"/>
                    <a:pt x="84" y="240"/>
                    <a:pt x="82" y="241"/>
                  </a:cubicBezTo>
                  <a:cubicBezTo>
                    <a:pt x="81" y="242"/>
                    <a:pt x="79" y="245"/>
                    <a:pt x="80" y="246"/>
                  </a:cubicBezTo>
                  <a:cubicBezTo>
                    <a:pt x="81" y="248"/>
                    <a:pt x="85" y="254"/>
                    <a:pt x="88" y="259"/>
                  </a:cubicBezTo>
                  <a:cubicBezTo>
                    <a:pt x="90" y="264"/>
                    <a:pt x="87" y="262"/>
                    <a:pt x="85" y="264"/>
                  </a:cubicBezTo>
                  <a:cubicBezTo>
                    <a:pt x="83" y="266"/>
                    <a:pt x="86" y="269"/>
                    <a:pt x="86" y="270"/>
                  </a:cubicBezTo>
                  <a:cubicBezTo>
                    <a:pt x="87" y="272"/>
                    <a:pt x="84" y="272"/>
                    <a:pt x="84" y="273"/>
                  </a:cubicBezTo>
                  <a:cubicBezTo>
                    <a:pt x="84" y="274"/>
                    <a:pt x="88" y="275"/>
                    <a:pt x="88" y="276"/>
                  </a:cubicBezTo>
                  <a:cubicBezTo>
                    <a:pt x="89" y="277"/>
                    <a:pt x="86" y="278"/>
                    <a:pt x="87" y="280"/>
                  </a:cubicBezTo>
                  <a:cubicBezTo>
                    <a:pt x="88" y="282"/>
                    <a:pt x="91" y="282"/>
                    <a:pt x="92" y="284"/>
                  </a:cubicBezTo>
                  <a:cubicBezTo>
                    <a:pt x="92" y="287"/>
                    <a:pt x="86" y="287"/>
                    <a:pt x="86" y="289"/>
                  </a:cubicBezTo>
                  <a:cubicBezTo>
                    <a:pt x="87" y="291"/>
                    <a:pt x="94" y="294"/>
                    <a:pt x="97" y="297"/>
                  </a:cubicBezTo>
                  <a:cubicBezTo>
                    <a:pt x="100" y="301"/>
                    <a:pt x="100" y="302"/>
                    <a:pt x="99" y="304"/>
                  </a:cubicBezTo>
                  <a:cubicBezTo>
                    <a:pt x="98" y="308"/>
                    <a:pt x="89" y="311"/>
                    <a:pt x="87" y="316"/>
                  </a:cubicBezTo>
                  <a:cubicBezTo>
                    <a:pt x="85" y="320"/>
                    <a:pt x="77" y="323"/>
                    <a:pt x="74" y="326"/>
                  </a:cubicBezTo>
                  <a:cubicBezTo>
                    <a:pt x="73" y="328"/>
                    <a:pt x="71" y="330"/>
                    <a:pt x="70" y="331"/>
                  </a:cubicBezTo>
                  <a:cubicBezTo>
                    <a:pt x="71" y="331"/>
                    <a:pt x="73" y="331"/>
                    <a:pt x="74" y="330"/>
                  </a:cubicBezTo>
                  <a:cubicBezTo>
                    <a:pt x="75" y="329"/>
                    <a:pt x="77" y="334"/>
                    <a:pt x="79" y="336"/>
                  </a:cubicBezTo>
                  <a:cubicBezTo>
                    <a:pt x="81" y="337"/>
                    <a:pt x="85" y="336"/>
                    <a:pt x="86" y="337"/>
                  </a:cubicBezTo>
                  <a:cubicBezTo>
                    <a:pt x="88" y="339"/>
                    <a:pt x="85" y="339"/>
                    <a:pt x="82" y="338"/>
                  </a:cubicBezTo>
                  <a:cubicBezTo>
                    <a:pt x="79" y="338"/>
                    <a:pt x="79" y="340"/>
                    <a:pt x="74" y="341"/>
                  </a:cubicBezTo>
                  <a:cubicBezTo>
                    <a:pt x="71" y="342"/>
                    <a:pt x="71" y="343"/>
                    <a:pt x="70" y="344"/>
                  </a:cubicBezTo>
                  <a:cubicBezTo>
                    <a:pt x="72" y="347"/>
                    <a:pt x="69" y="348"/>
                    <a:pt x="68" y="350"/>
                  </a:cubicBezTo>
                  <a:cubicBezTo>
                    <a:pt x="67" y="352"/>
                    <a:pt x="66" y="353"/>
                    <a:pt x="65" y="354"/>
                  </a:cubicBezTo>
                  <a:cubicBezTo>
                    <a:pt x="65" y="356"/>
                    <a:pt x="66" y="357"/>
                    <a:pt x="66" y="359"/>
                  </a:cubicBezTo>
                  <a:cubicBezTo>
                    <a:pt x="66" y="361"/>
                    <a:pt x="67" y="362"/>
                    <a:pt x="68" y="364"/>
                  </a:cubicBezTo>
                  <a:cubicBezTo>
                    <a:pt x="69" y="365"/>
                    <a:pt x="67" y="365"/>
                    <a:pt x="66" y="366"/>
                  </a:cubicBezTo>
                  <a:cubicBezTo>
                    <a:pt x="65" y="367"/>
                    <a:pt x="65" y="369"/>
                    <a:pt x="67" y="371"/>
                  </a:cubicBezTo>
                  <a:cubicBezTo>
                    <a:pt x="68" y="372"/>
                    <a:pt x="68" y="374"/>
                    <a:pt x="68" y="376"/>
                  </a:cubicBezTo>
                  <a:cubicBezTo>
                    <a:pt x="67" y="377"/>
                    <a:pt x="69" y="379"/>
                    <a:pt x="70" y="380"/>
                  </a:cubicBezTo>
                  <a:cubicBezTo>
                    <a:pt x="72" y="382"/>
                    <a:pt x="71" y="385"/>
                    <a:pt x="73" y="386"/>
                  </a:cubicBezTo>
                  <a:cubicBezTo>
                    <a:pt x="74" y="387"/>
                    <a:pt x="75" y="388"/>
                    <a:pt x="77" y="387"/>
                  </a:cubicBezTo>
                  <a:cubicBezTo>
                    <a:pt x="79" y="387"/>
                    <a:pt x="80" y="388"/>
                    <a:pt x="81" y="390"/>
                  </a:cubicBezTo>
                  <a:cubicBezTo>
                    <a:pt x="82" y="391"/>
                    <a:pt x="84" y="390"/>
                    <a:pt x="86" y="390"/>
                  </a:cubicBezTo>
                  <a:cubicBezTo>
                    <a:pt x="88" y="389"/>
                    <a:pt x="93" y="391"/>
                    <a:pt x="94" y="392"/>
                  </a:cubicBezTo>
                  <a:cubicBezTo>
                    <a:pt x="95" y="392"/>
                    <a:pt x="94" y="396"/>
                    <a:pt x="94" y="398"/>
                  </a:cubicBezTo>
                  <a:cubicBezTo>
                    <a:pt x="95" y="400"/>
                    <a:pt x="93" y="402"/>
                    <a:pt x="95" y="404"/>
                  </a:cubicBezTo>
                  <a:cubicBezTo>
                    <a:pt x="97" y="405"/>
                    <a:pt x="97" y="408"/>
                    <a:pt x="99" y="409"/>
                  </a:cubicBezTo>
                  <a:cubicBezTo>
                    <a:pt x="102" y="410"/>
                    <a:pt x="103" y="413"/>
                    <a:pt x="104" y="413"/>
                  </a:cubicBezTo>
                  <a:cubicBezTo>
                    <a:pt x="106" y="414"/>
                    <a:pt x="108" y="416"/>
                    <a:pt x="109" y="418"/>
                  </a:cubicBezTo>
                  <a:cubicBezTo>
                    <a:pt x="109" y="419"/>
                    <a:pt x="106" y="421"/>
                    <a:pt x="104" y="422"/>
                  </a:cubicBezTo>
                  <a:cubicBezTo>
                    <a:pt x="103" y="422"/>
                    <a:pt x="100" y="419"/>
                    <a:pt x="99" y="421"/>
                  </a:cubicBezTo>
                  <a:cubicBezTo>
                    <a:pt x="97" y="422"/>
                    <a:pt x="99" y="424"/>
                    <a:pt x="100" y="429"/>
                  </a:cubicBezTo>
                  <a:cubicBezTo>
                    <a:pt x="101" y="433"/>
                    <a:pt x="102" y="433"/>
                    <a:pt x="103" y="433"/>
                  </a:cubicBezTo>
                  <a:cubicBezTo>
                    <a:pt x="105" y="433"/>
                    <a:pt x="106" y="432"/>
                    <a:pt x="107" y="431"/>
                  </a:cubicBezTo>
                  <a:cubicBezTo>
                    <a:pt x="109" y="430"/>
                    <a:pt x="112" y="431"/>
                    <a:pt x="113" y="431"/>
                  </a:cubicBezTo>
                  <a:cubicBezTo>
                    <a:pt x="114" y="430"/>
                    <a:pt x="119" y="430"/>
                    <a:pt x="120" y="432"/>
                  </a:cubicBezTo>
                  <a:cubicBezTo>
                    <a:pt x="121" y="433"/>
                    <a:pt x="122" y="437"/>
                    <a:pt x="121" y="438"/>
                  </a:cubicBezTo>
                  <a:cubicBezTo>
                    <a:pt x="120" y="439"/>
                    <a:pt x="122" y="441"/>
                    <a:pt x="123" y="443"/>
                  </a:cubicBezTo>
                  <a:cubicBezTo>
                    <a:pt x="124" y="444"/>
                    <a:pt x="128" y="444"/>
                    <a:pt x="129" y="444"/>
                  </a:cubicBezTo>
                  <a:cubicBezTo>
                    <a:pt x="130" y="445"/>
                    <a:pt x="133" y="449"/>
                    <a:pt x="133" y="451"/>
                  </a:cubicBezTo>
                  <a:cubicBezTo>
                    <a:pt x="132" y="452"/>
                    <a:pt x="135" y="453"/>
                    <a:pt x="136" y="452"/>
                  </a:cubicBezTo>
                  <a:cubicBezTo>
                    <a:pt x="137" y="452"/>
                    <a:pt x="138" y="453"/>
                    <a:pt x="140" y="454"/>
                  </a:cubicBezTo>
                  <a:cubicBezTo>
                    <a:pt x="141" y="455"/>
                    <a:pt x="143" y="455"/>
                    <a:pt x="144" y="454"/>
                  </a:cubicBezTo>
                  <a:cubicBezTo>
                    <a:pt x="146" y="453"/>
                    <a:pt x="148" y="452"/>
                    <a:pt x="149" y="453"/>
                  </a:cubicBezTo>
                  <a:cubicBezTo>
                    <a:pt x="150" y="455"/>
                    <a:pt x="153" y="457"/>
                    <a:pt x="153" y="458"/>
                  </a:cubicBezTo>
                  <a:cubicBezTo>
                    <a:pt x="153" y="459"/>
                    <a:pt x="157" y="458"/>
                    <a:pt x="160" y="459"/>
                  </a:cubicBezTo>
                  <a:cubicBezTo>
                    <a:pt x="162" y="460"/>
                    <a:pt x="164" y="460"/>
                    <a:pt x="167" y="461"/>
                  </a:cubicBezTo>
                  <a:cubicBezTo>
                    <a:pt x="169" y="462"/>
                    <a:pt x="171" y="462"/>
                    <a:pt x="172" y="464"/>
                  </a:cubicBezTo>
                  <a:cubicBezTo>
                    <a:pt x="172" y="465"/>
                    <a:pt x="169" y="467"/>
                    <a:pt x="169" y="467"/>
                  </a:cubicBezTo>
                  <a:cubicBezTo>
                    <a:pt x="169" y="468"/>
                    <a:pt x="171" y="469"/>
                    <a:pt x="171" y="470"/>
                  </a:cubicBezTo>
                  <a:cubicBezTo>
                    <a:pt x="171" y="471"/>
                    <a:pt x="169" y="471"/>
                    <a:pt x="168" y="472"/>
                  </a:cubicBezTo>
                  <a:cubicBezTo>
                    <a:pt x="168" y="473"/>
                    <a:pt x="170" y="474"/>
                    <a:pt x="170" y="475"/>
                  </a:cubicBezTo>
                  <a:cubicBezTo>
                    <a:pt x="170" y="476"/>
                    <a:pt x="169" y="479"/>
                    <a:pt x="169" y="480"/>
                  </a:cubicBezTo>
                  <a:cubicBezTo>
                    <a:pt x="169" y="481"/>
                    <a:pt x="163" y="480"/>
                    <a:pt x="162" y="480"/>
                  </a:cubicBezTo>
                  <a:cubicBezTo>
                    <a:pt x="160" y="480"/>
                    <a:pt x="156" y="484"/>
                    <a:pt x="155" y="484"/>
                  </a:cubicBezTo>
                  <a:cubicBezTo>
                    <a:pt x="154" y="485"/>
                    <a:pt x="155" y="487"/>
                    <a:pt x="155" y="488"/>
                  </a:cubicBezTo>
                  <a:cubicBezTo>
                    <a:pt x="159" y="488"/>
                    <a:pt x="163" y="487"/>
                    <a:pt x="164" y="488"/>
                  </a:cubicBezTo>
                  <a:cubicBezTo>
                    <a:pt x="164" y="490"/>
                    <a:pt x="155" y="494"/>
                    <a:pt x="153" y="494"/>
                  </a:cubicBezTo>
                  <a:cubicBezTo>
                    <a:pt x="151" y="495"/>
                    <a:pt x="156" y="498"/>
                    <a:pt x="156" y="499"/>
                  </a:cubicBezTo>
                  <a:cubicBezTo>
                    <a:pt x="156" y="501"/>
                    <a:pt x="151" y="501"/>
                    <a:pt x="151" y="504"/>
                  </a:cubicBezTo>
                  <a:cubicBezTo>
                    <a:pt x="152" y="507"/>
                    <a:pt x="150" y="508"/>
                    <a:pt x="147" y="508"/>
                  </a:cubicBezTo>
                  <a:cubicBezTo>
                    <a:pt x="144" y="508"/>
                    <a:pt x="143" y="509"/>
                    <a:pt x="144" y="509"/>
                  </a:cubicBezTo>
                  <a:cubicBezTo>
                    <a:pt x="146" y="510"/>
                    <a:pt x="146" y="513"/>
                    <a:pt x="151" y="515"/>
                  </a:cubicBezTo>
                  <a:cubicBezTo>
                    <a:pt x="156" y="516"/>
                    <a:pt x="162" y="521"/>
                    <a:pt x="167" y="526"/>
                  </a:cubicBezTo>
                  <a:cubicBezTo>
                    <a:pt x="167" y="527"/>
                    <a:pt x="168" y="527"/>
                    <a:pt x="169" y="528"/>
                  </a:cubicBezTo>
                  <a:cubicBezTo>
                    <a:pt x="170" y="527"/>
                    <a:pt x="171" y="527"/>
                    <a:pt x="172" y="526"/>
                  </a:cubicBezTo>
                  <a:cubicBezTo>
                    <a:pt x="175" y="526"/>
                    <a:pt x="180" y="528"/>
                    <a:pt x="182" y="529"/>
                  </a:cubicBezTo>
                  <a:cubicBezTo>
                    <a:pt x="185" y="531"/>
                    <a:pt x="194" y="529"/>
                    <a:pt x="195" y="531"/>
                  </a:cubicBezTo>
                  <a:cubicBezTo>
                    <a:pt x="196" y="532"/>
                    <a:pt x="199" y="534"/>
                    <a:pt x="200" y="534"/>
                  </a:cubicBezTo>
                  <a:cubicBezTo>
                    <a:pt x="202" y="534"/>
                    <a:pt x="204" y="538"/>
                    <a:pt x="206" y="536"/>
                  </a:cubicBezTo>
                  <a:cubicBezTo>
                    <a:pt x="207" y="535"/>
                    <a:pt x="213" y="535"/>
                    <a:pt x="214" y="535"/>
                  </a:cubicBezTo>
                  <a:cubicBezTo>
                    <a:pt x="216" y="535"/>
                    <a:pt x="216" y="536"/>
                    <a:pt x="217" y="536"/>
                  </a:cubicBezTo>
                  <a:cubicBezTo>
                    <a:pt x="219" y="536"/>
                    <a:pt x="219" y="542"/>
                    <a:pt x="220" y="542"/>
                  </a:cubicBezTo>
                  <a:cubicBezTo>
                    <a:pt x="221" y="541"/>
                    <a:pt x="225" y="545"/>
                    <a:pt x="228" y="545"/>
                  </a:cubicBezTo>
                  <a:cubicBezTo>
                    <a:pt x="230" y="546"/>
                    <a:pt x="233" y="550"/>
                    <a:pt x="234" y="550"/>
                  </a:cubicBezTo>
                  <a:cubicBezTo>
                    <a:pt x="235" y="550"/>
                    <a:pt x="237" y="552"/>
                    <a:pt x="238" y="550"/>
                  </a:cubicBezTo>
                  <a:cubicBezTo>
                    <a:pt x="239" y="548"/>
                    <a:pt x="242" y="549"/>
                    <a:pt x="243" y="546"/>
                  </a:cubicBezTo>
                  <a:cubicBezTo>
                    <a:pt x="239" y="540"/>
                    <a:pt x="233" y="534"/>
                    <a:pt x="234" y="531"/>
                  </a:cubicBezTo>
                  <a:cubicBezTo>
                    <a:pt x="234" y="527"/>
                    <a:pt x="236" y="524"/>
                    <a:pt x="230" y="520"/>
                  </a:cubicBezTo>
                  <a:cubicBezTo>
                    <a:pt x="225" y="515"/>
                    <a:pt x="231" y="512"/>
                    <a:pt x="235" y="508"/>
                  </a:cubicBezTo>
                  <a:cubicBezTo>
                    <a:pt x="238" y="503"/>
                    <a:pt x="245" y="502"/>
                    <a:pt x="250" y="499"/>
                  </a:cubicBezTo>
                  <a:cubicBezTo>
                    <a:pt x="249" y="498"/>
                    <a:pt x="248" y="497"/>
                    <a:pt x="247" y="497"/>
                  </a:cubicBezTo>
                  <a:cubicBezTo>
                    <a:pt x="243" y="495"/>
                    <a:pt x="242" y="494"/>
                    <a:pt x="245" y="493"/>
                  </a:cubicBezTo>
                  <a:cubicBezTo>
                    <a:pt x="248" y="492"/>
                    <a:pt x="246" y="491"/>
                    <a:pt x="244" y="488"/>
                  </a:cubicBezTo>
                  <a:cubicBezTo>
                    <a:pt x="241" y="485"/>
                    <a:pt x="240" y="482"/>
                    <a:pt x="239" y="482"/>
                  </a:cubicBezTo>
                  <a:cubicBezTo>
                    <a:pt x="237" y="482"/>
                    <a:pt x="235" y="482"/>
                    <a:pt x="233" y="482"/>
                  </a:cubicBezTo>
                  <a:cubicBezTo>
                    <a:pt x="230" y="483"/>
                    <a:pt x="231" y="480"/>
                    <a:pt x="231" y="478"/>
                  </a:cubicBezTo>
                  <a:cubicBezTo>
                    <a:pt x="231" y="475"/>
                    <a:pt x="227" y="476"/>
                    <a:pt x="226" y="475"/>
                  </a:cubicBezTo>
                  <a:cubicBezTo>
                    <a:pt x="225" y="473"/>
                    <a:pt x="227" y="470"/>
                    <a:pt x="228" y="469"/>
                  </a:cubicBezTo>
                  <a:cubicBezTo>
                    <a:pt x="229" y="469"/>
                    <a:pt x="231" y="468"/>
                    <a:pt x="231" y="467"/>
                  </a:cubicBezTo>
                  <a:cubicBezTo>
                    <a:pt x="231" y="466"/>
                    <a:pt x="227" y="465"/>
                    <a:pt x="228" y="463"/>
                  </a:cubicBezTo>
                  <a:cubicBezTo>
                    <a:pt x="230" y="460"/>
                    <a:pt x="233" y="460"/>
                    <a:pt x="233" y="457"/>
                  </a:cubicBezTo>
                  <a:cubicBezTo>
                    <a:pt x="233" y="455"/>
                    <a:pt x="235" y="452"/>
                    <a:pt x="238" y="454"/>
                  </a:cubicBezTo>
                  <a:cubicBezTo>
                    <a:pt x="240" y="456"/>
                    <a:pt x="242" y="461"/>
                    <a:pt x="245" y="460"/>
                  </a:cubicBezTo>
                  <a:cubicBezTo>
                    <a:pt x="248" y="459"/>
                    <a:pt x="246" y="456"/>
                    <a:pt x="245" y="455"/>
                  </a:cubicBezTo>
                  <a:cubicBezTo>
                    <a:pt x="245" y="453"/>
                    <a:pt x="244" y="451"/>
                    <a:pt x="248" y="450"/>
                  </a:cubicBezTo>
                  <a:cubicBezTo>
                    <a:pt x="251" y="449"/>
                    <a:pt x="249" y="446"/>
                    <a:pt x="252" y="446"/>
                  </a:cubicBezTo>
                  <a:cubicBezTo>
                    <a:pt x="255" y="446"/>
                    <a:pt x="259" y="443"/>
                    <a:pt x="261" y="442"/>
                  </a:cubicBezTo>
                  <a:cubicBezTo>
                    <a:pt x="262" y="441"/>
                    <a:pt x="266" y="439"/>
                    <a:pt x="267" y="440"/>
                  </a:cubicBezTo>
                  <a:cubicBezTo>
                    <a:pt x="269" y="441"/>
                    <a:pt x="271" y="443"/>
                    <a:pt x="272" y="440"/>
                  </a:cubicBezTo>
                  <a:cubicBezTo>
                    <a:pt x="273" y="438"/>
                    <a:pt x="277" y="439"/>
                    <a:pt x="278" y="440"/>
                  </a:cubicBezTo>
                  <a:cubicBezTo>
                    <a:pt x="278" y="442"/>
                    <a:pt x="285" y="442"/>
                    <a:pt x="287" y="443"/>
                  </a:cubicBezTo>
                  <a:cubicBezTo>
                    <a:pt x="290" y="445"/>
                    <a:pt x="295" y="448"/>
                    <a:pt x="295" y="449"/>
                  </a:cubicBezTo>
                  <a:cubicBezTo>
                    <a:pt x="295" y="451"/>
                    <a:pt x="297" y="453"/>
                    <a:pt x="297" y="450"/>
                  </a:cubicBezTo>
                  <a:cubicBezTo>
                    <a:pt x="297" y="448"/>
                    <a:pt x="299" y="448"/>
                    <a:pt x="302" y="450"/>
                  </a:cubicBezTo>
                  <a:cubicBezTo>
                    <a:pt x="305" y="452"/>
                    <a:pt x="309" y="451"/>
                    <a:pt x="310" y="449"/>
                  </a:cubicBezTo>
                  <a:cubicBezTo>
                    <a:pt x="310" y="448"/>
                    <a:pt x="316" y="445"/>
                    <a:pt x="318" y="447"/>
                  </a:cubicBezTo>
                  <a:cubicBezTo>
                    <a:pt x="320" y="448"/>
                    <a:pt x="320" y="449"/>
                    <a:pt x="323" y="447"/>
                  </a:cubicBezTo>
                  <a:cubicBezTo>
                    <a:pt x="325" y="445"/>
                    <a:pt x="330" y="445"/>
                    <a:pt x="331" y="448"/>
                  </a:cubicBezTo>
                  <a:cubicBezTo>
                    <a:pt x="332" y="450"/>
                    <a:pt x="334" y="450"/>
                    <a:pt x="336" y="450"/>
                  </a:cubicBezTo>
                  <a:cubicBezTo>
                    <a:pt x="339" y="450"/>
                    <a:pt x="339" y="454"/>
                    <a:pt x="341" y="453"/>
                  </a:cubicBezTo>
                  <a:cubicBezTo>
                    <a:pt x="342" y="452"/>
                    <a:pt x="342" y="448"/>
                    <a:pt x="344" y="449"/>
                  </a:cubicBezTo>
                  <a:cubicBezTo>
                    <a:pt x="345" y="449"/>
                    <a:pt x="347" y="451"/>
                    <a:pt x="350" y="451"/>
                  </a:cubicBezTo>
                  <a:cubicBezTo>
                    <a:pt x="353" y="451"/>
                    <a:pt x="355" y="451"/>
                    <a:pt x="355" y="448"/>
                  </a:cubicBezTo>
                  <a:cubicBezTo>
                    <a:pt x="355" y="446"/>
                    <a:pt x="355" y="442"/>
                    <a:pt x="353" y="442"/>
                  </a:cubicBezTo>
                  <a:cubicBezTo>
                    <a:pt x="351" y="442"/>
                    <a:pt x="349" y="441"/>
                    <a:pt x="347" y="441"/>
                  </a:cubicBezTo>
                  <a:cubicBezTo>
                    <a:pt x="345" y="441"/>
                    <a:pt x="342" y="437"/>
                    <a:pt x="345" y="436"/>
                  </a:cubicBezTo>
                  <a:cubicBezTo>
                    <a:pt x="347" y="435"/>
                    <a:pt x="351" y="433"/>
                    <a:pt x="350" y="432"/>
                  </a:cubicBezTo>
                  <a:cubicBezTo>
                    <a:pt x="349" y="430"/>
                    <a:pt x="348" y="426"/>
                    <a:pt x="351" y="426"/>
                  </a:cubicBezTo>
                  <a:cubicBezTo>
                    <a:pt x="354" y="425"/>
                    <a:pt x="361" y="425"/>
                    <a:pt x="360" y="424"/>
                  </a:cubicBezTo>
                  <a:cubicBezTo>
                    <a:pt x="360" y="423"/>
                    <a:pt x="354" y="422"/>
                    <a:pt x="353" y="420"/>
                  </a:cubicBezTo>
                  <a:cubicBezTo>
                    <a:pt x="352" y="418"/>
                    <a:pt x="351" y="414"/>
                    <a:pt x="352" y="413"/>
                  </a:cubicBezTo>
                  <a:cubicBezTo>
                    <a:pt x="354" y="413"/>
                    <a:pt x="357" y="414"/>
                    <a:pt x="360" y="413"/>
                  </a:cubicBezTo>
                  <a:cubicBezTo>
                    <a:pt x="362" y="412"/>
                    <a:pt x="367" y="414"/>
                    <a:pt x="370" y="412"/>
                  </a:cubicBezTo>
                  <a:cubicBezTo>
                    <a:pt x="373" y="410"/>
                    <a:pt x="379" y="409"/>
                    <a:pt x="382" y="409"/>
                  </a:cubicBezTo>
                  <a:cubicBezTo>
                    <a:pt x="386" y="409"/>
                    <a:pt x="388" y="407"/>
                    <a:pt x="391" y="407"/>
                  </a:cubicBezTo>
                  <a:cubicBezTo>
                    <a:pt x="394" y="406"/>
                    <a:pt x="401" y="405"/>
                    <a:pt x="403" y="404"/>
                  </a:cubicBezTo>
                  <a:cubicBezTo>
                    <a:pt x="405" y="404"/>
                    <a:pt x="415" y="402"/>
                    <a:pt x="415" y="400"/>
                  </a:cubicBezTo>
                  <a:cubicBezTo>
                    <a:pt x="416" y="398"/>
                    <a:pt x="424" y="397"/>
                    <a:pt x="426" y="398"/>
                  </a:cubicBezTo>
                  <a:cubicBezTo>
                    <a:pt x="428" y="399"/>
                    <a:pt x="430" y="399"/>
                    <a:pt x="432" y="399"/>
                  </a:cubicBezTo>
                  <a:cubicBezTo>
                    <a:pt x="434" y="398"/>
                    <a:pt x="438" y="400"/>
                    <a:pt x="438" y="402"/>
                  </a:cubicBezTo>
                  <a:cubicBezTo>
                    <a:pt x="437" y="404"/>
                    <a:pt x="439" y="406"/>
                    <a:pt x="439" y="408"/>
                  </a:cubicBezTo>
                  <a:cubicBezTo>
                    <a:pt x="439" y="410"/>
                    <a:pt x="437" y="410"/>
                    <a:pt x="438" y="412"/>
                  </a:cubicBezTo>
                  <a:cubicBezTo>
                    <a:pt x="439" y="413"/>
                    <a:pt x="444" y="412"/>
                    <a:pt x="446" y="410"/>
                  </a:cubicBezTo>
                  <a:cubicBezTo>
                    <a:pt x="447" y="409"/>
                    <a:pt x="449" y="411"/>
                    <a:pt x="449" y="412"/>
                  </a:cubicBezTo>
                  <a:cubicBezTo>
                    <a:pt x="449" y="414"/>
                    <a:pt x="451" y="415"/>
                    <a:pt x="451" y="413"/>
                  </a:cubicBezTo>
                  <a:cubicBezTo>
                    <a:pt x="451" y="411"/>
                    <a:pt x="454" y="412"/>
                    <a:pt x="455" y="413"/>
                  </a:cubicBezTo>
                  <a:cubicBezTo>
                    <a:pt x="456" y="415"/>
                    <a:pt x="460" y="412"/>
                    <a:pt x="460" y="414"/>
                  </a:cubicBezTo>
                  <a:cubicBezTo>
                    <a:pt x="460" y="416"/>
                    <a:pt x="455" y="417"/>
                    <a:pt x="457" y="419"/>
                  </a:cubicBezTo>
                  <a:cubicBezTo>
                    <a:pt x="459" y="421"/>
                    <a:pt x="460" y="417"/>
                    <a:pt x="463" y="418"/>
                  </a:cubicBezTo>
                  <a:cubicBezTo>
                    <a:pt x="466" y="419"/>
                    <a:pt x="470" y="415"/>
                    <a:pt x="472" y="414"/>
                  </a:cubicBezTo>
                  <a:cubicBezTo>
                    <a:pt x="475" y="414"/>
                    <a:pt x="478" y="411"/>
                    <a:pt x="480" y="410"/>
                  </a:cubicBezTo>
                  <a:cubicBezTo>
                    <a:pt x="482" y="409"/>
                    <a:pt x="487" y="409"/>
                    <a:pt x="486" y="410"/>
                  </a:cubicBezTo>
                  <a:cubicBezTo>
                    <a:pt x="484" y="412"/>
                    <a:pt x="482" y="415"/>
                    <a:pt x="488" y="417"/>
                  </a:cubicBezTo>
                  <a:cubicBezTo>
                    <a:pt x="494" y="419"/>
                    <a:pt x="500" y="430"/>
                    <a:pt x="504" y="435"/>
                  </a:cubicBezTo>
                  <a:cubicBezTo>
                    <a:pt x="507" y="441"/>
                    <a:pt x="510" y="450"/>
                    <a:pt x="512" y="450"/>
                  </a:cubicBezTo>
                  <a:cubicBezTo>
                    <a:pt x="514" y="450"/>
                    <a:pt x="515" y="445"/>
                    <a:pt x="517" y="445"/>
                  </a:cubicBezTo>
                  <a:cubicBezTo>
                    <a:pt x="520" y="444"/>
                    <a:pt x="521" y="449"/>
                    <a:pt x="524" y="449"/>
                  </a:cubicBezTo>
                  <a:cubicBezTo>
                    <a:pt x="526" y="450"/>
                    <a:pt x="530" y="452"/>
                    <a:pt x="532" y="451"/>
                  </a:cubicBezTo>
                  <a:cubicBezTo>
                    <a:pt x="534" y="450"/>
                    <a:pt x="539" y="447"/>
                    <a:pt x="540" y="448"/>
                  </a:cubicBezTo>
                  <a:cubicBezTo>
                    <a:pt x="542" y="449"/>
                    <a:pt x="544" y="449"/>
                    <a:pt x="546" y="453"/>
                  </a:cubicBezTo>
                  <a:cubicBezTo>
                    <a:pt x="547" y="456"/>
                    <a:pt x="549" y="457"/>
                    <a:pt x="551" y="457"/>
                  </a:cubicBezTo>
                  <a:cubicBezTo>
                    <a:pt x="552" y="457"/>
                    <a:pt x="553" y="459"/>
                    <a:pt x="553" y="460"/>
                  </a:cubicBezTo>
                  <a:cubicBezTo>
                    <a:pt x="553" y="462"/>
                    <a:pt x="555" y="464"/>
                    <a:pt x="557" y="464"/>
                  </a:cubicBezTo>
                  <a:cubicBezTo>
                    <a:pt x="558" y="464"/>
                    <a:pt x="562" y="463"/>
                    <a:pt x="564" y="463"/>
                  </a:cubicBezTo>
                  <a:cubicBezTo>
                    <a:pt x="565" y="462"/>
                    <a:pt x="566" y="461"/>
                    <a:pt x="567" y="463"/>
                  </a:cubicBezTo>
                  <a:cubicBezTo>
                    <a:pt x="567" y="465"/>
                    <a:pt x="569" y="467"/>
                    <a:pt x="571" y="467"/>
                  </a:cubicBezTo>
                  <a:cubicBezTo>
                    <a:pt x="572" y="467"/>
                    <a:pt x="575" y="469"/>
                    <a:pt x="575" y="467"/>
                  </a:cubicBezTo>
                  <a:cubicBezTo>
                    <a:pt x="576" y="466"/>
                    <a:pt x="580" y="465"/>
                    <a:pt x="581" y="465"/>
                  </a:cubicBezTo>
                  <a:cubicBezTo>
                    <a:pt x="583" y="465"/>
                    <a:pt x="588" y="464"/>
                    <a:pt x="589" y="462"/>
                  </a:cubicBezTo>
                  <a:cubicBezTo>
                    <a:pt x="590" y="459"/>
                    <a:pt x="594" y="459"/>
                    <a:pt x="595" y="458"/>
                  </a:cubicBezTo>
                  <a:cubicBezTo>
                    <a:pt x="597" y="456"/>
                    <a:pt x="600" y="456"/>
                    <a:pt x="601" y="454"/>
                  </a:cubicBezTo>
                  <a:cubicBezTo>
                    <a:pt x="602" y="453"/>
                    <a:pt x="606" y="453"/>
                    <a:pt x="607" y="452"/>
                  </a:cubicBezTo>
                  <a:cubicBezTo>
                    <a:pt x="607" y="450"/>
                    <a:pt x="611" y="450"/>
                    <a:pt x="613" y="451"/>
                  </a:cubicBezTo>
                  <a:cubicBezTo>
                    <a:pt x="614" y="451"/>
                    <a:pt x="623" y="453"/>
                    <a:pt x="624" y="453"/>
                  </a:cubicBezTo>
                  <a:cubicBezTo>
                    <a:pt x="625" y="452"/>
                    <a:pt x="626" y="457"/>
                    <a:pt x="627" y="457"/>
                  </a:cubicBezTo>
                  <a:cubicBezTo>
                    <a:pt x="628" y="458"/>
                    <a:pt x="633" y="461"/>
                    <a:pt x="634" y="460"/>
                  </a:cubicBezTo>
                  <a:cubicBezTo>
                    <a:pt x="635" y="459"/>
                    <a:pt x="638" y="458"/>
                    <a:pt x="641" y="460"/>
                  </a:cubicBezTo>
                  <a:cubicBezTo>
                    <a:pt x="643" y="461"/>
                    <a:pt x="646" y="463"/>
                    <a:pt x="647" y="461"/>
                  </a:cubicBezTo>
                  <a:cubicBezTo>
                    <a:pt x="648" y="460"/>
                    <a:pt x="653" y="459"/>
                    <a:pt x="654" y="458"/>
                  </a:cubicBezTo>
                  <a:cubicBezTo>
                    <a:pt x="654" y="457"/>
                    <a:pt x="655" y="454"/>
                    <a:pt x="654" y="453"/>
                  </a:cubicBezTo>
                  <a:cubicBezTo>
                    <a:pt x="653" y="452"/>
                    <a:pt x="651" y="448"/>
                    <a:pt x="651" y="446"/>
                  </a:cubicBezTo>
                  <a:cubicBezTo>
                    <a:pt x="650" y="444"/>
                    <a:pt x="654" y="443"/>
                    <a:pt x="654" y="442"/>
                  </a:cubicBezTo>
                  <a:cubicBezTo>
                    <a:pt x="655" y="440"/>
                    <a:pt x="658" y="440"/>
                    <a:pt x="659" y="439"/>
                  </a:cubicBezTo>
                  <a:cubicBezTo>
                    <a:pt x="660" y="438"/>
                    <a:pt x="660" y="435"/>
                    <a:pt x="662" y="436"/>
                  </a:cubicBezTo>
                  <a:cubicBezTo>
                    <a:pt x="664" y="436"/>
                    <a:pt x="667" y="438"/>
                    <a:pt x="668" y="438"/>
                  </a:cubicBezTo>
                  <a:cubicBezTo>
                    <a:pt x="669" y="439"/>
                    <a:pt x="672" y="440"/>
                    <a:pt x="673" y="440"/>
                  </a:cubicBezTo>
                  <a:cubicBezTo>
                    <a:pt x="675" y="440"/>
                    <a:pt x="678" y="441"/>
                    <a:pt x="679" y="442"/>
                  </a:cubicBezTo>
                  <a:cubicBezTo>
                    <a:pt x="681" y="443"/>
                    <a:pt x="687" y="443"/>
                    <a:pt x="688" y="445"/>
                  </a:cubicBezTo>
                  <a:cubicBezTo>
                    <a:pt x="689" y="446"/>
                    <a:pt x="687" y="450"/>
                    <a:pt x="689" y="452"/>
                  </a:cubicBezTo>
                  <a:cubicBezTo>
                    <a:pt x="690" y="453"/>
                    <a:pt x="693" y="457"/>
                    <a:pt x="694" y="456"/>
                  </a:cubicBezTo>
                  <a:cubicBezTo>
                    <a:pt x="695" y="455"/>
                    <a:pt x="700" y="458"/>
                    <a:pt x="701" y="458"/>
                  </a:cubicBezTo>
                  <a:cubicBezTo>
                    <a:pt x="703" y="458"/>
                    <a:pt x="706" y="455"/>
                    <a:pt x="707" y="455"/>
                  </a:cubicBezTo>
                  <a:cubicBezTo>
                    <a:pt x="709" y="455"/>
                    <a:pt x="714" y="454"/>
                    <a:pt x="715" y="454"/>
                  </a:cubicBezTo>
                  <a:cubicBezTo>
                    <a:pt x="717" y="454"/>
                    <a:pt x="722" y="456"/>
                    <a:pt x="723" y="456"/>
                  </a:cubicBezTo>
                  <a:cubicBezTo>
                    <a:pt x="724" y="455"/>
                    <a:pt x="729" y="456"/>
                    <a:pt x="729" y="458"/>
                  </a:cubicBezTo>
                  <a:cubicBezTo>
                    <a:pt x="730" y="459"/>
                    <a:pt x="736" y="459"/>
                    <a:pt x="736" y="461"/>
                  </a:cubicBezTo>
                  <a:cubicBezTo>
                    <a:pt x="736" y="463"/>
                    <a:pt x="740" y="464"/>
                    <a:pt x="741" y="466"/>
                  </a:cubicBezTo>
                  <a:cubicBezTo>
                    <a:pt x="742" y="468"/>
                    <a:pt x="750" y="466"/>
                    <a:pt x="751" y="468"/>
                  </a:cubicBezTo>
                  <a:cubicBezTo>
                    <a:pt x="753" y="469"/>
                    <a:pt x="762" y="469"/>
                    <a:pt x="763" y="468"/>
                  </a:cubicBezTo>
                  <a:cubicBezTo>
                    <a:pt x="763" y="467"/>
                    <a:pt x="772" y="466"/>
                    <a:pt x="774" y="465"/>
                  </a:cubicBezTo>
                  <a:cubicBezTo>
                    <a:pt x="775" y="464"/>
                    <a:pt x="780" y="464"/>
                    <a:pt x="780" y="462"/>
                  </a:cubicBezTo>
                  <a:cubicBezTo>
                    <a:pt x="781" y="461"/>
                    <a:pt x="785" y="459"/>
                    <a:pt x="787" y="458"/>
                  </a:cubicBezTo>
                  <a:cubicBezTo>
                    <a:pt x="789" y="456"/>
                    <a:pt x="797" y="457"/>
                    <a:pt x="797" y="458"/>
                  </a:cubicBezTo>
                  <a:cubicBezTo>
                    <a:pt x="798" y="460"/>
                    <a:pt x="803" y="461"/>
                    <a:pt x="805" y="460"/>
                  </a:cubicBezTo>
                  <a:cubicBezTo>
                    <a:pt x="807" y="459"/>
                    <a:pt x="812" y="460"/>
                    <a:pt x="813" y="462"/>
                  </a:cubicBezTo>
                  <a:cubicBezTo>
                    <a:pt x="813" y="464"/>
                    <a:pt x="819" y="465"/>
                    <a:pt x="821" y="464"/>
                  </a:cubicBezTo>
                  <a:cubicBezTo>
                    <a:pt x="822" y="464"/>
                    <a:pt x="827" y="460"/>
                    <a:pt x="829" y="460"/>
                  </a:cubicBezTo>
                  <a:cubicBezTo>
                    <a:pt x="831" y="460"/>
                    <a:pt x="833" y="458"/>
                    <a:pt x="833" y="456"/>
                  </a:cubicBezTo>
                  <a:cubicBezTo>
                    <a:pt x="832" y="454"/>
                    <a:pt x="836" y="449"/>
                    <a:pt x="837" y="447"/>
                  </a:cubicBezTo>
                  <a:cubicBezTo>
                    <a:pt x="837" y="445"/>
                    <a:pt x="841" y="440"/>
                    <a:pt x="842" y="439"/>
                  </a:cubicBezTo>
                  <a:cubicBezTo>
                    <a:pt x="843" y="439"/>
                    <a:pt x="846" y="437"/>
                    <a:pt x="846" y="435"/>
                  </a:cubicBezTo>
                  <a:cubicBezTo>
                    <a:pt x="845" y="434"/>
                    <a:pt x="845" y="429"/>
                    <a:pt x="843" y="429"/>
                  </a:cubicBezTo>
                  <a:cubicBezTo>
                    <a:pt x="842" y="429"/>
                    <a:pt x="839" y="429"/>
                    <a:pt x="842" y="425"/>
                  </a:cubicBezTo>
                  <a:cubicBezTo>
                    <a:pt x="846" y="420"/>
                    <a:pt x="852" y="421"/>
                    <a:pt x="853" y="421"/>
                  </a:cubicBezTo>
                  <a:cubicBezTo>
                    <a:pt x="854" y="421"/>
                    <a:pt x="862" y="419"/>
                    <a:pt x="865" y="420"/>
                  </a:cubicBezTo>
                  <a:cubicBezTo>
                    <a:pt x="869" y="421"/>
                    <a:pt x="871" y="420"/>
                    <a:pt x="875" y="422"/>
                  </a:cubicBezTo>
                  <a:cubicBezTo>
                    <a:pt x="879" y="424"/>
                    <a:pt x="884" y="423"/>
                    <a:pt x="885" y="425"/>
                  </a:cubicBezTo>
                  <a:cubicBezTo>
                    <a:pt x="886" y="426"/>
                    <a:pt x="891" y="428"/>
                    <a:pt x="891" y="431"/>
                  </a:cubicBezTo>
                  <a:cubicBezTo>
                    <a:pt x="890" y="434"/>
                    <a:pt x="893" y="432"/>
                    <a:pt x="895" y="439"/>
                  </a:cubicBezTo>
                  <a:cubicBezTo>
                    <a:pt x="896" y="445"/>
                    <a:pt x="899" y="446"/>
                    <a:pt x="900" y="449"/>
                  </a:cubicBezTo>
                  <a:cubicBezTo>
                    <a:pt x="900" y="452"/>
                    <a:pt x="904" y="457"/>
                    <a:pt x="904" y="459"/>
                  </a:cubicBezTo>
                  <a:cubicBezTo>
                    <a:pt x="903" y="461"/>
                    <a:pt x="903" y="463"/>
                    <a:pt x="907" y="464"/>
                  </a:cubicBezTo>
                  <a:cubicBezTo>
                    <a:pt x="911" y="464"/>
                    <a:pt x="914" y="467"/>
                    <a:pt x="915" y="467"/>
                  </a:cubicBezTo>
                  <a:cubicBezTo>
                    <a:pt x="916" y="466"/>
                    <a:pt x="921" y="468"/>
                    <a:pt x="924" y="470"/>
                  </a:cubicBezTo>
                  <a:cubicBezTo>
                    <a:pt x="926" y="473"/>
                    <a:pt x="930" y="472"/>
                    <a:pt x="930" y="474"/>
                  </a:cubicBezTo>
                  <a:cubicBezTo>
                    <a:pt x="929" y="477"/>
                    <a:pt x="932" y="479"/>
                    <a:pt x="931" y="481"/>
                  </a:cubicBezTo>
                  <a:cubicBezTo>
                    <a:pt x="931" y="484"/>
                    <a:pt x="936" y="485"/>
                    <a:pt x="940" y="485"/>
                  </a:cubicBezTo>
                  <a:cubicBezTo>
                    <a:pt x="943" y="484"/>
                    <a:pt x="946" y="486"/>
                    <a:pt x="947" y="483"/>
                  </a:cubicBezTo>
                  <a:cubicBezTo>
                    <a:pt x="949" y="480"/>
                    <a:pt x="954" y="481"/>
                    <a:pt x="955" y="480"/>
                  </a:cubicBezTo>
                  <a:cubicBezTo>
                    <a:pt x="957" y="479"/>
                    <a:pt x="962" y="477"/>
                    <a:pt x="962" y="482"/>
                  </a:cubicBezTo>
                  <a:cubicBezTo>
                    <a:pt x="962" y="486"/>
                    <a:pt x="965" y="487"/>
                    <a:pt x="962" y="489"/>
                  </a:cubicBezTo>
                  <a:cubicBezTo>
                    <a:pt x="960" y="490"/>
                    <a:pt x="959" y="497"/>
                    <a:pt x="958" y="499"/>
                  </a:cubicBezTo>
                  <a:cubicBezTo>
                    <a:pt x="957" y="502"/>
                    <a:pt x="953" y="503"/>
                    <a:pt x="953" y="506"/>
                  </a:cubicBezTo>
                  <a:cubicBezTo>
                    <a:pt x="952" y="509"/>
                    <a:pt x="949" y="509"/>
                    <a:pt x="949" y="511"/>
                  </a:cubicBezTo>
                  <a:cubicBezTo>
                    <a:pt x="949" y="514"/>
                    <a:pt x="944" y="513"/>
                    <a:pt x="941" y="511"/>
                  </a:cubicBezTo>
                  <a:cubicBezTo>
                    <a:pt x="939" y="510"/>
                    <a:pt x="936" y="515"/>
                    <a:pt x="934" y="515"/>
                  </a:cubicBezTo>
                  <a:cubicBezTo>
                    <a:pt x="932" y="515"/>
                    <a:pt x="933" y="519"/>
                    <a:pt x="933" y="521"/>
                  </a:cubicBezTo>
                  <a:cubicBezTo>
                    <a:pt x="934" y="522"/>
                    <a:pt x="932" y="525"/>
                    <a:pt x="934" y="528"/>
                  </a:cubicBezTo>
                  <a:cubicBezTo>
                    <a:pt x="934" y="529"/>
                    <a:pt x="934" y="532"/>
                    <a:pt x="934" y="536"/>
                  </a:cubicBezTo>
                  <a:cubicBezTo>
                    <a:pt x="937" y="533"/>
                    <a:pt x="940" y="532"/>
                    <a:pt x="941" y="532"/>
                  </a:cubicBezTo>
                  <a:cubicBezTo>
                    <a:pt x="944" y="532"/>
                    <a:pt x="947" y="537"/>
                    <a:pt x="951" y="537"/>
                  </a:cubicBezTo>
                  <a:cubicBezTo>
                    <a:pt x="954" y="537"/>
                    <a:pt x="970" y="527"/>
                    <a:pt x="970" y="525"/>
                  </a:cubicBezTo>
                  <a:cubicBezTo>
                    <a:pt x="971" y="523"/>
                    <a:pt x="980" y="514"/>
                    <a:pt x="984" y="510"/>
                  </a:cubicBezTo>
                  <a:cubicBezTo>
                    <a:pt x="988" y="505"/>
                    <a:pt x="994" y="499"/>
                    <a:pt x="996" y="493"/>
                  </a:cubicBezTo>
                  <a:cubicBezTo>
                    <a:pt x="998" y="490"/>
                    <a:pt x="1004" y="484"/>
                    <a:pt x="1005" y="481"/>
                  </a:cubicBezTo>
                  <a:cubicBezTo>
                    <a:pt x="1007" y="479"/>
                    <a:pt x="1008" y="479"/>
                    <a:pt x="1011" y="473"/>
                  </a:cubicBezTo>
                  <a:cubicBezTo>
                    <a:pt x="1013" y="467"/>
                    <a:pt x="1013" y="452"/>
                    <a:pt x="1014" y="451"/>
                  </a:cubicBezTo>
                  <a:cubicBezTo>
                    <a:pt x="1015" y="450"/>
                    <a:pt x="1015" y="447"/>
                    <a:pt x="1016" y="445"/>
                  </a:cubicBezTo>
                  <a:cubicBezTo>
                    <a:pt x="1017" y="444"/>
                    <a:pt x="1016" y="442"/>
                    <a:pt x="1019" y="439"/>
                  </a:cubicBezTo>
                  <a:cubicBezTo>
                    <a:pt x="1021" y="437"/>
                    <a:pt x="1021" y="435"/>
                    <a:pt x="1020" y="434"/>
                  </a:cubicBezTo>
                  <a:cubicBezTo>
                    <a:pt x="1020" y="432"/>
                    <a:pt x="1020" y="429"/>
                    <a:pt x="1020" y="427"/>
                  </a:cubicBezTo>
                  <a:cubicBezTo>
                    <a:pt x="1019" y="426"/>
                    <a:pt x="1019" y="426"/>
                    <a:pt x="1021" y="425"/>
                  </a:cubicBezTo>
                  <a:cubicBezTo>
                    <a:pt x="1022" y="424"/>
                    <a:pt x="1020" y="422"/>
                    <a:pt x="1018" y="421"/>
                  </a:cubicBezTo>
                  <a:cubicBezTo>
                    <a:pt x="1016" y="420"/>
                    <a:pt x="1013" y="419"/>
                    <a:pt x="1013" y="417"/>
                  </a:cubicBezTo>
                  <a:cubicBezTo>
                    <a:pt x="1012" y="414"/>
                    <a:pt x="1009" y="411"/>
                    <a:pt x="1006" y="412"/>
                  </a:cubicBezTo>
                  <a:cubicBezTo>
                    <a:pt x="1003" y="412"/>
                    <a:pt x="998" y="410"/>
                    <a:pt x="999" y="412"/>
                  </a:cubicBezTo>
                  <a:cubicBezTo>
                    <a:pt x="999" y="414"/>
                    <a:pt x="999" y="415"/>
                    <a:pt x="997" y="415"/>
                  </a:cubicBezTo>
                  <a:cubicBezTo>
                    <a:pt x="996" y="414"/>
                    <a:pt x="995" y="416"/>
                    <a:pt x="994" y="418"/>
                  </a:cubicBezTo>
                  <a:cubicBezTo>
                    <a:pt x="992" y="420"/>
                    <a:pt x="986" y="421"/>
                    <a:pt x="989" y="418"/>
                  </a:cubicBezTo>
                  <a:cubicBezTo>
                    <a:pt x="991" y="416"/>
                    <a:pt x="988" y="416"/>
                    <a:pt x="988" y="413"/>
                  </a:cubicBezTo>
                  <a:cubicBezTo>
                    <a:pt x="989" y="411"/>
                    <a:pt x="991" y="408"/>
                    <a:pt x="988" y="410"/>
                  </a:cubicBezTo>
                  <a:cubicBezTo>
                    <a:pt x="985" y="412"/>
                    <a:pt x="985" y="416"/>
                    <a:pt x="983" y="416"/>
                  </a:cubicBezTo>
                  <a:cubicBezTo>
                    <a:pt x="981" y="417"/>
                    <a:pt x="981" y="409"/>
                    <a:pt x="982" y="407"/>
                  </a:cubicBezTo>
                  <a:cubicBezTo>
                    <a:pt x="983" y="406"/>
                    <a:pt x="978" y="408"/>
                    <a:pt x="972" y="407"/>
                  </a:cubicBezTo>
                  <a:cubicBezTo>
                    <a:pt x="967" y="407"/>
                    <a:pt x="969" y="403"/>
                    <a:pt x="973" y="401"/>
                  </a:cubicBezTo>
                  <a:cubicBezTo>
                    <a:pt x="977" y="399"/>
                    <a:pt x="976" y="397"/>
                    <a:pt x="978" y="396"/>
                  </a:cubicBezTo>
                  <a:cubicBezTo>
                    <a:pt x="980" y="395"/>
                    <a:pt x="986" y="391"/>
                    <a:pt x="989" y="389"/>
                  </a:cubicBezTo>
                  <a:cubicBezTo>
                    <a:pt x="992" y="387"/>
                    <a:pt x="993" y="385"/>
                    <a:pt x="994" y="383"/>
                  </a:cubicBezTo>
                  <a:cubicBezTo>
                    <a:pt x="995" y="381"/>
                    <a:pt x="1001" y="379"/>
                    <a:pt x="1006" y="374"/>
                  </a:cubicBezTo>
                  <a:cubicBezTo>
                    <a:pt x="1011" y="370"/>
                    <a:pt x="1014" y="367"/>
                    <a:pt x="1015" y="365"/>
                  </a:cubicBezTo>
                  <a:cubicBezTo>
                    <a:pt x="1016" y="362"/>
                    <a:pt x="1024" y="359"/>
                    <a:pt x="1024" y="357"/>
                  </a:cubicBezTo>
                  <a:cubicBezTo>
                    <a:pt x="1025" y="355"/>
                    <a:pt x="1034" y="350"/>
                    <a:pt x="1040" y="349"/>
                  </a:cubicBezTo>
                  <a:cubicBezTo>
                    <a:pt x="1047" y="347"/>
                    <a:pt x="1057" y="349"/>
                    <a:pt x="1059" y="351"/>
                  </a:cubicBezTo>
                  <a:cubicBezTo>
                    <a:pt x="1060" y="353"/>
                    <a:pt x="1062" y="352"/>
                    <a:pt x="1063" y="351"/>
                  </a:cubicBezTo>
                  <a:cubicBezTo>
                    <a:pt x="1064" y="350"/>
                    <a:pt x="1066" y="350"/>
                    <a:pt x="1071" y="351"/>
                  </a:cubicBezTo>
                  <a:cubicBezTo>
                    <a:pt x="1075" y="351"/>
                    <a:pt x="1076" y="349"/>
                    <a:pt x="1079" y="350"/>
                  </a:cubicBezTo>
                  <a:cubicBezTo>
                    <a:pt x="1082" y="350"/>
                    <a:pt x="1084" y="351"/>
                    <a:pt x="1086" y="348"/>
                  </a:cubicBezTo>
                  <a:cubicBezTo>
                    <a:pt x="1088" y="344"/>
                    <a:pt x="1096" y="345"/>
                    <a:pt x="1098" y="346"/>
                  </a:cubicBezTo>
                  <a:cubicBezTo>
                    <a:pt x="1099" y="348"/>
                    <a:pt x="1101" y="349"/>
                    <a:pt x="1104" y="347"/>
                  </a:cubicBezTo>
                  <a:cubicBezTo>
                    <a:pt x="1107" y="345"/>
                    <a:pt x="1107" y="350"/>
                    <a:pt x="1110" y="350"/>
                  </a:cubicBezTo>
                  <a:cubicBezTo>
                    <a:pt x="1113" y="351"/>
                    <a:pt x="1111" y="353"/>
                    <a:pt x="1108" y="353"/>
                  </a:cubicBezTo>
                  <a:cubicBezTo>
                    <a:pt x="1106" y="353"/>
                    <a:pt x="1103" y="354"/>
                    <a:pt x="1106" y="356"/>
                  </a:cubicBezTo>
                  <a:cubicBezTo>
                    <a:pt x="1108" y="358"/>
                    <a:pt x="1112" y="354"/>
                    <a:pt x="1114" y="355"/>
                  </a:cubicBezTo>
                  <a:cubicBezTo>
                    <a:pt x="1116" y="355"/>
                    <a:pt x="1120" y="355"/>
                    <a:pt x="1123" y="353"/>
                  </a:cubicBezTo>
                  <a:cubicBezTo>
                    <a:pt x="1126" y="351"/>
                    <a:pt x="1127" y="355"/>
                    <a:pt x="1129" y="353"/>
                  </a:cubicBezTo>
                  <a:cubicBezTo>
                    <a:pt x="1131" y="351"/>
                    <a:pt x="1135" y="351"/>
                    <a:pt x="1138" y="351"/>
                  </a:cubicBezTo>
                  <a:cubicBezTo>
                    <a:pt x="1140" y="351"/>
                    <a:pt x="1138" y="348"/>
                    <a:pt x="1134" y="348"/>
                  </a:cubicBezTo>
                  <a:cubicBezTo>
                    <a:pt x="1130" y="348"/>
                    <a:pt x="1131" y="346"/>
                    <a:pt x="1134" y="341"/>
                  </a:cubicBezTo>
                  <a:cubicBezTo>
                    <a:pt x="1137" y="336"/>
                    <a:pt x="1142" y="333"/>
                    <a:pt x="1146" y="330"/>
                  </a:cubicBezTo>
                  <a:cubicBezTo>
                    <a:pt x="1150" y="327"/>
                    <a:pt x="1152" y="329"/>
                    <a:pt x="1152" y="327"/>
                  </a:cubicBezTo>
                  <a:cubicBezTo>
                    <a:pt x="1152" y="325"/>
                    <a:pt x="1154" y="319"/>
                    <a:pt x="1157" y="319"/>
                  </a:cubicBezTo>
                  <a:cubicBezTo>
                    <a:pt x="1159" y="319"/>
                    <a:pt x="1166" y="320"/>
                    <a:pt x="1170" y="318"/>
                  </a:cubicBezTo>
                  <a:cubicBezTo>
                    <a:pt x="1175" y="315"/>
                    <a:pt x="1174" y="319"/>
                    <a:pt x="1176" y="320"/>
                  </a:cubicBezTo>
                  <a:cubicBezTo>
                    <a:pt x="1178" y="321"/>
                    <a:pt x="1180" y="316"/>
                    <a:pt x="1182" y="318"/>
                  </a:cubicBezTo>
                  <a:cubicBezTo>
                    <a:pt x="1184" y="319"/>
                    <a:pt x="1179" y="322"/>
                    <a:pt x="1178" y="326"/>
                  </a:cubicBezTo>
                  <a:cubicBezTo>
                    <a:pt x="1177" y="329"/>
                    <a:pt x="1181" y="328"/>
                    <a:pt x="1183" y="329"/>
                  </a:cubicBezTo>
                  <a:cubicBezTo>
                    <a:pt x="1185" y="330"/>
                    <a:pt x="1180" y="331"/>
                    <a:pt x="1181" y="332"/>
                  </a:cubicBezTo>
                  <a:cubicBezTo>
                    <a:pt x="1181" y="333"/>
                    <a:pt x="1185" y="333"/>
                    <a:pt x="1191" y="328"/>
                  </a:cubicBezTo>
                  <a:cubicBezTo>
                    <a:pt x="1196" y="322"/>
                    <a:pt x="1201" y="321"/>
                    <a:pt x="1205" y="321"/>
                  </a:cubicBezTo>
                  <a:cubicBezTo>
                    <a:pt x="1208" y="322"/>
                    <a:pt x="1206" y="318"/>
                    <a:pt x="1206" y="313"/>
                  </a:cubicBezTo>
                  <a:cubicBezTo>
                    <a:pt x="1207" y="308"/>
                    <a:pt x="1217" y="306"/>
                    <a:pt x="1221" y="308"/>
                  </a:cubicBezTo>
                  <a:cubicBezTo>
                    <a:pt x="1224" y="309"/>
                    <a:pt x="1224" y="311"/>
                    <a:pt x="1221" y="310"/>
                  </a:cubicBezTo>
                  <a:cubicBezTo>
                    <a:pt x="1217" y="309"/>
                    <a:pt x="1214" y="312"/>
                    <a:pt x="1214" y="316"/>
                  </a:cubicBezTo>
                  <a:cubicBezTo>
                    <a:pt x="1214" y="320"/>
                    <a:pt x="1211" y="322"/>
                    <a:pt x="1213" y="323"/>
                  </a:cubicBezTo>
                  <a:cubicBezTo>
                    <a:pt x="1215" y="325"/>
                    <a:pt x="1211" y="325"/>
                    <a:pt x="1210" y="327"/>
                  </a:cubicBezTo>
                  <a:cubicBezTo>
                    <a:pt x="1210" y="329"/>
                    <a:pt x="1210" y="330"/>
                    <a:pt x="1208" y="331"/>
                  </a:cubicBezTo>
                  <a:cubicBezTo>
                    <a:pt x="1206" y="332"/>
                    <a:pt x="1197" y="333"/>
                    <a:pt x="1197" y="336"/>
                  </a:cubicBezTo>
                  <a:cubicBezTo>
                    <a:pt x="1197" y="339"/>
                    <a:pt x="1192" y="339"/>
                    <a:pt x="1190" y="343"/>
                  </a:cubicBezTo>
                  <a:cubicBezTo>
                    <a:pt x="1188" y="347"/>
                    <a:pt x="1180" y="350"/>
                    <a:pt x="1175" y="358"/>
                  </a:cubicBezTo>
                  <a:cubicBezTo>
                    <a:pt x="1169" y="366"/>
                    <a:pt x="1161" y="366"/>
                    <a:pt x="1161" y="367"/>
                  </a:cubicBezTo>
                  <a:cubicBezTo>
                    <a:pt x="1161" y="369"/>
                    <a:pt x="1155" y="369"/>
                    <a:pt x="1153" y="369"/>
                  </a:cubicBezTo>
                  <a:cubicBezTo>
                    <a:pt x="1151" y="369"/>
                    <a:pt x="1155" y="374"/>
                    <a:pt x="1150" y="379"/>
                  </a:cubicBezTo>
                  <a:cubicBezTo>
                    <a:pt x="1145" y="384"/>
                    <a:pt x="1142" y="391"/>
                    <a:pt x="1142" y="398"/>
                  </a:cubicBezTo>
                  <a:cubicBezTo>
                    <a:pt x="1142" y="405"/>
                    <a:pt x="1145" y="426"/>
                    <a:pt x="1147" y="429"/>
                  </a:cubicBezTo>
                  <a:cubicBezTo>
                    <a:pt x="1149" y="433"/>
                    <a:pt x="1148" y="442"/>
                    <a:pt x="1150" y="444"/>
                  </a:cubicBezTo>
                  <a:cubicBezTo>
                    <a:pt x="1151" y="446"/>
                    <a:pt x="1151" y="449"/>
                    <a:pt x="1152" y="450"/>
                  </a:cubicBezTo>
                  <a:cubicBezTo>
                    <a:pt x="1153" y="451"/>
                    <a:pt x="1157" y="445"/>
                    <a:pt x="1161" y="442"/>
                  </a:cubicBezTo>
                  <a:cubicBezTo>
                    <a:pt x="1164" y="440"/>
                    <a:pt x="1163" y="439"/>
                    <a:pt x="1165" y="437"/>
                  </a:cubicBezTo>
                  <a:cubicBezTo>
                    <a:pt x="1167" y="436"/>
                    <a:pt x="1166" y="430"/>
                    <a:pt x="1167" y="429"/>
                  </a:cubicBezTo>
                  <a:cubicBezTo>
                    <a:pt x="1167" y="427"/>
                    <a:pt x="1171" y="427"/>
                    <a:pt x="1172" y="425"/>
                  </a:cubicBezTo>
                  <a:cubicBezTo>
                    <a:pt x="1174" y="423"/>
                    <a:pt x="1177" y="424"/>
                    <a:pt x="1179" y="424"/>
                  </a:cubicBezTo>
                  <a:cubicBezTo>
                    <a:pt x="1180" y="423"/>
                    <a:pt x="1179" y="419"/>
                    <a:pt x="1178" y="417"/>
                  </a:cubicBezTo>
                  <a:cubicBezTo>
                    <a:pt x="1177" y="414"/>
                    <a:pt x="1183" y="411"/>
                    <a:pt x="1186" y="409"/>
                  </a:cubicBezTo>
                  <a:cubicBezTo>
                    <a:pt x="1189" y="407"/>
                    <a:pt x="1193" y="410"/>
                    <a:pt x="1196" y="407"/>
                  </a:cubicBezTo>
                  <a:cubicBezTo>
                    <a:pt x="1199" y="404"/>
                    <a:pt x="1196" y="400"/>
                    <a:pt x="1195" y="399"/>
                  </a:cubicBezTo>
                  <a:cubicBezTo>
                    <a:pt x="1193" y="397"/>
                    <a:pt x="1198" y="389"/>
                    <a:pt x="1201" y="389"/>
                  </a:cubicBezTo>
                  <a:cubicBezTo>
                    <a:pt x="1203" y="388"/>
                    <a:pt x="1205" y="390"/>
                    <a:pt x="1207" y="388"/>
                  </a:cubicBezTo>
                  <a:cubicBezTo>
                    <a:pt x="1209" y="386"/>
                    <a:pt x="1205" y="382"/>
                    <a:pt x="1203" y="383"/>
                  </a:cubicBezTo>
                  <a:cubicBezTo>
                    <a:pt x="1201" y="383"/>
                    <a:pt x="1201" y="376"/>
                    <a:pt x="1205" y="373"/>
                  </a:cubicBezTo>
                  <a:cubicBezTo>
                    <a:pt x="1209" y="370"/>
                    <a:pt x="1207" y="369"/>
                    <a:pt x="1205" y="369"/>
                  </a:cubicBezTo>
                  <a:cubicBezTo>
                    <a:pt x="1202" y="368"/>
                    <a:pt x="1201" y="369"/>
                    <a:pt x="1199" y="369"/>
                  </a:cubicBezTo>
                  <a:cubicBezTo>
                    <a:pt x="1197" y="369"/>
                    <a:pt x="1195" y="365"/>
                    <a:pt x="1198" y="360"/>
                  </a:cubicBezTo>
                  <a:cubicBezTo>
                    <a:pt x="1201" y="356"/>
                    <a:pt x="1205" y="357"/>
                    <a:pt x="1205" y="353"/>
                  </a:cubicBezTo>
                  <a:cubicBezTo>
                    <a:pt x="1206" y="349"/>
                    <a:pt x="1210" y="344"/>
                    <a:pt x="1212" y="342"/>
                  </a:cubicBezTo>
                  <a:cubicBezTo>
                    <a:pt x="1213" y="340"/>
                    <a:pt x="1217" y="342"/>
                    <a:pt x="1219" y="342"/>
                  </a:cubicBezTo>
                  <a:cubicBezTo>
                    <a:pt x="1221" y="342"/>
                    <a:pt x="1220" y="345"/>
                    <a:pt x="1222" y="343"/>
                  </a:cubicBezTo>
                  <a:cubicBezTo>
                    <a:pt x="1224" y="342"/>
                    <a:pt x="1228" y="335"/>
                    <a:pt x="1231" y="335"/>
                  </a:cubicBezTo>
                  <a:cubicBezTo>
                    <a:pt x="1234" y="335"/>
                    <a:pt x="1232" y="340"/>
                    <a:pt x="1232" y="343"/>
                  </a:cubicBezTo>
                  <a:cubicBezTo>
                    <a:pt x="1233" y="345"/>
                    <a:pt x="1235" y="342"/>
                    <a:pt x="1240" y="338"/>
                  </a:cubicBezTo>
                  <a:cubicBezTo>
                    <a:pt x="1246" y="334"/>
                    <a:pt x="1258" y="335"/>
                    <a:pt x="1261" y="337"/>
                  </a:cubicBezTo>
                  <a:cubicBezTo>
                    <a:pt x="1265" y="338"/>
                    <a:pt x="1266" y="342"/>
                    <a:pt x="1268" y="342"/>
                  </a:cubicBezTo>
                  <a:cubicBezTo>
                    <a:pt x="1271" y="341"/>
                    <a:pt x="1268" y="338"/>
                    <a:pt x="1271" y="337"/>
                  </a:cubicBezTo>
                  <a:cubicBezTo>
                    <a:pt x="1274" y="336"/>
                    <a:pt x="1279" y="333"/>
                    <a:pt x="1283" y="330"/>
                  </a:cubicBezTo>
                  <a:cubicBezTo>
                    <a:pt x="1287" y="327"/>
                    <a:pt x="1286" y="329"/>
                    <a:pt x="1288" y="327"/>
                  </a:cubicBezTo>
                  <a:cubicBezTo>
                    <a:pt x="1290" y="324"/>
                    <a:pt x="1292" y="325"/>
                    <a:pt x="1293" y="324"/>
                  </a:cubicBezTo>
                  <a:cubicBezTo>
                    <a:pt x="1294" y="322"/>
                    <a:pt x="1299" y="319"/>
                    <a:pt x="1307" y="317"/>
                  </a:cubicBezTo>
                  <a:cubicBezTo>
                    <a:pt x="1315" y="315"/>
                    <a:pt x="1325" y="310"/>
                    <a:pt x="1325" y="309"/>
                  </a:cubicBezTo>
                  <a:cubicBezTo>
                    <a:pt x="1324" y="307"/>
                    <a:pt x="1328" y="306"/>
                    <a:pt x="1328" y="308"/>
                  </a:cubicBezTo>
                  <a:cubicBezTo>
                    <a:pt x="1329" y="309"/>
                    <a:pt x="1331" y="309"/>
                    <a:pt x="1336" y="310"/>
                  </a:cubicBezTo>
                  <a:cubicBezTo>
                    <a:pt x="1340" y="311"/>
                    <a:pt x="1342" y="312"/>
                    <a:pt x="1345" y="309"/>
                  </a:cubicBezTo>
                  <a:cubicBezTo>
                    <a:pt x="1348" y="306"/>
                    <a:pt x="1344" y="305"/>
                    <a:pt x="1345" y="302"/>
                  </a:cubicBezTo>
                  <a:cubicBezTo>
                    <a:pt x="1345" y="300"/>
                    <a:pt x="1339" y="297"/>
                    <a:pt x="1340" y="294"/>
                  </a:cubicBezTo>
                  <a:cubicBezTo>
                    <a:pt x="1340" y="292"/>
                    <a:pt x="1335" y="285"/>
                    <a:pt x="1334" y="286"/>
                  </a:cubicBezTo>
                  <a:cubicBezTo>
                    <a:pt x="1332" y="288"/>
                    <a:pt x="1329" y="285"/>
                    <a:pt x="1329" y="283"/>
                  </a:cubicBezTo>
                  <a:cubicBezTo>
                    <a:pt x="1329" y="281"/>
                    <a:pt x="1329" y="279"/>
                    <a:pt x="1326" y="280"/>
                  </a:cubicBezTo>
                  <a:cubicBezTo>
                    <a:pt x="1324" y="282"/>
                    <a:pt x="1320" y="281"/>
                    <a:pt x="1319" y="279"/>
                  </a:cubicBezTo>
                  <a:cubicBezTo>
                    <a:pt x="1319" y="276"/>
                    <a:pt x="1324" y="275"/>
                    <a:pt x="1328" y="276"/>
                  </a:cubicBezTo>
                  <a:cubicBezTo>
                    <a:pt x="1331" y="278"/>
                    <a:pt x="1330" y="279"/>
                    <a:pt x="1332" y="280"/>
                  </a:cubicBezTo>
                  <a:cubicBezTo>
                    <a:pt x="1334" y="282"/>
                    <a:pt x="1339" y="281"/>
                    <a:pt x="1342" y="280"/>
                  </a:cubicBezTo>
                  <a:cubicBezTo>
                    <a:pt x="1344" y="279"/>
                    <a:pt x="1352" y="276"/>
                    <a:pt x="1353" y="274"/>
                  </a:cubicBezTo>
                  <a:cubicBezTo>
                    <a:pt x="1354" y="272"/>
                    <a:pt x="1353" y="271"/>
                    <a:pt x="1355" y="270"/>
                  </a:cubicBezTo>
                  <a:cubicBezTo>
                    <a:pt x="1358" y="269"/>
                    <a:pt x="1356" y="266"/>
                    <a:pt x="1354" y="265"/>
                  </a:cubicBezTo>
                  <a:cubicBezTo>
                    <a:pt x="1352" y="264"/>
                    <a:pt x="1352" y="261"/>
                    <a:pt x="1354" y="261"/>
                  </a:cubicBezTo>
                  <a:cubicBezTo>
                    <a:pt x="1357" y="261"/>
                    <a:pt x="1356" y="258"/>
                    <a:pt x="1358" y="258"/>
                  </a:cubicBezTo>
                  <a:cubicBezTo>
                    <a:pt x="1359" y="258"/>
                    <a:pt x="1359" y="259"/>
                    <a:pt x="1362" y="258"/>
                  </a:cubicBezTo>
                  <a:cubicBezTo>
                    <a:pt x="1365" y="256"/>
                    <a:pt x="1362" y="260"/>
                    <a:pt x="1361" y="262"/>
                  </a:cubicBezTo>
                  <a:cubicBezTo>
                    <a:pt x="1360" y="265"/>
                    <a:pt x="1363" y="267"/>
                    <a:pt x="1364" y="268"/>
                  </a:cubicBezTo>
                  <a:cubicBezTo>
                    <a:pt x="1364" y="269"/>
                    <a:pt x="1370" y="270"/>
                    <a:pt x="1373" y="268"/>
                  </a:cubicBezTo>
                  <a:cubicBezTo>
                    <a:pt x="1376" y="267"/>
                    <a:pt x="1385" y="270"/>
                    <a:pt x="1386" y="272"/>
                  </a:cubicBezTo>
                  <a:cubicBezTo>
                    <a:pt x="1386" y="275"/>
                    <a:pt x="1388" y="278"/>
                    <a:pt x="1392" y="280"/>
                  </a:cubicBezTo>
                  <a:cubicBezTo>
                    <a:pt x="1396" y="282"/>
                    <a:pt x="1399" y="281"/>
                    <a:pt x="1400" y="283"/>
                  </a:cubicBezTo>
                  <a:cubicBezTo>
                    <a:pt x="1401" y="285"/>
                    <a:pt x="1402" y="286"/>
                    <a:pt x="1405" y="285"/>
                  </a:cubicBezTo>
                  <a:cubicBezTo>
                    <a:pt x="1407" y="285"/>
                    <a:pt x="1408" y="287"/>
                    <a:pt x="1410" y="286"/>
                  </a:cubicBezTo>
                  <a:cubicBezTo>
                    <a:pt x="1411" y="284"/>
                    <a:pt x="1412" y="286"/>
                    <a:pt x="1414" y="285"/>
                  </a:cubicBezTo>
                  <a:cubicBezTo>
                    <a:pt x="1416" y="283"/>
                    <a:pt x="1410" y="281"/>
                    <a:pt x="1411" y="280"/>
                  </a:cubicBezTo>
                  <a:cubicBezTo>
                    <a:pt x="1411" y="278"/>
                    <a:pt x="1413" y="281"/>
                    <a:pt x="1415" y="281"/>
                  </a:cubicBezTo>
                  <a:cubicBezTo>
                    <a:pt x="1417" y="281"/>
                    <a:pt x="1414" y="277"/>
                    <a:pt x="1416" y="277"/>
                  </a:cubicBezTo>
                  <a:cubicBezTo>
                    <a:pt x="1417" y="276"/>
                    <a:pt x="1416" y="269"/>
                    <a:pt x="1414" y="269"/>
                  </a:cubicBezTo>
                  <a:cubicBezTo>
                    <a:pt x="1413" y="268"/>
                    <a:pt x="1414" y="265"/>
                    <a:pt x="1417" y="268"/>
                  </a:cubicBezTo>
                  <a:cubicBezTo>
                    <a:pt x="1420" y="270"/>
                    <a:pt x="1424" y="270"/>
                    <a:pt x="1426" y="270"/>
                  </a:cubicBezTo>
                  <a:cubicBezTo>
                    <a:pt x="1428" y="270"/>
                    <a:pt x="1426" y="268"/>
                    <a:pt x="1424" y="267"/>
                  </a:cubicBezTo>
                  <a:cubicBezTo>
                    <a:pt x="1422" y="267"/>
                    <a:pt x="1425" y="265"/>
                    <a:pt x="1426" y="266"/>
                  </a:cubicBezTo>
                  <a:cubicBezTo>
                    <a:pt x="1428" y="268"/>
                    <a:pt x="1431" y="268"/>
                    <a:pt x="1431" y="267"/>
                  </a:cubicBezTo>
                  <a:cubicBezTo>
                    <a:pt x="1431" y="265"/>
                    <a:pt x="1433" y="262"/>
                    <a:pt x="1435" y="262"/>
                  </a:cubicBezTo>
                  <a:cubicBezTo>
                    <a:pt x="1438" y="262"/>
                    <a:pt x="1439" y="261"/>
                    <a:pt x="1436" y="260"/>
                  </a:cubicBezTo>
                  <a:close/>
                  <a:moveTo>
                    <a:pt x="742" y="423"/>
                  </a:moveTo>
                  <a:cubicBezTo>
                    <a:pt x="735" y="430"/>
                    <a:pt x="721" y="431"/>
                    <a:pt x="721" y="436"/>
                  </a:cubicBezTo>
                  <a:cubicBezTo>
                    <a:pt x="721" y="442"/>
                    <a:pt x="703" y="444"/>
                    <a:pt x="702" y="442"/>
                  </a:cubicBezTo>
                  <a:cubicBezTo>
                    <a:pt x="701" y="440"/>
                    <a:pt x="715" y="439"/>
                    <a:pt x="718" y="432"/>
                  </a:cubicBezTo>
                  <a:cubicBezTo>
                    <a:pt x="721" y="424"/>
                    <a:pt x="734" y="421"/>
                    <a:pt x="740" y="411"/>
                  </a:cubicBezTo>
                  <a:cubicBezTo>
                    <a:pt x="745" y="404"/>
                    <a:pt x="749" y="393"/>
                    <a:pt x="751" y="393"/>
                  </a:cubicBezTo>
                  <a:cubicBezTo>
                    <a:pt x="754" y="394"/>
                    <a:pt x="749" y="417"/>
                    <a:pt x="742" y="423"/>
                  </a:cubicBezTo>
                  <a:close/>
                  <a:moveTo>
                    <a:pt x="774" y="131"/>
                  </a:moveTo>
                  <a:cubicBezTo>
                    <a:pt x="773" y="133"/>
                    <a:pt x="767" y="133"/>
                    <a:pt x="769" y="135"/>
                  </a:cubicBezTo>
                  <a:cubicBezTo>
                    <a:pt x="771" y="138"/>
                    <a:pt x="784" y="136"/>
                    <a:pt x="784" y="132"/>
                  </a:cubicBezTo>
                  <a:cubicBezTo>
                    <a:pt x="784" y="128"/>
                    <a:pt x="775" y="129"/>
                    <a:pt x="774" y="131"/>
                  </a:cubicBezTo>
                  <a:close/>
                  <a:moveTo>
                    <a:pt x="320" y="8"/>
                  </a:moveTo>
                  <a:cubicBezTo>
                    <a:pt x="326" y="8"/>
                    <a:pt x="324" y="4"/>
                    <a:pt x="328" y="5"/>
                  </a:cubicBezTo>
                  <a:cubicBezTo>
                    <a:pt x="332" y="5"/>
                    <a:pt x="338" y="5"/>
                    <a:pt x="336" y="2"/>
                  </a:cubicBezTo>
                  <a:cubicBezTo>
                    <a:pt x="334" y="0"/>
                    <a:pt x="319" y="1"/>
                    <a:pt x="321" y="3"/>
                  </a:cubicBezTo>
                  <a:cubicBezTo>
                    <a:pt x="322" y="5"/>
                    <a:pt x="309" y="4"/>
                    <a:pt x="309" y="5"/>
                  </a:cubicBezTo>
                  <a:cubicBezTo>
                    <a:pt x="310" y="6"/>
                    <a:pt x="314" y="8"/>
                    <a:pt x="320" y="8"/>
                  </a:cubicBezTo>
                  <a:close/>
                  <a:moveTo>
                    <a:pt x="289" y="25"/>
                  </a:moveTo>
                  <a:cubicBezTo>
                    <a:pt x="289" y="21"/>
                    <a:pt x="276" y="25"/>
                    <a:pt x="279" y="26"/>
                  </a:cubicBezTo>
                  <a:cubicBezTo>
                    <a:pt x="281" y="27"/>
                    <a:pt x="289" y="29"/>
                    <a:pt x="289" y="25"/>
                  </a:cubicBezTo>
                  <a:close/>
                  <a:moveTo>
                    <a:pt x="321" y="21"/>
                  </a:moveTo>
                  <a:cubicBezTo>
                    <a:pt x="322" y="23"/>
                    <a:pt x="320" y="24"/>
                    <a:pt x="315" y="24"/>
                  </a:cubicBezTo>
                  <a:cubicBezTo>
                    <a:pt x="310" y="24"/>
                    <a:pt x="308" y="26"/>
                    <a:pt x="310" y="29"/>
                  </a:cubicBezTo>
                  <a:cubicBezTo>
                    <a:pt x="313" y="31"/>
                    <a:pt x="326" y="30"/>
                    <a:pt x="329" y="27"/>
                  </a:cubicBezTo>
                  <a:cubicBezTo>
                    <a:pt x="331" y="24"/>
                    <a:pt x="337" y="27"/>
                    <a:pt x="338" y="24"/>
                  </a:cubicBezTo>
                  <a:cubicBezTo>
                    <a:pt x="339" y="21"/>
                    <a:pt x="321" y="19"/>
                    <a:pt x="321" y="21"/>
                  </a:cubicBezTo>
                  <a:close/>
                  <a:moveTo>
                    <a:pt x="364" y="17"/>
                  </a:moveTo>
                  <a:cubicBezTo>
                    <a:pt x="366" y="14"/>
                    <a:pt x="361" y="14"/>
                    <a:pt x="360" y="12"/>
                  </a:cubicBezTo>
                  <a:cubicBezTo>
                    <a:pt x="360" y="10"/>
                    <a:pt x="346" y="9"/>
                    <a:pt x="347" y="12"/>
                  </a:cubicBezTo>
                  <a:cubicBezTo>
                    <a:pt x="347" y="14"/>
                    <a:pt x="337" y="17"/>
                    <a:pt x="340" y="20"/>
                  </a:cubicBezTo>
                  <a:cubicBezTo>
                    <a:pt x="346" y="24"/>
                    <a:pt x="362" y="19"/>
                    <a:pt x="364" y="17"/>
                  </a:cubicBezTo>
                  <a:close/>
                  <a:moveTo>
                    <a:pt x="324" y="13"/>
                  </a:moveTo>
                  <a:cubicBezTo>
                    <a:pt x="325" y="7"/>
                    <a:pt x="316" y="12"/>
                    <a:pt x="310" y="9"/>
                  </a:cubicBezTo>
                  <a:cubicBezTo>
                    <a:pt x="304" y="6"/>
                    <a:pt x="300" y="6"/>
                    <a:pt x="304" y="10"/>
                  </a:cubicBezTo>
                  <a:cubicBezTo>
                    <a:pt x="306" y="12"/>
                    <a:pt x="293" y="13"/>
                    <a:pt x="295" y="15"/>
                  </a:cubicBezTo>
                  <a:cubicBezTo>
                    <a:pt x="300" y="20"/>
                    <a:pt x="324" y="18"/>
                    <a:pt x="324" y="13"/>
                  </a:cubicBezTo>
                  <a:close/>
                  <a:moveTo>
                    <a:pt x="287" y="151"/>
                  </a:moveTo>
                  <a:cubicBezTo>
                    <a:pt x="288" y="153"/>
                    <a:pt x="286" y="155"/>
                    <a:pt x="281" y="155"/>
                  </a:cubicBezTo>
                  <a:cubicBezTo>
                    <a:pt x="277" y="155"/>
                    <a:pt x="284" y="158"/>
                    <a:pt x="284" y="161"/>
                  </a:cubicBezTo>
                  <a:cubicBezTo>
                    <a:pt x="285" y="164"/>
                    <a:pt x="279" y="162"/>
                    <a:pt x="279" y="166"/>
                  </a:cubicBezTo>
                  <a:cubicBezTo>
                    <a:pt x="279" y="170"/>
                    <a:pt x="270" y="166"/>
                    <a:pt x="269" y="171"/>
                  </a:cubicBezTo>
                  <a:cubicBezTo>
                    <a:pt x="267" y="177"/>
                    <a:pt x="273" y="176"/>
                    <a:pt x="277" y="176"/>
                  </a:cubicBezTo>
                  <a:cubicBezTo>
                    <a:pt x="281" y="177"/>
                    <a:pt x="276" y="180"/>
                    <a:pt x="279" y="182"/>
                  </a:cubicBezTo>
                  <a:cubicBezTo>
                    <a:pt x="282" y="185"/>
                    <a:pt x="284" y="184"/>
                    <a:pt x="282" y="180"/>
                  </a:cubicBezTo>
                  <a:cubicBezTo>
                    <a:pt x="280" y="176"/>
                    <a:pt x="292" y="181"/>
                    <a:pt x="289" y="184"/>
                  </a:cubicBezTo>
                  <a:cubicBezTo>
                    <a:pt x="285" y="188"/>
                    <a:pt x="295" y="190"/>
                    <a:pt x="299" y="190"/>
                  </a:cubicBezTo>
                  <a:cubicBezTo>
                    <a:pt x="304" y="191"/>
                    <a:pt x="321" y="194"/>
                    <a:pt x="321" y="190"/>
                  </a:cubicBezTo>
                  <a:cubicBezTo>
                    <a:pt x="321" y="188"/>
                    <a:pt x="315" y="186"/>
                    <a:pt x="310" y="180"/>
                  </a:cubicBezTo>
                  <a:cubicBezTo>
                    <a:pt x="305" y="175"/>
                    <a:pt x="301" y="166"/>
                    <a:pt x="307" y="162"/>
                  </a:cubicBezTo>
                  <a:cubicBezTo>
                    <a:pt x="313" y="158"/>
                    <a:pt x="308" y="157"/>
                    <a:pt x="314" y="152"/>
                  </a:cubicBezTo>
                  <a:cubicBezTo>
                    <a:pt x="319" y="148"/>
                    <a:pt x="316" y="144"/>
                    <a:pt x="321" y="144"/>
                  </a:cubicBezTo>
                  <a:cubicBezTo>
                    <a:pt x="326" y="143"/>
                    <a:pt x="320" y="139"/>
                    <a:pt x="325" y="138"/>
                  </a:cubicBezTo>
                  <a:cubicBezTo>
                    <a:pt x="330" y="137"/>
                    <a:pt x="331" y="132"/>
                    <a:pt x="331" y="130"/>
                  </a:cubicBezTo>
                  <a:cubicBezTo>
                    <a:pt x="330" y="128"/>
                    <a:pt x="336" y="130"/>
                    <a:pt x="339" y="127"/>
                  </a:cubicBezTo>
                  <a:cubicBezTo>
                    <a:pt x="341" y="124"/>
                    <a:pt x="348" y="126"/>
                    <a:pt x="350" y="122"/>
                  </a:cubicBezTo>
                  <a:cubicBezTo>
                    <a:pt x="352" y="118"/>
                    <a:pt x="380" y="108"/>
                    <a:pt x="397" y="104"/>
                  </a:cubicBezTo>
                  <a:cubicBezTo>
                    <a:pt x="413" y="100"/>
                    <a:pt x="424" y="94"/>
                    <a:pt x="418" y="89"/>
                  </a:cubicBezTo>
                  <a:cubicBezTo>
                    <a:pt x="413" y="85"/>
                    <a:pt x="396" y="91"/>
                    <a:pt x="392" y="94"/>
                  </a:cubicBezTo>
                  <a:cubicBezTo>
                    <a:pt x="388" y="97"/>
                    <a:pt x="383" y="95"/>
                    <a:pt x="379" y="97"/>
                  </a:cubicBezTo>
                  <a:cubicBezTo>
                    <a:pt x="375" y="100"/>
                    <a:pt x="366" y="102"/>
                    <a:pt x="362" y="99"/>
                  </a:cubicBezTo>
                  <a:cubicBezTo>
                    <a:pt x="358" y="96"/>
                    <a:pt x="353" y="102"/>
                    <a:pt x="350" y="102"/>
                  </a:cubicBezTo>
                  <a:cubicBezTo>
                    <a:pt x="346" y="102"/>
                    <a:pt x="343" y="105"/>
                    <a:pt x="339" y="105"/>
                  </a:cubicBezTo>
                  <a:cubicBezTo>
                    <a:pt x="336" y="105"/>
                    <a:pt x="329" y="108"/>
                    <a:pt x="328" y="110"/>
                  </a:cubicBezTo>
                  <a:cubicBezTo>
                    <a:pt x="328" y="112"/>
                    <a:pt x="322" y="111"/>
                    <a:pt x="322" y="114"/>
                  </a:cubicBezTo>
                  <a:cubicBezTo>
                    <a:pt x="322" y="116"/>
                    <a:pt x="317" y="118"/>
                    <a:pt x="314" y="116"/>
                  </a:cubicBezTo>
                  <a:cubicBezTo>
                    <a:pt x="312" y="114"/>
                    <a:pt x="309" y="119"/>
                    <a:pt x="313" y="122"/>
                  </a:cubicBezTo>
                  <a:cubicBezTo>
                    <a:pt x="316" y="125"/>
                    <a:pt x="306" y="125"/>
                    <a:pt x="308" y="127"/>
                  </a:cubicBezTo>
                  <a:cubicBezTo>
                    <a:pt x="310" y="129"/>
                    <a:pt x="304" y="130"/>
                    <a:pt x="305" y="133"/>
                  </a:cubicBezTo>
                  <a:cubicBezTo>
                    <a:pt x="307" y="135"/>
                    <a:pt x="302" y="136"/>
                    <a:pt x="298" y="136"/>
                  </a:cubicBezTo>
                  <a:cubicBezTo>
                    <a:pt x="294" y="137"/>
                    <a:pt x="292" y="142"/>
                    <a:pt x="297" y="142"/>
                  </a:cubicBezTo>
                  <a:cubicBezTo>
                    <a:pt x="302" y="143"/>
                    <a:pt x="294" y="143"/>
                    <a:pt x="295" y="147"/>
                  </a:cubicBezTo>
                  <a:cubicBezTo>
                    <a:pt x="295" y="151"/>
                    <a:pt x="287" y="148"/>
                    <a:pt x="287" y="151"/>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19" name="Freeform 325">
              <a:extLst>
                <a:ext uri="{FF2B5EF4-FFF2-40B4-BE49-F238E27FC236}">
                  <a16:creationId xmlns:a16="http://schemas.microsoft.com/office/drawing/2014/main" id="{0B7AF139-9E74-F59D-CD18-59D06747BF57}"/>
                </a:ext>
              </a:extLst>
            </p:cNvPr>
            <p:cNvSpPr>
              <a:spLocks/>
            </p:cNvSpPr>
            <p:nvPr/>
          </p:nvSpPr>
          <p:spPr bwMode="auto">
            <a:xfrm>
              <a:off x="4976813" y="4287838"/>
              <a:ext cx="436563" cy="457200"/>
            </a:xfrm>
            <a:custGeom>
              <a:avLst/>
              <a:gdLst>
                <a:gd name="T0" fmla="*/ 138 w 155"/>
                <a:gd name="T1" fmla="*/ 76 h 162"/>
                <a:gd name="T2" fmla="*/ 138 w 155"/>
                <a:gd name="T3" fmla="*/ 70 h 162"/>
                <a:gd name="T4" fmla="*/ 136 w 155"/>
                <a:gd name="T5" fmla="*/ 68 h 162"/>
                <a:gd name="T6" fmla="*/ 140 w 155"/>
                <a:gd name="T7" fmla="*/ 60 h 162"/>
                <a:gd name="T8" fmla="*/ 142 w 155"/>
                <a:gd name="T9" fmla="*/ 53 h 162"/>
                <a:gd name="T10" fmla="*/ 146 w 155"/>
                <a:gd name="T11" fmla="*/ 40 h 162"/>
                <a:gd name="T12" fmla="*/ 152 w 155"/>
                <a:gd name="T13" fmla="*/ 33 h 162"/>
                <a:gd name="T14" fmla="*/ 152 w 155"/>
                <a:gd name="T15" fmla="*/ 24 h 162"/>
                <a:gd name="T16" fmla="*/ 153 w 155"/>
                <a:gd name="T17" fmla="*/ 17 h 162"/>
                <a:gd name="T18" fmla="*/ 139 w 155"/>
                <a:gd name="T19" fmla="*/ 10 h 162"/>
                <a:gd name="T20" fmla="*/ 129 w 155"/>
                <a:gd name="T21" fmla="*/ 9 h 162"/>
                <a:gd name="T22" fmla="*/ 123 w 155"/>
                <a:gd name="T23" fmla="*/ 3 h 162"/>
                <a:gd name="T24" fmla="*/ 117 w 155"/>
                <a:gd name="T25" fmla="*/ 4 h 162"/>
                <a:gd name="T26" fmla="*/ 101 w 155"/>
                <a:gd name="T27" fmla="*/ 4 h 162"/>
                <a:gd name="T28" fmla="*/ 85 w 155"/>
                <a:gd name="T29" fmla="*/ 7 h 162"/>
                <a:gd name="T30" fmla="*/ 67 w 155"/>
                <a:gd name="T31" fmla="*/ 9 h 162"/>
                <a:gd name="T32" fmla="*/ 51 w 155"/>
                <a:gd name="T33" fmla="*/ 11 h 162"/>
                <a:gd name="T34" fmla="*/ 50 w 155"/>
                <a:gd name="T35" fmla="*/ 26 h 162"/>
                <a:gd name="T36" fmla="*/ 40 w 155"/>
                <a:gd name="T37" fmla="*/ 52 h 162"/>
                <a:gd name="T38" fmla="*/ 33 w 155"/>
                <a:gd name="T39" fmla="*/ 76 h 162"/>
                <a:gd name="T40" fmla="*/ 24 w 155"/>
                <a:gd name="T41" fmla="*/ 87 h 162"/>
                <a:gd name="T42" fmla="*/ 14 w 155"/>
                <a:gd name="T43" fmla="*/ 87 h 162"/>
                <a:gd name="T44" fmla="*/ 0 w 155"/>
                <a:gd name="T45" fmla="*/ 90 h 162"/>
                <a:gd name="T46" fmla="*/ 4 w 155"/>
                <a:gd name="T47" fmla="*/ 101 h 162"/>
                <a:gd name="T48" fmla="*/ 36 w 155"/>
                <a:gd name="T49" fmla="*/ 98 h 162"/>
                <a:gd name="T50" fmla="*/ 40 w 155"/>
                <a:gd name="T51" fmla="*/ 111 h 162"/>
                <a:gd name="T52" fmla="*/ 57 w 155"/>
                <a:gd name="T53" fmla="*/ 115 h 162"/>
                <a:gd name="T54" fmla="*/ 67 w 155"/>
                <a:gd name="T55" fmla="*/ 108 h 162"/>
                <a:gd name="T56" fmla="*/ 77 w 155"/>
                <a:gd name="T57" fmla="*/ 111 h 162"/>
                <a:gd name="T58" fmla="*/ 77 w 155"/>
                <a:gd name="T59" fmla="*/ 129 h 162"/>
                <a:gd name="T60" fmla="*/ 81 w 155"/>
                <a:gd name="T61" fmla="*/ 143 h 162"/>
                <a:gd name="T62" fmla="*/ 93 w 155"/>
                <a:gd name="T63" fmla="*/ 140 h 162"/>
                <a:gd name="T64" fmla="*/ 98 w 155"/>
                <a:gd name="T65" fmla="*/ 142 h 162"/>
                <a:gd name="T66" fmla="*/ 105 w 155"/>
                <a:gd name="T67" fmla="*/ 143 h 162"/>
                <a:gd name="T68" fmla="*/ 115 w 155"/>
                <a:gd name="T69" fmla="*/ 150 h 162"/>
                <a:gd name="T70" fmla="*/ 122 w 155"/>
                <a:gd name="T71" fmla="*/ 147 h 162"/>
                <a:gd name="T72" fmla="*/ 133 w 155"/>
                <a:gd name="T73" fmla="*/ 154 h 162"/>
                <a:gd name="T74" fmla="*/ 142 w 155"/>
                <a:gd name="T75" fmla="*/ 161 h 162"/>
                <a:gd name="T76" fmla="*/ 142 w 155"/>
                <a:gd name="T77" fmla="*/ 151 h 162"/>
                <a:gd name="T78" fmla="*/ 131 w 155"/>
                <a:gd name="T79" fmla="*/ 146 h 162"/>
                <a:gd name="T80" fmla="*/ 133 w 155"/>
                <a:gd name="T81" fmla="*/ 129 h 162"/>
                <a:gd name="T82" fmla="*/ 137 w 155"/>
                <a:gd name="T83" fmla="*/ 119 h 162"/>
                <a:gd name="T84" fmla="*/ 147 w 155"/>
                <a:gd name="T85" fmla="*/ 117 h 162"/>
                <a:gd name="T86" fmla="*/ 142 w 155"/>
                <a:gd name="T87"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162">
                  <a:moveTo>
                    <a:pt x="142" y="107"/>
                  </a:moveTo>
                  <a:cubicBezTo>
                    <a:pt x="137" y="105"/>
                    <a:pt x="136" y="77"/>
                    <a:pt x="138" y="76"/>
                  </a:cubicBezTo>
                  <a:cubicBezTo>
                    <a:pt x="138" y="76"/>
                    <a:pt x="138" y="76"/>
                    <a:pt x="139" y="77"/>
                  </a:cubicBezTo>
                  <a:cubicBezTo>
                    <a:pt x="138" y="70"/>
                    <a:pt x="138" y="70"/>
                    <a:pt x="138" y="70"/>
                  </a:cubicBezTo>
                  <a:cubicBezTo>
                    <a:pt x="138" y="70"/>
                    <a:pt x="138" y="70"/>
                    <a:pt x="138" y="70"/>
                  </a:cubicBezTo>
                  <a:cubicBezTo>
                    <a:pt x="137" y="70"/>
                    <a:pt x="136" y="69"/>
                    <a:pt x="136" y="68"/>
                  </a:cubicBezTo>
                  <a:cubicBezTo>
                    <a:pt x="136" y="65"/>
                    <a:pt x="138" y="65"/>
                    <a:pt x="138" y="65"/>
                  </a:cubicBezTo>
                  <a:cubicBezTo>
                    <a:pt x="138" y="65"/>
                    <a:pt x="137" y="61"/>
                    <a:pt x="140" y="60"/>
                  </a:cubicBezTo>
                  <a:cubicBezTo>
                    <a:pt x="140" y="60"/>
                    <a:pt x="140" y="59"/>
                    <a:pt x="141" y="59"/>
                  </a:cubicBezTo>
                  <a:cubicBezTo>
                    <a:pt x="142" y="58"/>
                    <a:pt x="142" y="55"/>
                    <a:pt x="142" y="53"/>
                  </a:cubicBezTo>
                  <a:cubicBezTo>
                    <a:pt x="142" y="51"/>
                    <a:pt x="143" y="48"/>
                    <a:pt x="143" y="46"/>
                  </a:cubicBezTo>
                  <a:cubicBezTo>
                    <a:pt x="144" y="44"/>
                    <a:pt x="144" y="41"/>
                    <a:pt x="146" y="40"/>
                  </a:cubicBezTo>
                  <a:cubicBezTo>
                    <a:pt x="147" y="39"/>
                    <a:pt x="147" y="36"/>
                    <a:pt x="149" y="35"/>
                  </a:cubicBezTo>
                  <a:cubicBezTo>
                    <a:pt x="151" y="34"/>
                    <a:pt x="152" y="34"/>
                    <a:pt x="152" y="33"/>
                  </a:cubicBezTo>
                  <a:cubicBezTo>
                    <a:pt x="152" y="31"/>
                    <a:pt x="155" y="30"/>
                    <a:pt x="155" y="28"/>
                  </a:cubicBezTo>
                  <a:cubicBezTo>
                    <a:pt x="155" y="27"/>
                    <a:pt x="152" y="26"/>
                    <a:pt x="152" y="24"/>
                  </a:cubicBezTo>
                  <a:cubicBezTo>
                    <a:pt x="152" y="22"/>
                    <a:pt x="153" y="17"/>
                    <a:pt x="153" y="17"/>
                  </a:cubicBezTo>
                  <a:cubicBezTo>
                    <a:pt x="153" y="17"/>
                    <a:pt x="153" y="17"/>
                    <a:pt x="153" y="17"/>
                  </a:cubicBezTo>
                  <a:cubicBezTo>
                    <a:pt x="149" y="13"/>
                    <a:pt x="144" y="9"/>
                    <a:pt x="143" y="9"/>
                  </a:cubicBezTo>
                  <a:cubicBezTo>
                    <a:pt x="141" y="8"/>
                    <a:pt x="139" y="10"/>
                    <a:pt x="139" y="10"/>
                  </a:cubicBezTo>
                  <a:cubicBezTo>
                    <a:pt x="139" y="10"/>
                    <a:pt x="136" y="7"/>
                    <a:pt x="134" y="9"/>
                  </a:cubicBezTo>
                  <a:cubicBezTo>
                    <a:pt x="132" y="11"/>
                    <a:pt x="129" y="9"/>
                    <a:pt x="129" y="9"/>
                  </a:cubicBezTo>
                  <a:cubicBezTo>
                    <a:pt x="129" y="9"/>
                    <a:pt x="126" y="8"/>
                    <a:pt x="125" y="5"/>
                  </a:cubicBezTo>
                  <a:cubicBezTo>
                    <a:pt x="125" y="4"/>
                    <a:pt x="124" y="3"/>
                    <a:pt x="123" y="3"/>
                  </a:cubicBezTo>
                  <a:cubicBezTo>
                    <a:pt x="123" y="3"/>
                    <a:pt x="123" y="3"/>
                    <a:pt x="123" y="3"/>
                  </a:cubicBezTo>
                  <a:cubicBezTo>
                    <a:pt x="117" y="4"/>
                    <a:pt x="117" y="4"/>
                    <a:pt x="117" y="4"/>
                  </a:cubicBezTo>
                  <a:cubicBezTo>
                    <a:pt x="117" y="4"/>
                    <a:pt x="109" y="0"/>
                    <a:pt x="108" y="3"/>
                  </a:cubicBezTo>
                  <a:cubicBezTo>
                    <a:pt x="106" y="6"/>
                    <a:pt x="105" y="4"/>
                    <a:pt x="101" y="4"/>
                  </a:cubicBezTo>
                  <a:cubicBezTo>
                    <a:pt x="97" y="4"/>
                    <a:pt x="94" y="6"/>
                    <a:pt x="92" y="7"/>
                  </a:cubicBezTo>
                  <a:cubicBezTo>
                    <a:pt x="90" y="8"/>
                    <a:pt x="87" y="6"/>
                    <a:pt x="85" y="7"/>
                  </a:cubicBezTo>
                  <a:cubicBezTo>
                    <a:pt x="84" y="8"/>
                    <a:pt x="83" y="12"/>
                    <a:pt x="83" y="12"/>
                  </a:cubicBezTo>
                  <a:cubicBezTo>
                    <a:pt x="67" y="9"/>
                    <a:pt x="67" y="9"/>
                    <a:pt x="67" y="9"/>
                  </a:cubicBezTo>
                  <a:cubicBezTo>
                    <a:pt x="67" y="9"/>
                    <a:pt x="64" y="5"/>
                    <a:pt x="60" y="5"/>
                  </a:cubicBezTo>
                  <a:cubicBezTo>
                    <a:pt x="56" y="5"/>
                    <a:pt x="51" y="11"/>
                    <a:pt x="51" y="11"/>
                  </a:cubicBezTo>
                  <a:cubicBezTo>
                    <a:pt x="51" y="17"/>
                    <a:pt x="51" y="17"/>
                    <a:pt x="51" y="17"/>
                  </a:cubicBezTo>
                  <a:cubicBezTo>
                    <a:pt x="52" y="20"/>
                    <a:pt x="51" y="24"/>
                    <a:pt x="50" y="26"/>
                  </a:cubicBezTo>
                  <a:cubicBezTo>
                    <a:pt x="48" y="28"/>
                    <a:pt x="47" y="29"/>
                    <a:pt x="47" y="35"/>
                  </a:cubicBezTo>
                  <a:cubicBezTo>
                    <a:pt x="47" y="40"/>
                    <a:pt x="40" y="48"/>
                    <a:pt x="40" y="52"/>
                  </a:cubicBezTo>
                  <a:cubicBezTo>
                    <a:pt x="40" y="57"/>
                    <a:pt x="33" y="59"/>
                    <a:pt x="33" y="62"/>
                  </a:cubicBezTo>
                  <a:cubicBezTo>
                    <a:pt x="33" y="64"/>
                    <a:pt x="33" y="70"/>
                    <a:pt x="33" y="76"/>
                  </a:cubicBezTo>
                  <a:cubicBezTo>
                    <a:pt x="33" y="82"/>
                    <a:pt x="30" y="77"/>
                    <a:pt x="30" y="82"/>
                  </a:cubicBezTo>
                  <a:cubicBezTo>
                    <a:pt x="30" y="87"/>
                    <a:pt x="27" y="84"/>
                    <a:pt x="24" y="87"/>
                  </a:cubicBezTo>
                  <a:cubicBezTo>
                    <a:pt x="22" y="89"/>
                    <a:pt x="21" y="90"/>
                    <a:pt x="21" y="87"/>
                  </a:cubicBezTo>
                  <a:cubicBezTo>
                    <a:pt x="21" y="85"/>
                    <a:pt x="17" y="84"/>
                    <a:pt x="14" y="87"/>
                  </a:cubicBezTo>
                  <a:cubicBezTo>
                    <a:pt x="11" y="89"/>
                    <a:pt x="10" y="87"/>
                    <a:pt x="8" y="86"/>
                  </a:cubicBezTo>
                  <a:cubicBezTo>
                    <a:pt x="7" y="86"/>
                    <a:pt x="4" y="88"/>
                    <a:pt x="0" y="90"/>
                  </a:cubicBezTo>
                  <a:cubicBezTo>
                    <a:pt x="2" y="94"/>
                    <a:pt x="3" y="97"/>
                    <a:pt x="3" y="100"/>
                  </a:cubicBezTo>
                  <a:cubicBezTo>
                    <a:pt x="3" y="100"/>
                    <a:pt x="3" y="100"/>
                    <a:pt x="4" y="101"/>
                  </a:cubicBezTo>
                  <a:cubicBezTo>
                    <a:pt x="5" y="99"/>
                    <a:pt x="7" y="98"/>
                    <a:pt x="8" y="98"/>
                  </a:cubicBezTo>
                  <a:cubicBezTo>
                    <a:pt x="11" y="98"/>
                    <a:pt x="36" y="98"/>
                    <a:pt x="36" y="98"/>
                  </a:cubicBezTo>
                  <a:cubicBezTo>
                    <a:pt x="36" y="98"/>
                    <a:pt x="38" y="102"/>
                    <a:pt x="37" y="105"/>
                  </a:cubicBezTo>
                  <a:cubicBezTo>
                    <a:pt x="36" y="108"/>
                    <a:pt x="39" y="107"/>
                    <a:pt x="40" y="111"/>
                  </a:cubicBezTo>
                  <a:cubicBezTo>
                    <a:pt x="42" y="116"/>
                    <a:pt x="44" y="118"/>
                    <a:pt x="47" y="117"/>
                  </a:cubicBezTo>
                  <a:cubicBezTo>
                    <a:pt x="51" y="115"/>
                    <a:pt x="56" y="115"/>
                    <a:pt x="57" y="115"/>
                  </a:cubicBezTo>
                  <a:cubicBezTo>
                    <a:pt x="59" y="115"/>
                    <a:pt x="58" y="109"/>
                    <a:pt x="61" y="108"/>
                  </a:cubicBezTo>
                  <a:cubicBezTo>
                    <a:pt x="63" y="107"/>
                    <a:pt x="67" y="108"/>
                    <a:pt x="67" y="108"/>
                  </a:cubicBezTo>
                  <a:cubicBezTo>
                    <a:pt x="67" y="108"/>
                    <a:pt x="68" y="110"/>
                    <a:pt x="71" y="110"/>
                  </a:cubicBezTo>
                  <a:cubicBezTo>
                    <a:pt x="75" y="110"/>
                    <a:pt x="77" y="108"/>
                    <a:pt x="77" y="111"/>
                  </a:cubicBezTo>
                  <a:cubicBezTo>
                    <a:pt x="77" y="113"/>
                    <a:pt x="77" y="116"/>
                    <a:pt x="78" y="117"/>
                  </a:cubicBezTo>
                  <a:cubicBezTo>
                    <a:pt x="80" y="118"/>
                    <a:pt x="76" y="128"/>
                    <a:pt x="77" y="129"/>
                  </a:cubicBezTo>
                  <a:cubicBezTo>
                    <a:pt x="79" y="131"/>
                    <a:pt x="82" y="134"/>
                    <a:pt x="81" y="136"/>
                  </a:cubicBezTo>
                  <a:cubicBezTo>
                    <a:pt x="81" y="138"/>
                    <a:pt x="80" y="142"/>
                    <a:pt x="81" y="143"/>
                  </a:cubicBezTo>
                  <a:cubicBezTo>
                    <a:pt x="83" y="143"/>
                    <a:pt x="83" y="141"/>
                    <a:pt x="86" y="141"/>
                  </a:cubicBezTo>
                  <a:cubicBezTo>
                    <a:pt x="89" y="141"/>
                    <a:pt x="91" y="141"/>
                    <a:pt x="93" y="140"/>
                  </a:cubicBezTo>
                  <a:cubicBezTo>
                    <a:pt x="94" y="139"/>
                    <a:pt x="95" y="140"/>
                    <a:pt x="96" y="140"/>
                  </a:cubicBezTo>
                  <a:cubicBezTo>
                    <a:pt x="97" y="140"/>
                    <a:pt x="98" y="142"/>
                    <a:pt x="98" y="142"/>
                  </a:cubicBezTo>
                  <a:cubicBezTo>
                    <a:pt x="98" y="142"/>
                    <a:pt x="99" y="145"/>
                    <a:pt x="100" y="144"/>
                  </a:cubicBezTo>
                  <a:cubicBezTo>
                    <a:pt x="102" y="143"/>
                    <a:pt x="106" y="142"/>
                    <a:pt x="105" y="143"/>
                  </a:cubicBezTo>
                  <a:cubicBezTo>
                    <a:pt x="105" y="145"/>
                    <a:pt x="106" y="148"/>
                    <a:pt x="108" y="148"/>
                  </a:cubicBezTo>
                  <a:cubicBezTo>
                    <a:pt x="109" y="147"/>
                    <a:pt x="113" y="150"/>
                    <a:pt x="115" y="150"/>
                  </a:cubicBezTo>
                  <a:cubicBezTo>
                    <a:pt x="117" y="150"/>
                    <a:pt x="119" y="150"/>
                    <a:pt x="119" y="149"/>
                  </a:cubicBezTo>
                  <a:cubicBezTo>
                    <a:pt x="119" y="148"/>
                    <a:pt x="121" y="146"/>
                    <a:pt x="122" y="147"/>
                  </a:cubicBezTo>
                  <a:cubicBezTo>
                    <a:pt x="123" y="149"/>
                    <a:pt x="124" y="152"/>
                    <a:pt x="126" y="152"/>
                  </a:cubicBezTo>
                  <a:cubicBezTo>
                    <a:pt x="128" y="152"/>
                    <a:pt x="133" y="152"/>
                    <a:pt x="133" y="154"/>
                  </a:cubicBezTo>
                  <a:cubicBezTo>
                    <a:pt x="133" y="155"/>
                    <a:pt x="134" y="159"/>
                    <a:pt x="136" y="161"/>
                  </a:cubicBezTo>
                  <a:cubicBezTo>
                    <a:pt x="138" y="162"/>
                    <a:pt x="142" y="161"/>
                    <a:pt x="142" y="161"/>
                  </a:cubicBezTo>
                  <a:cubicBezTo>
                    <a:pt x="142" y="161"/>
                    <a:pt x="143" y="160"/>
                    <a:pt x="143" y="157"/>
                  </a:cubicBezTo>
                  <a:cubicBezTo>
                    <a:pt x="143" y="154"/>
                    <a:pt x="143" y="151"/>
                    <a:pt x="142" y="151"/>
                  </a:cubicBezTo>
                  <a:cubicBezTo>
                    <a:pt x="141" y="151"/>
                    <a:pt x="139" y="154"/>
                    <a:pt x="137" y="153"/>
                  </a:cubicBezTo>
                  <a:cubicBezTo>
                    <a:pt x="134" y="152"/>
                    <a:pt x="132" y="147"/>
                    <a:pt x="131" y="146"/>
                  </a:cubicBezTo>
                  <a:cubicBezTo>
                    <a:pt x="130" y="145"/>
                    <a:pt x="133" y="141"/>
                    <a:pt x="133" y="138"/>
                  </a:cubicBezTo>
                  <a:cubicBezTo>
                    <a:pt x="133" y="136"/>
                    <a:pt x="135" y="130"/>
                    <a:pt x="133" y="129"/>
                  </a:cubicBezTo>
                  <a:cubicBezTo>
                    <a:pt x="132" y="128"/>
                    <a:pt x="133" y="126"/>
                    <a:pt x="135" y="124"/>
                  </a:cubicBezTo>
                  <a:cubicBezTo>
                    <a:pt x="136" y="123"/>
                    <a:pt x="134" y="119"/>
                    <a:pt x="137" y="119"/>
                  </a:cubicBezTo>
                  <a:cubicBezTo>
                    <a:pt x="140" y="119"/>
                    <a:pt x="145" y="119"/>
                    <a:pt x="147" y="117"/>
                  </a:cubicBezTo>
                  <a:cubicBezTo>
                    <a:pt x="147" y="117"/>
                    <a:pt x="147" y="117"/>
                    <a:pt x="147" y="117"/>
                  </a:cubicBezTo>
                  <a:cubicBezTo>
                    <a:pt x="147" y="117"/>
                    <a:pt x="148" y="116"/>
                    <a:pt x="148" y="116"/>
                  </a:cubicBezTo>
                  <a:cubicBezTo>
                    <a:pt x="146" y="113"/>
                    <a:pt x="144" y="108"/>
                    <a:pt x="142" y="10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0" name="Freeform 326">
              <a:extLst>
                <a:ext uri="{FF2B5EF4-FFF2-40B4-BE49-F238E27FC236}">
                  <a16:creationId xmlns:a16="http://schemas.microsoft.com/office/drawing/2014/main" id="{69BB6777-5B94-A8B8-E008-2E8875DA7499}"/>
                </a:ext>
              </a:extLst>
            </p:cNvPr>
            <p:cNvSpPr>
              <a:spLocks/>
            </p:cNvSpPr>
            <p:nvPr/>
          </p:nvSpPr>
          <p:spPr bwMode="auto">
            <a:xfrm>
              <a:off x="4976813" y="4287838"/>
              <a:ext cx="436563" cy="457200"/>
            </a:xfrm>
            <a:custGeom>
              <a:avLst/>
              <a:gdLst>
                <a:gd name="T0" fmla="*/ 138 w 155"/>
                <a:gd name="T1" fmla="*/ 76 h 162"/>
                <a:gd name="T2" fmla="*/ 138 w 155"/>
                <a:gd name="T3" fmla="*/ 70 h 162"/>
                <a:gd name="T4" fmla="*/ 136 w 155"/>
                <a:gd name="T5" fmla="*/ 68 h 162"/>
                <a:gd name="T6" fmla="*/ 140 w 155"/>
                <a:gd name="T7" fmla="*/ 60 h 162"/>
                <a:gd name="T8" fmla="*/ 142 w 155"/>
                <a:gd name="T9" fmla="*/ 53 h 162"/>
                <a:gd name="T10" fmla="*/ 146 w 155"/>
                <a:gd name="T11" fmla="*/ 40 h 162"/>
                <a:gd name="T12" fmla="*/ 152 w 155"/>
                <a:gd name="T13" fmla="*/ 33 h 162"/>
                <a:gd name="T14" fmla="*/ 152 w 155"/>
                <a:gd name="T15" fmla="*/ 24 h 162"/>
                <a:gd name="T16" fmla="*/ 153 w 155"/>
                <a:gd name="T17" fmla="*/ 17 h 162"/>
                <a:gd name="T18" fmla="*/ 139 w 155"/>
                <a:gd name="T19" fmla="*/ 10 h 162"/>
                <a:gd name="T20" fmla="*/ 129 w 155"/>
                <a:gd name="T21" fmla="*/ 9 h 162"/>
                <a:gd name="T22" fmla="*/ 123 w 155"/>
                <a:gd name="T23" fmla="*/ 3 h 162"/>
                <a:gd name="T24" fmla="*/ 117 w 155"/>
                <a:gd name="T25" fmla="*/ 4 h 162"/>
                <a:gd name="T26" fmla="*/ 101 w 155"/>
                <a:gd name="T27" fmla="*/ 4 h 162"/>
                <a:gd name="T28" fmla="*/ 85 w 155"/>
                <a:gd name="T29" fmla="*/ 7 h 162"/>
                <a:gd name="T30" fmla="*/ 67 w 155"/>
                <a:gd name="T31" fmla="*/ 9 h 162"/>
                <a:gd name="T32" fmla="*/ 51 w 155"/>
                <a:gd name="T33" fmla="*/ 11 h 162"/>
                <a:gd name="T34" fmla="*/ 50 w 155"/>
                <a:gd name="T35" fmla="*/ 26 h 162"/>
                <a:gd name="T36" fmla="*/ 40 w 155"/>
                <a:gd name="T37" fmla="*/ 52 h 162"/>
                <a:gd name="T38" fmla="*/ 33 w 155"/>
                <a:gd name="T39" fmla="*/ 76 h 162"/>
                <a:gd name="T40" fmla="*/ 24 w 155"/>
                <a:gd name="T41" fmla="*/ 87 h 162"/>
                <a:gd name="T42" fmla="*/ 14 w 155"/>
                <a:gd name="T43" fmla="*/ 87 h 162"/>
                <a:gd name="T44" fmla="*/ 0 w 155"/>
                <a:gd name="T45" fmla="*/ 90 h 162"/>
                <a:gd name="T46" fmla="*/ 4 w 155"/>
                <a:gd name="T47" fmla="*/ 101 h 162"/>
                <a:gd name="T48" fmla="*/ 36 w 155"/>
                <a:gd name="T49" fmla="*/ 98 h 162"/>
                <a:gd name="T50" fmla="*/ 40 w 155"/>
                <a:gd name="T51" fmla="*/ 111 h 162"/>
                <a:gd name="T52" fmla="*/ 57 w 155"/>
                <a:gd name="T53" fmla="*/ 115 h 162"/>
                <a:gd name="T54" fmla="*/ 67 w 155"/>
                <a:gd name="T55" fmla="*/ 108 h 162"/>
                <a:gd name="T56" fmla="*/ 77 w 155"/>
                <a:gd name="T57" fmla="*/ 111 h 162"/>
                <a:gd name="T58" fmla="*/ 77 w 155"/>
                <a:gd name="T59" fmla="*/ 129 h 162"/>
                <a:gd name="T60" fmla="*/ 81 w 155"/>
                <a:gd name="T61" fmla="*/ 143 h 162"/>
                <a:gd name="T62" fmla="*/ 93 w 155"/>
                <a:gd name="T63" fmla="*/ 140 h 162"/>
                <a:gd name="T64" fmla="*/ 98 w 155"/>
                <a:gd name="T65" fmla="*/ 142 h 162"/>
                <a:gd name="T66" fmla="*/ 105 w 155"/>
                <a:gd name="T67" fmla="*/ 143 h 162"/>
                <a:gd name="T68" fmla="*/ 115 w 155"/>
                <a:gd name="T69" fmla="*/ 150 h 162"/>
                <a:gd name="T70" fmla="*/ 122 w 155"/>
                <a:gd name="T71" fmla="*/ 147 h 162"/>
                <a:gd name="T72" fmla="*/ 133 w 155"/>
                <a:gd name="T73" fmla="*/ 154 h 162"/>
                <a:gd name="T74" fmla="*/ 142 w 155"/>
                <a:gd name="T75" fmla="*/ 161 h 162"/>
                <a:gd name="T76" fmla="*/ 142 w 155"/>
                <a:gd name="T77" fmla="*/ 151 h 162"/>
                <a:gd name="T78" fmla="*/ 131 w 155"/>
                <a:gd name="T79" fmla="*/ 146 h 162"/>
                <a:gd name="T80" fmla="*/ 133 w 155"/>
                <a:gd name="T81" fmla="*/ 129 h 162"/>
                <a:gd name="T82" fmla="*/ 137 w 155"/>
                <a:gd name="T83" fmla="*/ 119 h 162"/>
                <a:gd name="T84" fmla="*/ 147 w 155"/>
                <a:gd name="T85" fmla="*/ 117 h 162"/>
                <a:gd name="T86" fmla="*/ 142 w 155"/>
                <a:gd name="T87"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162">
                  <a:moveTo>
                    <a:pt x="142" y="107"/>
                  </a:moveTo>
                  <a:cubicBezTo>
                    <a:pt x="137" y="105"/>
                    <a:pt x="136" y="77"/>
                    <a:pt x="138" y="76"/>
                  </a:cubicBezTo>
                  <a:cubicBezTo>
                    <a:pt x="138" y="76"/>
                    <a:pt x="138" y="76"/>
                    <a:pt x="139" y="77"/>
                  </a:cubicBezTo>
                  <a:cubicBezTo>
                    <a:pt x="138" y="70"/>
                    <a:pt x="138" y="70"/>
                    <a:pt x="138" y="70"/>
                  </a:cubicBezTo>
                  <a:cubicBezTo>
                    <a:pt x="138" y="70"/>
                    <a:pt x="138" y="70"/>
                    <a:pt x="138" y="70"/>
                  </a:cubicBezTo>
                  <a:cubicBezTo>
                    <a:pt x="137" y="70"/>
                    <a:pt x="136" y="69"/>
                    <a:pt x="136" y="68"/>
                  </a:cubicBezTo>
                  <a:cubicBezTo>
                    <a:pt x="136" y="65"/>
                    <a:pt x="138" y="65"/>
                    <a:pt x="138" y="65"/>
                  </a:cubicBezTo>
                  <a:cubicBezTo>
                    <a:pt x="138" y="65"/>
                    <a:pt x="137" y="61"/>
                    <a:pt x="140" y="60"/>
                  </a:cubicBezTo>
                  <a:cubicBezTo>
                    <a:pt x="140" y="60"/>
                    <a:pt x="140" y="59"/>
                    <a:pt x="141" y="59"/>
                  </a:cubicBezTo>
                  <a:cubicBezTo>
                    <a:pt x="142" y="58"/>
                    <a:pt x="142" y="55"/>
                    <a:pt x="142" y="53"/>
                  </a:cubicBezTo>
                  <a:cubicBezTo>
                    <a:pt x="142" y="51"/>
                    <a:pt x="143" y="48"/>
                    <a:pt x="143" y="46"/>
                  </a:cubicBezTo>
                  <a:cubicBezTo>
                    <a:pt x="144" y="44"/>
                    <a:pt x="144" y="41"/>
                    <a:pt x="146" y="40"/>
                  </a:cubicBezTo>
                  <a:cubicBezTo>
                    <a:pt x="147" y="39"/>
                    <a:pt x="147" y="36"/>
                    <a:pt x="149" y="35"/>
                  </a:cubicBezTo>
                  <a:cubicBezTo>
                    <a:pt x="151" y="34"/>
                    <a:pt x="152" y="34"/>
                    <a:pt x="152" y="33"/>
                  </a:cubicBezTo>
                  <a:cubicBezTo>
                    <a:pt x="152" y="31"/>
                    <a:pt x="155" y="30"/>
                    <a:pt x="155" y="28"/>
                  </a:cubicBezTo>
                  <a:cubicBezTo>
                    <a:pt x="155" y="27"/>
                    <a:pt x="152" y="26"/>
                    <a:pt x="152" y="24"/>
                  </a:cubicBezTo>
                  <a:cubicBezTo>
                    <a:pt x="152" y="22"/>
                    <a:pt x="153" y="17"/>
                    <a:pt x="153" y="17"/>
                  </a:cubicBezTo>
                  <a:cubicBezTo>
                    <a:pt x="153" y="17"/>
                    <a:pt x="153" y="17"/>
                    <a:pt x="153" y="17"/>
                  </a:cubicBezTo>
                  <a:cubicBezTo>
                    <a:pt x="149" y="13"/>
                    <a:pt x="144" y="9"/>
                    <a:pt x="143" y="9"/>
                  </a:cubicBezTo>
                  <a:cubicBezTo>
                    <a:pt x="141" y="8"/>
                    <a:pt x="139" y="10"/>
                    <a:pt x="139" y="10"/>
                  </a:cubicBezTo>
                  <a:cubicBezTo>
                    <a:pt x="139" y="10"/>
                    <a:pt x="136" y="7"/>
                    <a:pt x="134" y="9"/>
                  </a:cubicBezTo>
                  <a:cubicBezTo>
                    <a:pt x="132" y="11"/>
                    <a:pt x="129" y="9"/>
                    <a:pt x="129" y="9"/>
                  </a:cubicBezTo>
                  <a:cubicBezTo>
                    <a:pt x="129" y="9"/>
                    <a:pt x="126" y="8"/>
                    <a:pt x="125" y="5"/>
                  </a:cubicBezTo>
                  <a:cubicBezTo>
                    <a:pt x="125" y="4"/>
                    <a:pt x="124" y="3"/>
                    <a:pt x="123" y="3"/>
                  </a:cubicBezTo>
                  <a:cubicBezTo>
                    <a:pt x="123" y="3"/>
                    <a:pt x="123" y="3"/>
                    <a:pt x="123" y="3"/>
                  </a:cubicBezTo>
                  <a:cubicBezTo>
                    <a:pt x="117" y="4"/>
                    <a:pt x="117" y="4"/>
                    <a:pt x="117" y="4"/>
                  </a:cubicBezTo>
                  <a:cubicBezTo>
                    <a:pt x="117" y="4"/>
                    <a:pt x="109" y="0"/>
                    <a:pt x="108" y="3"/>
                  </a:cubicBezTo>
                  <a:cubicBezTo>
                    <a:pt x="106" y="6"/>
                    <a:pt x="105" y="4"/>
                    <a:pt x="101" y="4"/>
                  </a:cubicBezTo>
                  <a:cubicBezTo>
                    <a:pt x="97" y="4"/>
                    <a:pt x="94" y="6"/>
                    <a:pt x="92" y="7"/>
                  </a:cubicBezTo>
                  <a:cubicBezTo>
                    <a:pt x="90" y="8"/>
                    <a:pt x="87" y="6"/>
                    <a:pt x="85" y="7"/>
                  </a:cubicBezTo>
                  <a:cubicBezTo>
                    <a:pt x="84" y="8"/>
                    <a:pt x="83" y="12"/>
                    <a:pt x="83" y="12"/>
                  </a:cubicBezTo>
                  <a:cubicBezTo>
                    <a:pt x="67" y="9"/>
                    <a:pt x="67" y="9"/>
                    <a:pt x="67" y="9"/>
                  </a:cubicBezTo>
                  <a:cubicBezTo>
                    <a:pt x="67" y="9"/>
                    <a:pt x="64" y="5"/>
                    <a:pt x="60" y="5"/>
                  </a:cubicBezTo>
                  <a:cubicBezTo>
                    <a:pt x="56" y="5"/>
                    <a:pt x="51" y="11"/>
                    <a:pt x="51" y="11"/>
                  </a:cubicBezTo>
                  <a:cubicBezTo>
                    <a:pt x="51" y="17"/>
                    <a:pt x="51" y="17"/>
                    <a:pt x="51" y="17"/>
                  </a:cubicBezTo>
                  <a:cubicBezTo>
                    <a:pt x="52" y="20"/>
                    <a:pt x="51" y="24"/>
                    <a:pt x="50" y="26"/>
                  </a:cubicBezTo>
                  <a:cubicBezTo>
                    <a:pt x="48" y="28"/>
                    <a:pt x="47" y="29"/>
                    <a:pt x="47" y="35"/>
                  </a:cubicBezTo>
                  <a:cubicBezTo>
                    <a:pt x="47" y="40"/>
                    <a:pt x="40" y="48"/>
                    <a:pt x="40" y="52"/>
                  </a:cubicBezTo>
                  <a:cubicBezTo>
                    <a:pt x="40" y="57"/>
                    <a:pt x="33" y="59"/>
                    <a:pt x="33" y="62"/>
                  </a:cubicBezTo>
                  <a:cubicBezTo>
                    <a:pt x="33" y="64"/>
                    <a:pt x="33" y="70"/>
                    <a:pt x="33" y="76"/>
                  </a:cubicBezTo>
                  <a:cubicBezTo>
                    <a:pt x="33" y="82"/>
                    <a:pt x="30" y="77"/>
                    <a:pt x="30" y="82"/>
                  </a:cubicBezTo>
                  <a:cubicBezTo>
                    <a:pt x="30" y="87"/>
                    <a:pt x="27" y="84"/>
                    <a:pt x="24" y="87"/>
                  </a:cubicBezTo>
                  <a:cubicBezTo>
                    <a:pt x="22" y="89"/>
                    <a:pt x="21" y="90"/>
                    <a:pt x="21" y="87"/>
                  </a:cubicBezTo>
                  <a:cubicBezTo>
                    <a:pt x="21" y="85"/>
                    <a:pt x="17" y="84"/>
                    <a:pt x="14" y="87"/>
                  </a:cubicBezTo>
                  <a:cubicBezTo>
                    <a:pt x="11" y="89"/>
                    <a:pt x="10" y="87"/>
                    <a:pt x="8" y="86"/>
                  </a:cubicBezTo>
                  <a:cubicBezTo>
                    <a:pt x="7" y="86"/>
                    <a:pt x="4" y="88"/>
                    <a:pt x="0" y="90"/>
                  </a:cubicBezTo>
                  <a:cubicBezTo>
                    <a:pt x="2" y="94"/>
                    <a:pt x="3" y="97"/>
                    <a:pt x="3" y="100"/>
                  </a:cubicBezTo>
                  <a:cubicBezTo>
                    <a:pt x="3" y="100"/>
                    <a:pt x="3" y="100"/>
                    <a:pt x="4" y="101"/>
                  </a:cubicBezTo>
                  <a:cubicBezTo>
                    <a:pt x="5" y="99"/>
                    <a:pt x="7" y="98"/>
                    <a:pt x="8" y="98"/>
                  </a:cubicBezTo>
                  <a:cubicBezTo>
                    <a:pt x="11" y="98"/>
                    <a:pt x="36" y="98"/>
                    <a:pt x="36" y="98"/>
                  </a:cubicBezTo>
                  <a:cubicBezTo>
                    <a:pt x="36" y="98"/>
                    <a:pt x="38" y="102"/>
                    <a:pt x="37" y="105"/>
                  </a:cubicBezTo>
                  <a:cubicBezTo>
                    <a:pt x="36" y="108"/>
                    <a:pt x="39" y="107"/>
                    <a:pt x="40" y="111"/>
                  </a:cubicBezTo>
                  <a:cubicBezTo>
                    <a:pt x="42" y="116"/>
                    <a:pt x="44" y="118"/>
                    <a:pt x="47" y="117"/>
                  </a:cubicBezTo>
                  <a:cubicBezTo>
                    <a:pt x="51" y="115"/>
                    <a:pt x="56" y="115"/>
                    <a:pt x="57" y="115"/>
                  </a:cubicBezTo>
                  <a:cubicBezTo>
                    <a:pt x="59" y="115"/>
                    <a:pt x="58" y="109"/>
                    <a:pt x="61" y="108"/>
                  </a:cubicBezTo>
                  <a:cubicBezTo>
                    <a:pt x="63" y="107"/>
                    <a:pt x="67" y="108"/>
                    <a:pt x="67" y="108"/>
                  </a:cubicBezTo>
                  <a:cubicBezTo>
                    <a:pt x="67" y="108"/>
                    <a:pt x="68" y="110"/>
                    <a:pt x="71" y="110"/>
                  </a:cubicBezTo>
                  <a:cubicBezTo>
                    <a:pt x="75" y="110"/>
                    <a:pt x="77" y="108"/>
                    <a:pt x="77" y="111"/>
                  </a:cubicBezTo>
                  <a:cubicBezTo>
                    <a:pt x="77" y="113"/>
                    <a:pt x="77" y="116"/>
                    <a:pt x="78" y="117"/>
                  </a:cubicBezTo>
                  <a:cubicBezTo>
                    <a:pt x="80" y="118"/>
                    <a:pt x="76" y="128"/>
                    <a:pt x="77" y="129"/>
                  </a:cubicBezTo>
                  <a:cubicBezTo>
                    <a:pt x="79" y="131"/>
                    <a:pt x="82" y="134"/>
                    <a:pt x="81" y="136"/>
                  </a:cubicBezTo>
                  <a:cubicBezTo>
                    <a:pt x="81" y="138"/>
                    <a:pt x="80" y="142"/>
                    <a:pt x="81" y="143"/>
                  </a:cubicBezTo>
                  <a:cubicBezTo>
                    <a:pt x="83" y="143"/>
                    <a:pt x="83" y="141"/>
                    <a:pt x="86" y="141"/>
                  </a:cubicBezTo>
                  <a:cubicBezTo>
                    <a:pt x="89" y="141"/>
                    <a:pt x="91" y="141"/>
                    <a:pt x="93" y="140"/>
                  </a:cubicBezTo>
                  <a:cubicBezTo>
                    <a:pt x="94" y="139"/>
                    <a:pt x="95" y="140"/>
                    <a:pt x="96" y="140"/>
                  </a:cubicBezTo>
                  <a:cubicBezTo>
                    <a:pt x="97" y="140"/>
                    <a:pt x="98" y="142"/>
                    <a:pt x="98" y="142"/>
                  </a:cubicBezTo>
                  <a:cubicBezTo>
                    <a:pt x="98" y="142"/>
                    <a:pt x="99" y="145"/>
                    <a:pt x="100" y="144"/>
                  </a:cubicBezTo>
                  <a:cubicBezTo>
                    <a:pt x="102" y="143"/>
                    <a:pt x="106" y="142"/>
                    <a:pt x="105" y="143"/>
                  </a:cubicBezTo>
                  <a:cubicBezTo>
                    <a:pt x="105" y="145"/>
                    <a:pt x="106" y="148"/>
                    <a:pt x="108" y="148"/>
                  </a:cubicBezTo>
                  <a:cubicBezTo>
                    <a:pt x="109" y="147"/>
                    <a:pt x="113" y="150"/>
                    <a:pt x="115" y="150"/>
                  </a:cubicBezTo>
                  <a:cubicBezTo>
                    <a:pt x="117" y="150"/>
                    <a:pt x="119" y="150"/>
                    <a:pt x="119" y="149"/>
                  </a:cubicBezTo>
                  <a:cubicBezTo>
                    <a:pt x="119" y="148"/>
                    <a:pt x="121" y="146"/>
                    <a:pt x="122" y="147"/>
                  </a:cubicBezTo>
                  <a:cubicBezTo>
                    <a:pt x="123" y="149"/>
                    <a:pt x="124" y="152"/>
                    <a:pt x="126" y="152"/>
                  </a:cubicBezTo>
                  <a:cubicBezTo>
                    <a:pt x="128" y="152"/>
                    <a:pt x="133" y="152"/>
                    <a:pt x="133" y="154"/>
                  </a:cubicBezTo>
                  <a:cubicBezTo>
                    <a:pt x="133" y="155"/>
                    <a:pt x="134" y="159"/>
                    <a:pt x="136" y="161"/>
                  </a:cubicBezTo>
                  <a:cubicBezTo>
                    <a:pt x="138" y="162"/>
                    <a:pt x="142" y="161"/>
                    <a:pt x="142" y="161"/>
                  </a:cubicBezTo>
                  <a:cubicBezTo>
                    <a:pt x="142" y="161"/>
                    <a:pt x="143" y="160"/>
                    <a:pt x="143" y="157"/>
                  </a:cubicBezTo>
                  <a:cubicBezTo>
                    <a:pt x="143" y="154"/>
                    <a:pt x="143" y="151"/>
                    <a:pt x="142" y="151"/>
                  </a:cubicBezTo>
                  <a:cubicBezTo>
                    <a:pt x="141" y="151"/>
                    <a:pt x="139" y="154"/>
                    <a:pt x="137" y="153"/>
                  </a:cubicBezTo>
                  <a:cubicBezTo>
                    <a:pt x="134" y="152"/>
                    <a:pt x="132" y="147"/>
                    <a:pt x="131" y="146"/>
                  </a:cubicBezTo>
                  <a:cubicBezTo>
                    <a:pt x="130" y="145"/>
                    <a:pt x="133" y="141"/>
                    <a:pt x="133" y="138"/>
                  </a:cubicBezTo>
                  <a:cubicBezTo>
                    <a:pt x="133" y="136"/>
                    <a:pt x="135" y="130"/>
                    <a:pt x="133" y="129"/>
                  </a:cubicBezTo>
                  <a:cubicBezTo>
                    <a:pt x="132" y="128"/>
                    <a:pt x="133" y="126"/>
                    <a:pt x="135" y="124"/>
                  </a:cubicBezTo>
                  <a:cubicBezTo>
                    <a:pt x="136" y="123"/>
                    <a:pt x="134" y="119"/>
                    <a:pt x="137" y="119"/>
                  </a:cubicBezTo>
                  <a:cubicBezTo>
                    <a:pt x="140" y="119"/>
                    <a:pt x="145" y="119"/>
                    <a:pt x="147" y="117"/>
                  </a:cubicBezTo>
                  <a:cubicBezTo>
                    <a:pt x="147" y="117"/>
                    <a:pt x="147" y="117"/>
                    <a:pt x="147" y="117"/>
                  </a:cubicBezTo>
                  <a:cubicBezTo>
                    <a:pt x="147" y="117"/>
                    <a:pt x="148" y="116"/>
                    <a:pt x="148" y="116"/>
                  </a:cubicBezTo>
                  <a:cubicBezTo>
                    <a:pt x="146" y="113"/>
                    <a:pt x="144" y="108"/>
                    <a:pt x="142" y="10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1" name="Freeform 327">
              <a:extLst>
                <a:ext uri="{FF2B5EF4-FFF2-40B4-BE49-F238E27FC236}">
                  <a16:creationId xmlns:a16="http://schemas.microsoft.com/office/drawing/2014/main" id="{06F20BC8-D6DC-E4FA-2340-CCB716671384}"/>
                </a:ext>
              </a:extLst>
            </p:cNvPr>
            <p:cNvSpPr>
              <a:spLocks/>
            </p:cNvSpPr>
            <p:nvPr/>
          </p:nvSpPr>
          <p:spPr bwMode="auto">
            <a:xfrm>
              <a:off x="5365751" y="4479926"/>
              <a:ext cx="36513" cy="47625"/>
            </a:xfrm>
            <a:custGeom>
              <a:avLst/>
              <a:gdLst>
                <a:gd name="T0" fmla="*/ 1 w 13"/>
                <a:gd name="T1" fmla="*/ 9 h 17"/>
                <a:gd name="T2" fmla="*/ 3 w 13"/>
                <a:gd name="T3" fmla="*/ 17 h 17"/>
                <a:gd name="T4" fmla="*/ 6 w 13"/>
                <a:gd name="T5" fmla="*/ 15 h 17"/>
                <a:gd name="T6" fmla="*/ 13 w 13"/>
                <a:gd name="T7" fmla="*/ 5 h 17"/>
                <a:gd name="T8" fmla="*/ 11 w 13"/>
                <a:gd name="T9" fmla="*/ 4 h 17"/>
                <a:gd name="T10" fmla="*/ 11 w 13"/>
                <a:gd name="T11" fmla="*/ 0 h 17"/>
                <a:gd name="T12" fmla="*/ 7 w 13"/>
                <a:gd name="T13" fmla="*/ 0 h 17"/>
                <a:gd name="T14" fmla="*/ 2 w 13"/>
                <a:gd name="T15" fmla="*/ 2 h 17"/>
                <a:gd name="T16" fmla="*/ 0 w 13"/>
                <a:gd name="T17" fmla="*/ 2 h 17"/>
                <a:gd name="T18" fmla="*/ 0 w 13"/>
                <a:gd name="T19" fmla="*/ 2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1" y="10"/>
                    <a:pt x="2" y="14"/>
                    <a:pt x="3" y="17"/>
                  </a:cubicBezTo>
                  <a:cubicBezTo>
                    <a:pt x="4" y="16"/>
                    <a:pt x="6" y="16"/>
                    <a:pt x="6" y="15"/>
                  </a:cubicBezTo>
                  <a:cubicBezTo>
                    <a:pt x="8" y="14"/>
                    <a:pt x="13" y="5"/>
                    <a:pt x="13" y="5"/>
                  </a:cubicBezTo>
                  <a:cubicBezTo>
                    <a:pt x="11" y="4"/>
                    <a:pt x="11" y="4"/>
                    <a:pt x="11" y="4"/>
                  </a:cubicBezTo>
                  <a:cubicBezTo>
                    <a:pt x="11" y="4"/>
                    <a:pt x="11" y="2"/>
                    <a:pt x="11" y="0"/>
                  </a:cubicBezTo>
                  <a:cubicBezTo>
                    <a:pt x="9" y="0"/>
                    <a:pt x="7" y="0"/>
                    <a:pt x="7" y="0"/>
                  </a:cubicBezTo>
                  <a:cubicBezTo>
                    <a:pt x="7" y="0"/>
                    <a:pt x="7" y="3"/>
                    <a:pt x="2" y="2"/>
                  </a:cubicBezTo>
                  <a:cubicBezTo>
                    <a:pt x="2" y="2"/>
                    <a:pt x="1" y="2"/>
                    <a:pt x="0" y="2"/>
                  </a:cubicBezTo>
                  <a:cubicBezTo>
                    <a:pt x="0" y="2"/>
                    <a:pt x="0" y="2"/>
                    <a:pt x="0" y="2"/>
                  </a:cubicBezTo>
                  <a:lnTo>
                    <a:pt x="1" y="9"/>
                  </a:lnTo>
                  <a:close/>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2" name="Freeform 328">
              <a:extLst>
                <a:ext uri="{FF2B5EF4-FFF2-40B4-BE49-F238E27FC236}">
                  <a16:creationId xmlns:a16="http://schemas.microsoft.com/office/drawing/2014/main" id="{E1FD1852-D89F-D821-9C10-0A81823C9B82}"/>
                </a:ext>
              </a:extLst>
            </p:cNvPr>
            <p:cNvSpPr>
              <a:spLocks/>
            </p:cNvSpPr>
            <p:nvPr/>
          </p:nvSpPr>
          <p:spPr bwMode="auto">
            <a:xfrm>
              <a:off x="5365751" y="4479926"/>
              <a:ext cx="36513" cy="47625"/>
            </a:xfrm>
            <a:custGeom>
              <a:avLst/>
              <a:gdLst>
                <a:gd name="T0" fmla="*/ 1 w 13"/>
                <a:gd name="T1" fmla="*/ 9 h 17"/>
                <a:gd name="T2" fmla="*/ 3 w 13"/>
                <a:gd name="T3" fmla="*/ 17 h 17"/>
                <a:gd name="T4" fmla="*/ 6 w 13"/>
                <a:gd name="T5" fmla="*/ 15 h 17"/>
                <a:gd name="T6" fmla="*/ 13 w 13"/>
                <a:gd name="T7" fmla="*/ 5 h 17"/>
                <a:gd name="T8" fmla="*/ 11 w 13"/>
                <a:gd name="T9" fmla="*/ 4 h 17"/>
                <a:gd name="T10" fmla="*/ 11 w 13"/>
                <a:gd name="T11" fmla="*/ 0 h 17"/>
                <a:gd name="T12" fmla="*/ 7 w 13"/>
                <a:gd name="T13" fmla="*/ 0 h 17"/>
                <a:gd name="T14" fmla="*/ 2 w 13"/>
                <a:gd name="T15" fmla="*/ 2 h 17"/>
                <a:gd name="T16" fmla="*/ 0 w 13"/>
                <a:gd name="T17" fmla="*/ 2 h 17"/>
                <a:gd name="T18" fmla="*/ 0 w 13"/>
                <a:gd name="T19" fmla="*/ 2 h 17"/>
                <a:gd name="T20" fmla="*/ 1 w 13"/>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9"/>
                  </a:moveTo>
                  <a:cubicBezTo>
                    <a:pt x="1" y="10"/>
                    <a:pt x="2" y="14"/>
                    <a:pt x="3" y="17"/>
                  </a:cubicBezTo>
                  <a:cubicBezTo>
                    <a:pt x="4" y="16"/>
                    <a:pt x="6" y="16"/>
                    <a:pt x="6" y="15"/>
                  </a:cubicBezTo>
                  <a:cubicBezTo>
                    <a:pt x="8" y="14"/>
                    <a:pt x="13" y="5"/>
                    <a:pt x="13" y="5"/>
                  </a:cubicBezTo>
                  <a:cubicBezTo>
                    <a:pt x="11" y="4"/>
                    <a:pt x="11" y="4"/>
                    <a:pt x="11" y="4"/>
                  </a:cubicBezTo>
                  <a:cubicBezTo>
                    <a:pt x="11" y="4"/>
                    <a:pt x="11" y="2"/>
                    <a:pt x="11" y="0"/>
                  </a:cubicBezTo>
                  <a:cubicBezTo>
                    <a:pt x="9" y="0"/>
                    <a:pt x="7" y="0"/>
                    <a:pt x="7" y="0"/>
                  </a:cubicBezTo>
                  <a:cubicBezTo>
                    <a:pt x="7" y="0"/>
                    <a:pt x="7" y="3"/>
                    <a:pt x="2" y="2"/>
                  </a:cubicBezTo>
                  <a:cubicBezTo>
                    <a:pt x="2" y="2"/>
                    <a:pt x="1" y="2"/>
                    <a:pt x="0" y="2"/>
                  </a:cubicBezTo>
                  <a:cubicBezTo>
                    <a:pt x="0" y="2"/>
                    <a:pt x="0" y="2"/>
                    <a:pt x="0" y="2"/>
                  </a:cubicBezTo>
                  <a:lnTo>
                    <a:pt x="1" y="9"/>
                  </a:ln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3" name="Freeform 329">
              <a:extLst>
                <a:ext uri="{FF2B5EF4-FFF2-40B4-BE49-F238E27FC236}">
                  <a16:creationId xmlns:a16="http://schemas.microsoft.com/office/drawing/2014/main" id="{ABB203F3-E533-4DD9-315A-2795851896B8}"/>
                </a:ext>
              </a:extLst>
            </p:cNvPr>
            <p:cNvSpPr>
              <a:spLocks/>
            </p:cNvSpPr>
            <p:nvPr/>
          </p:nvSpPr>
          <p:spPr bwMode="auto">
            <a:xfrm>
              <a:off x="5387976" y="4673601"/>
              <a:ext cx="254000" cy="406400"/>
            </a:xfrm>
            <a:custGeom>
              <a:avLst/>
              <a:gdLst>
                <a:gd name="T0" fmla="*/ 89 w 90"/>
                <a:gd name="T1" fmla="*/ 37 h 144"/>
                <a:gd name="T2" fmla="*/ 87 w 90"/>
                <a:gd name="T3" fmla="*/ 21 h 144"/>
                <a:gd name="T4" fmla="*/ 86 w 90"/>
                <a:gd name="T5" fmla="*/ 1 h 144"/>
                <a:gd name="T6" fmla="*/ 86 w 90"/>
                <a:gd name="T7" fmla="*/ 0 h 144"/>
                <a:gd name="T8" fmla="*/ 77 w 90"/>
                <a:gd name="T9" fmla="*/ 5 h 144"/>
                <a:gd name="T10" fmla="*/ 71 w 90"/>
                <a:gd name="T11" fmla="*/ 6 h 144"/>
                <a:gd name="T12" fmla="*/ 66 w 90"/>
                <a:gd name="T13" fmla="*/ 6 h 144"/>
                <a:gd name="T14" fmla="*/ 64 w 90"/>
                <a:gd name="T15" fmla="*/ 9 h 144"/>
                <a:gd name="T16" fmla="*/ 59 w 90"/>
                <a:gd name="T17" fmla="*/ 10 h 144"/>
                <a:gd name="T18" fmla="*/ 51 w 90"/>
                <a:gd name="T19" fmla="*/ 11 h 144"/>
                <a:gd name="T20" fmla="*/ 49 w 90"/>
                <a:gd name="T21" fmla="*/ 8 h 144"/>
                <a:gd name="T22" fmla="*/ 44 w 90"/>
                <a:gd name="T23" fmla="*/ 9 h 144"/>
                <a:gd name="T24" fmla="*/ 39 w 90"/>
                <a:gd name="T25" fmla="*/ 9 h 144"/>
                <a:gd name="T26" fmla="*/ 39 w 90"/>
                <a:gd name="T27" fmla="*/ 12 h 144"/>
                <a:gd name="T28" fmla="*/ 42 w 90"/>
                <a:gd name="T29" fmla="*/ 30 h 144"/>
                <a:gd name="T30" fmla="*/ 47 w 90"/>
                <a:gd name="T31" fmla="*/ 35 h 144"/>
                <a:gd name="T32" fmla="*/ 48 w 90"/>
                <a:gd name="T33" fmla="*/ 43 h 144"/>
                <a:gd name="T34" fmla="*/ 43 w 90"/>
                <a:gd name="T35" fmla="*/ 49 h 144"/>
                <a:gd name="T36" fmla="*/ 42 w 90"/>
                <a:gd name="T37" fmla="*/ 56 h 144"/>
                <a:gd name="T38" fmla="*/ 34 w 90"/>
                <a:gd name="T39" fmla="*/ 46 h 144"/>
                <a:gd name="T40" fmla="*/ 36 w 90"/>
                <a:gd name="T41" fmla="*/ 35 h 144"/>
                <a:gd name="T42" fmla="*/ 29 w 90"/>
                <a:gd name="T43" fmla="*/ 34 h 144"/>
                <a:gd name="T44" fmla="*/ 24 w 90"/>
                <a:gd name="T45" fmla="*/ 30 h 144"/>
                <a:gd name="T46" fmla="*/ 0 w 90"/>
                <a:gd name="T47" fmla="*/ 39 h 144"/>
                <a:gd name="T48" fmla="*/ 2 w 90"/>
                <a:gd name="T49" fmla="*/ 45 h 144"/>
                <a:gd name="T50" fmla="*/ 1 w 90"/>
                <a:gd name="T51" fmla="*/ 45 h 144"/>
                <a:gd name="T52" fmla="*/ 3 w 90"/>
                <a:gd name="T53" fmla="*/ 48 h 144"/>
                <a:gd name="T54" fmla="*/ 14 w 90"/>
                <a:gd name="T55" fmla="*/ 50 h 144"/>
                <a:gd name="T56" fmla="*/ 23 w 90"/>
                <a:gd name="T57" fmla="*/ 54 h 144"/>
                <a:gd name="T58" fmla="*/ 24 w 90"/>
                <a:gd name="T59" fmla="*/ 67 h 144"/>
                <a:gd name="T60" fmla="*/ 21 w 90"/>
                <a:gd name="T61" fmla="*/ 74 h 144"/>
                <a:gd name="T62" fmla="*/ 24 w 90"/>
                <a:gd name="T63" fmla="*/ 80 h 144"/>
                <a:gd name="T64" fmla="*/ 19 w 90"/>
                <a:gd name="T65" fmla="*/ 87 h 144"/>
                <a:gd name="T66" fmla="*/ 17 w 90"/>
                <a:gd name="T67" fmla="*/ 95 h 144"/>
                <a:gd name="T68" fmla="*/ 9 w 90"/>
                <a:gd name="T69" fmla="*/ 103 h 144"/>
                <a:gd name="T70" fmla="*/ 9 w 90"/>
                <a:gd name="T71" fmla="*/ 104 h 144"/>
                <a:gd name="T72" fmla="*/ 14 w 90"/>
                <a:gd name="T73" fmla="*/ 119 h 144"/>
                <a:gd name="T74" fmla="*/ 15 w 90"/>
                <a:gd name="T75" fmla="*/ 135 h 144"/>
                <a:gd name="T76" fmla="*/ 16 w 90"/>
                <a:gd name="T77" fmla="*/ 144 h 144"/>
                <a:gd name="T78" fmla="*/ 22 w 90"/>
                <a:gd name="T79" fmla="*/ 144 h 144"/>
                <a:gd name="T80" fmla="*/ 23 w 90"/>
                <a:gd name="T81" fmla="*/ 140 h 144"/>
                <a:gd name="T82" fmla="*/ 19 w 90"/>
                <a:gd name="T83" fmla="*/ 137 h 144"/>
                <a:gd name="T84" fmla="*/ 32 w 90"/>
                <a:gd name="T85" fmla="*/ 127 h 144"/>
                <a:gd name="T86" fmla="*/ 43 w 90"/>
                <a:gd name="T87" fmla="*/ 120 h 144"/>
                <a:gd name="T88" fmla="*/ 44 w 90"/>
                <a:gd name="T89" fmla="*/ 108 h 144"/>
                <a:gd name="T90" fmla="*/ 42 w 90"/>
                <a:gd name="T91" fmla="*/ 97 h 144"/>
                <a:gd name="T92" fmla="*/ 38 w 90"/>
                <a:gd name="T93" fmla="*/ 87 h 144"/>
                <a:gd name="T94" fmla="*/ 40 w 90"/>
                <a:gd name="T95" fmla="*/ 80 h 144"/>
                <a:gd name="T96" fmla="*/ 44 w 90"/>
                <a:gd name="T97" fmla="*/ 76 h 144"/>
                <a:gd name="T98" fmla="*/ 51 w 90"/>
                <a:gd name="T99" fmla="*/ 71 h 144"/>
                <a:gd name="T100" fmla="*/ 59 w 90"/>
                <a:gd name="T101" fmla="*/ 62 h 144"/>
                <a:gd name="T102" fmla="*/ 76 w 90"/>
                <a:gd name="T103" fmla="*/ 55 h 144"/>
                <a:gd name="T104" fmla="*/ 89 w 90"/>
                <a:gd name="T105"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44">
                  <a:moveTo>
                    <a:pt x="89" y="37"/>
                  </a:moveTo>
                  <a:cubicBezTo>
                    <a:pt x="88" y="35"/>
                    <a:pt x="87" y="25"/>
                    <a:pt x="87" y="21"/>
                  </a:cubicBezTo>
                  <a:cubicBezTo>
                    <a:pt x="88" y="17"/>
                    <a:pt x="86" y="6"/>
                    <a:pt x="86" y="1"/>
                  </a:cubicBezTo>
                  <a:cubicBezTo>
                    <a:pt x="86" y="0"/>
                    <a:pt x="86" y="0"/>
                    <a:pt x="86" y="0"/>
                  </a:cubicBezTo>
                  <a:cubicBezTo>
                    <a:pt x="82" y="2"/>
                    <a:pt x="78" y="4"/>
                    <a:pt x="77" y="5"/>
                  </a:cubicBezTo>
                  <a:cubicBezTo>
                    <a:pt x="77" y="6"/>
                    <a:pt x="73" y="5"/>
                    <a:pt x="71" y="6"/>
                  </a:cubicBezTo>
                  <a:cubicBezTo>
                    <a:pt x="69" y="8"/>
                    <a:pt x="68" y="7"/>
                    <a:pt x="66" y="6"/>
                  </a:cubicBezTo>
                  <a:cubicBezTo>
                    <a:pt x="65" y="6"/>
                    <a:pt x="64" y="8"/>
                    <a:pt x="64" y="9"/>
                  </a:cubicBezTo>
                  <a:cubicBezTo>
                    <a:pt x="63" y="11"/>
                    <a:pt x="60" y="10"/>
                    <a:pt x="59" y="10"/>
                  </a:cubicBezTo>
                  <a:cubicBezTo>
                    <a:pt x="57" y="10"/>
                    <a:pt x="53" y="11"/>
                    <a:pt x="51" y="11"/>
                  </a:cubicBezTo>
                  <a:cubicBezTo>
                    <a:pt x="50" y="11"/>
                    <a:pt x="51" y="9"/>
                    <a:pt x="49" y="8"/>
                  </a:cubicBezTo>
                  <a:cubicBezTo>
                    <a:pt x="47" y="8"/>
                    <a:pt x="45" y="9"/>
                    <a:pt x="44" y="9"/>
                  </a:cubicBezTo>
                  <a:cubicBezTo>
                    <a:pt x="43" y="9"/>
                    <a:pt x="41" y="9"/>
                    <a:pt x="39" y="9"/>
                  </a:cubicBezTo>
                  <a:cubicBezTo>
                    <a:pt x="39" y="10"/>
                    <a:pt x="39" y="11"/>
                    <a:pt x="39" y="12"/>
                  </a:cubicBezTo>
                  <a:cubicBezTo>
                    <a:pt x="37" y="16"/>
                    <a:pt x="42" y="26"/>
                    <a:pt x="42" y="30"/>
                  </a:cubicBezTo>
                  <a:cubicBezTo>
                    <a:pt x="44" y="31"/>
                    <a:pt x="46" y="33"/>
                    <a:pt x="47" y="35"/>
                  </a:cubicBezTo>
                  <a:cubicBezTo>
                    <a:pt x="50" y="37"/>
                    <a:pt x="47" y="37"/>
                    <a:pt x="48" y="43"/>
                  </a:cubicBezTo>
                  <a:cubicBezTo>
                    <a:pt x="48" y="49"/>
                    <a:pt x="45" y="47"/>
                    <a:pt x="43" y="49"/>
                  </a:cubicBezTo>
                  <a:cubicBezTo>
                    <a:pt x="41" y="51"/>
                    <a:pt x="43" y="55"/>
                    <a:pt x="42" y="56"/>
                  </a:cubicBezTo>
                  <a:cubicBezTo>
                    <a:pt x="42" y="58"/>
                    <a:pt x="35" y="48"/>
                    <a:pt x="34" y="46"/>
                  </a:cubicBezTo>
                  <a:cubicBezTo>
                    <a:pt x="34" y="45"/>
                    <a:pt x="37" y="39"/>
                    <a:pt x="36" y="35"/>
                  </a:cubicBezTo>
                  <a:cubicBezTo>
                    <a:pt x="35" y="32"/>
                    <a:pt x="31" y="34"/>
                    <a:pt x="29" y="34"/>
                  </a:cubicBezTo>
                  <a:cubicBezTo>
                    <a:pt x="28" y="34"/>
                    <a:pt x="24" y="30"/>
                    <a:pt x="24" y="30"/>
                  </a:cubicBezTo>
                  <a:cubicBezTo>
                    <a:pt x="23" y="30"/>
                    <a:pt x="0" y="39"/>
                    <a:pt x="0" y="39"/>
                  </a:cubicBezTo>
                  <a:cubicBezTo>
                    <a:pt x="2" y="45"/>
                    <a:pt x="2" y="45"/>
                    <a:pt x="2" y="45"/>
                  </a:cubicBezTo>
                  <a:cubicBezTo>
                    <a:pt x="1" y="45"/>
                    <a:pt x="1" y="45"/>
                    <a:pt x="1" y="45"/>
                  </a:cubicBezTo>
                  <a:cubicBezTo>
                    <a:pt x="3" y="48"/>
                    <a:pt x="3" y="48"/>
                    <a:pt x="3" y="48"/>
                  </a:cubicBezTo>
                  <a:cubicBezTo>
                    <a:pt x="3" y="48"/>
                    <a:pt x="10" y="48"/>
                    <a:pt x="14" y="50"/>
                  </a:cubicBezTo>
                  <a:cubicBezTo>
                    <a:pt x="17" y="52"/>
                    <a:pt x="22" y="53"/>
                    <a:pt x="23" y="54"/>
                  </a:cubicBezTo>
                  <a:cubicBezTo>
                    <a:pt x="24" y="54"/>
                    <a:pt x="23" y="63"/>
                    <a:pt x="24" y="67"/>
                  </a:cubicBezTo>
                  <a:cubicBezTo>
                    <a:pt x="24" y="71"/>
                    <a:pt x="19" y="72"/>
                    <a:pt x="21" y="74"/>
                  </a:cubicBezTo>
                  <a:cubicBezTo>
                    <a:pt x="24" y="76"/>
                    <a:pt x="22" y="80"/>
                    <a:pt x="24" y="80"/>
                  </a:cubicBezTo>
                  <a:cubicBezTo>
                    <a:pt x="25" y="81"/>
                    <a:pt x="21" y="86"/>
                    <a:pt x="19" y="87"/>
                  </a:cubicBezTo>
                  <a:cubicBezTo>
                    <a:pt x="18" y="88"/>
                    <a:pt x="19" y="92"/>
                    <a:pt x="17" y="95"/>
                  </a:cubicBezTo>
                  <a:cubicBezTo>
                    <a:pt x="16" y="97"/>
                    <a:pt x="12" y="101"/>
                    <a:pt x="9" y="103"/>
                  </a:cubicBezTo>
                  <a:cubicBezTo>
                    <a:pt x="9" y="104"/>
                    <a:pt x="9" y="104"/>
                    <a:pt x="9" y="104"/>
                  </a:cubicBezTo>
                  <a:cubicBezTo>
                    <a:pt x="10" y="105"/>
                    <a:pt x="12" y="118"/>
                    <a:pt x="14" y="119"/>
                  </a:cubicBezTo>
                  <a:cubicBezTo>
                    <a:pt x="17" y="121"/>
                    <a:pt x="15" y="134"/>
                    <a:pt x="15" y="135"/>
                  </a:cubicBezTo>
                  <a:cubicBezTo>
                    <a:pt x="15" y="136"/>
                    <a:pt x="16" y="144"/>
                    <a:pt x="16" y="144"/>
                  </a:cubicBezTo>
                  <a:cubicBezTo>
                    <a:pt x="16" y="144"/>
                    <a:pt x="19" y="144"/>
                    <a:pt x="22" y="144"/>
                  </a:cubicBezTo>
                  <a:cubicBezTo>
                    <a:pt x="22" y="142"/>
                    <a:pt x="23" y="141"/>
                    <a:pt x="23" y="140"/>
                  </a:cubicBezTo>
                  <a:cubicBezTo>
                    <a:pt x="23" y="136"/>
                    <a:pt x="20" y="139"/>
                    <a:pt x="19" y="137"/>
                  </a:cubicBezTo>
                  <a:cubicBezTo>
                    <a:pt x="18" y="134"/>
                    <a:pt x="25" y="129"/>
                    <a:pt x="32" y="127"/>
                  </a:cubicBezTo>
                  <a:cubicBezTo>
                    <a:pt x="40" y="124"/>
                    <a:pt x="42" y="123"/>
                    <a:pt x="43" y="120"/>
                  </a:cubicBezTo>
                  <a:cubicBezTo>
                    <a:pt x="44" y="118"/>
                    <a:pt x="43" y="111"/>
                    <a:pt x="44" y="108"/>
                  </a:cubicBezTo>
                  <a:cubicBezTo>
                    <a:pt x="45" y="105"/>
                    <a:pt x="43" y="104"/>
                    <a:pt x="42" y="97"/>
                  </a:cubicBezTo>
                  <a:cubicBezTo>
                    <a:pt x="42" y="91"/>
                    <a:pt x="39" y="90"/>
                    <a:pt x="38" y="87"/>
                  </a:cubicBezTo>
                  <a:cubicBezTo>
                    <a:pt x="37" y="83"/>
                    <a:pt x="38" y="81"/>
                    <a:pt x="40" y="80"/>
                  </a:cubicBezTo>
                  <a:cubicBezTo>
                    <a:pt x="42" y="80"/>
                    <a:pt x="42" y="79"/>
                    <a:pt x="44" y="76"/>
                  </a:cubicBezTo>
                  <a:cubicBezTo>
                    <a:pt x="45" y="73"/>
                    <a:pt x="47" y="74"/>
                    <a:pt x="51" y="71"/>
                  </a:cubicBezTo>
                  <a:cubicBezTo>
                    <a:pt x="54" y="69"/>
                    <a:pt x="54" y="66"/>
                    <a:pt x="59" y="62"/>
                  </a:cubicBezTo>
                  <a:cubicBezTo>
                    <a:pt x="65" y="58"/>
                    <a:pt x="71" y="58"/>
                    <a:pt x="76" y="55"/>
                  </a:cubicBezTo>
                  <a:cubicBezTo>
                    <a:pt x="81" y="52"/>
                    <a:pt x="90" y="39"/>
                    <a:pt x="89" y="37"/>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4" name="Freeform 330">
              <a:extLst>
                <a:ext uri="{FF2B5EF4-FFF2-40B4-BE49-F238E27FC236}">
                  <a16:creationId xmlns:a16="http://schemas.microsoft.com/office/drawing/2014/main" id="{3B7D23CB-75EB-F2FC-0C3D-ACF3526768C8}"/>
                </a:ext>
              </a:extLst>
            </p:cNvPr>
            <p:cNvSpPr>
              <a:spLocks/>
            </p:cNvSpPr>
            <p:nvPr/>
          </p:nvSpPr>
          <p:spPr bwMode="auto">
            <a:xfrm>
              <a:off x="5387976" y="4673601"/>
              <a:ext cx="254000" cy="406400"/>
            </a:xfrm>
            <a:custGeom>
              <a:avLst/>
              <a:gdLst>
                <a:gd name="T0" fmla="*/ 89 w 90"/>
                <a:gd name="T1" fmla="*/ 37 h 144"/>
                <a:gd name="T2" fmla="*/ 87 w 90"/>
                <a:gd name="T3" fmla="*/ 21 h 144"/>
                <a:gd name="T4" fmla="*/ 86 w 90"/>
                <a:gd name="T5" fmla="*/ 1 h 144"/>
                <a:gd name="T6" fmla="*/ 86 w 90"/>
                <a:gd name="T7" fmla="*/ 0 h 144"/>
                <a:gd name="T8" fmla="*/ 77 w 90"/>
                <a:gd name="T9" fmla="*/ 5 h 144"/>
                <a:gd name="T10" fmla="*/ 71 w 90"/>
                <a:gd name="T11" fmla="*/ 6 h 144"/>
                <a:gd name="T12" fmla="*/ 66 w 90"/>
                <a:gd name="T13" fmla="*/ 6 h 144"/>
                <a:gd name="T14" fmla="*/ 64 w 90"/>
                <a:gd name="T15" fmla="*/ 9 h 144"/>
                <a:gd name="T16" fmla="*/ 59 w 90"/>
                <a:gd name="T17" fmla="*/ 10 h 144"/>
                <a:gd name="T18" fmla="*/ 51 w 90"/>
                <a:gd name="T19" fmla="*/ 11 h 144"/>
                <a:gd name="T20" fmla="*/ 49 w 90"/>
                <a:gd name="T21" fmla="*/ 8 h 144"/>
                <a:gd name="T22" fmla="*/ 44 w 90"/>
                <a:gd name="T23" fmla="*/ 9 h 144"/>
                <a:gd name="T24" fmla="*/ 39 w 90"/>
                <a:gd name="T25" fmla="*/ 9 h 144"/>
                <a:gd name="T26" fmla="*/ 39 w 90"/>
                <a:gd name="T27" fmla="*/ 12 h 144"/>
                <a:gd name="T28" fmla="*/ 42 w 90"/>
                <a:gd name="T29" fmla="*/ 30 h 144"/>
                <a:gd name="T30" fmla="*/ 47 w 90"/>
                <a:gd name="T31" fmla="*/ 35 h 144"/>
                <a:gd name="T32" fmla="*/ 48 w 90"/>
                <a:gd name="T33" fmla="*/ 43 h 144"/>
                <a:gd name="T34" fmla="*/ 43 w 90"/>
                <a:gd name="T35" fmla="*/ 49 h 144"/>
                <a:gd name="T36" fmla="*/ 42 w 90"/>
                <a:gd name="T37" fmla="*/ 56 h 144"/>
                <a:gd name="T38" fmla="*/ 34 w 90"/>
                <a:gd name="T39" fmla="*/ 46 h 144"/>
                <a:gd name="T40" fmla="*/ 36 w 90"/>
                <a:gd name="T41" fmla="*/ 35 h 144"/>
                <a:gd name="T42" fmla="*/ 29 w 90"/>
                <a:gd name="T43" fmla="*/ 34 h 144"/>
                <a:gd name="T44" fmla="*/ 24 w 90"/>
                <a:gd name="T45" fmla="*/ 30 h 144"/>
                <a:gd name="T46" fmla="*/ 0 w 90"/>
                <a:gd name="T47" fmla="*/ 39 h 144"/>
                <a:gd name="T48" fmla="*/ 2 w 90"/>
                <a:gd name="T49" fmla="*/ 45 h 144"/>
                <a:gd name="T50" fmla="*/ 1 w 90"/>
                <a:gd name="T51" fmla="*/ 45 h 144"/>
                <a:gd name="T52" fmla="*/ 3 w 90"/>
                <a:gd name="T53" fmla="*/ 48 h 144"/>
                <a:gd name="T54" fmla="*/ 14 w 90"/>
                <a:gd name="T55" fmla="*/ 50 h 144"/>
                <a:gd name="T56" fmla="*/ 23 w 90"/>
                <a:gd name="T57" fmla="*/ 54 h 144"/>
                <a:gd name="T58" fmla="*/ 24 w 90"/>
                <a:gd name="T59" fmla="*/ 67 h 144"/>
                <a:gd name="T60" fmla="*/ 21 w 90"/>
                <a:gd name="T61" fmla="*/ 74 h 144"/>
                <a:gd name="T62" fmla="*/ 24 w 90"/>
                <a:gd name="T63" fmla="*/ 80 h 144"/>
                <a:gd name="T64" fmla="*/ 19 w 90"/>
                <a:gd name="T65" fmla="*/ 87 h 144"/>
                <a:gd name="T66" fmla="*/ 17 w 90"/>
                <a:gd name="T67" fmla="*/ 95 h 144"/>
                <a:gd name="T68" fmla="*/ 9 w 90"/>
                <a:gd name="T69" fmla="*/ 103 h 144"/>
                <a:gd name="T70" fmla="*/ 9 w 90"/>
                <a:gd name="T71" fmla="*/ 104 h 144"/>
                <a:gd name="T72" fmla="*/ 14 w 90"/>
                <a:gd name="T73" fmla="*/ 119 h 144"/>
                <a:gd name="T74" fmla="*/ 15 w 90"/>
                <a:gd name="T75" fmla="*/ 135 h 144"/>
                <a:gd name="T76" fmla="*/ 16 w 90"/>
                <a:gd name="T77" fmla="*/ 144 h 144"/>
                <a:gd name="T78" fmla="*/ 22 w 90"/>
                <a:gd name="T79" fmla="*/ 144 h 144"/>
                <a:gd name="T80" fmla="*/ 23 w 90"/>
                <a:gd name="T81" fmla="*/ 140 h 144"/>
                <a:gd name="T82" fmla="*/ 19 w 90"/>
                <a:gd name="T83" fmla="*/ 137 h 144"/>
                <a:gd name="T84" fmla="*/ 32 w 90"/>
                <a:gd name="T85" fmla="*/ 127 h 144"/>
                <a:gd name="T86" fmla="*/ 43 w 90"/>
                <a:gd name="T87" fmla="*/ 120 h 144"/>
                <a:gd name="T88" fmla="*/ 44 w 90"/>
                <a:gd name="T89" fmla="*/ 108 h 144"/>
                <a:gd name="T90" fmla="*/ 42 w 90"/>
                <a:gd name="T91" fmla="*/ 97 h 144"/>
                <a:gd name="T92" fmla="*/ 38 w 90"/>
                <a:gd name="T93" fmla="*/ 87 h 144"/>
                <a:gd name="T94" fmla="*/ 40 w 90"/>
                <a:gd name="T95" fmla="*/ 80 h 144"/>
                <a:gd name="T96" fmla="*/ 44 w 90"/>
                <a:gd name="T97" fmla="*/ 76 h 144"/>
                <a:gd name="T98" fmla="*/ 51 w 90"/>
                <a:gd name="T99" fmla="*/ 71 h 144"/>
                <a:gd name="T100" fmla="*/ 59 w 90"/>
                <a:gd name="T101" fmla="*/ 62 h 144"/>
                <a:gd name="T102" fmla="*/ 76 w 90"/>
                <a:gd name="T103" fmla="*/ 55 h 144"/>
                <a:gd name="T104" fmla="*/ 89 w 90"/>
                <a:gd name="T105"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44">
                  <a:moveTo>
                    <a:pt x="89" y="37"/>
                  </a:moveTo>
                  <a:cubicBezTo>
                    <a:pt x="88" y="35"/>
                    <a:pt x="87" y="25"/>
                    <a:pt x="87" y="21"/>
                  </a:cubicBezTo>
                  <a:cubicBezTo>
                    <a:pt x="88" y="17"/>
                    <a:pt x="86" y="6"/>
                    <a:pt x="86" y="1"/>
                  </a:cubicBezTo>
                  <a:cubicBezTo>
                    <a:pt x="86" y="0"/>
                    <a:pt x="86" y="0"/>
                    <a:pt x="86" y="0"/>
                  </a:cubicBezTo>
                  <a:cubicBezTo>
                    <a:pt x="82" y="2"/>
                    <a:pt x="78" y="4"/>
                    <a:pt x="77" y="5"/>
                  </a:cubicBezTo>
                  <a:cubicBezTo>
                    <a:pt x="77" y="6"/>
                    <a:pt x="73" y="5"/>
                    <a:pt x="71" y="6"/>
                  </a:cubicBezTo>
                  <a:cubicBezTo>
                    <a:pt x="69" y="8"/>
                    <a:pt x="68" y="7"/>
                    <a:pt x="66" y="6"/>
                  </a:cubicBezTo>
                  <a:cubicBezTo>
                    <a:pt x="65" y="6"/>
                    <a:pt x="64" y="8"/>
                    <a:pt x="64" y="9"/>
                  </a:cubicBezTo>
                  <a:cubicBezTo>
                    <a:pt x="63" y="11"/>
                    <a:pt x="60" y="10"/>
                    <a:pt x="59" y="10"/>
                  </a:cubicBezTo>
                  <a:cubicBezTo>
                    <a:pt x="57" y="10"/>
                    <a:pt x="53" y="11"/>
                    <a:pt x="51" y="11"/>
                  </a:cubicBezTo>
                  <a:cubicBezTo>
                    <a:pt x="50" y="11"/>
                    <a:pt x="51" y="9"/>
                    <a:pt x="49" y="8"/>
                  </a:cubicBezTo>
                  <a:cubicBezTo>
                    <a:pt x="47" y="8"/>
                    <a:pt x="45" y="9"/>
                    <a:pt x="44" y="9"/>
                  </a:cubicBezTo>
                  <a:cubicBezTo>
                    <a:pt x="43" y="9"/>
                    <a:pt x="41" y="9"/>
                    <a:pt x="39" y="9"/>
                  </a:cubicBezTo>
                  <a:cubicBezTo>
                    <a:pt x="39" y="10"/>
                    <a:pt x="39" y="11"/>
                    <a:pt x="39" y="12"/>
                  </a:cubicBezTo>
                  <a:cubicBezTo>
                    <a:pt x="37" y="16"/>
                    <a:pt x="42" y="26"/>
                    <a:pt x="42" y="30"/>
                  </a:cubicBezTo>
                  <a:cubicBezTo>
                    <a:pt x="44" y="31"/>
                    <a:pt x="46" y="33"/>
                    <a:pt x="47" y="35"/>
                  </a:cubicBezTo>
                  <a:cubicBezTo>
                    <a:pt x="50" y="37"/>
                    <a:pt x="47" y="37"/>
                    <a:pt x="48" y="43"/>
                  </a:cubicBezTo>
                  <a:cubicBezTo>
                    <a:pt x="48" y="49"/>
                    <a:pt x="45" y="47"/>
                    <a:pt x="43" y="49"/>
                  </a:cubicBezTo>
                  <a:cubicBezTo>
                    <a:pt x="41" y="51"/>
                    <a:pt x="43" y="55"/>
                    <a:pt x="42" y="56"/>
                  </a:cubicBezTo>
                  <a:cubicBezTo>
                    <a:pt x="42" y="58"/>
                    <a:pt x="35" y="48"/>
                    <a:pt x="34" y="46"/>
                  </a:cubicBezTo>
                  <a:cubicBezTo>
                    <a:pt x="34" y="45"/>
                    <a:pt x="37" y="39"/>
                    <a:pt x="36" y="35"/>
                  </a:cubicBezTo>
                  <a:cubicBezTo>
                    <a:pt x="35" y="32"/>
                    <a:pt x="31" y="34"/>
                    <a:pt x="29" y="34"/>
                  </a:cubicBezTo>
                  <a:cubicBezTo>
                    <a:pt x="28" y="34"/>
                    <a:pt x="24" y="30"/>
                    <a:pt x="24" y="30"/>
                  </a:cubicBezTo>
                  <a:cubicBezTo>
                    <a:pt x="23" y="30"/>
                    <a:pt x="0" y="39"/>
                    <a:pt x="0" y="39"/>
                  </a:cubicBezTo>
                  <a:cubicBezTo>
                    <a:pt x="2" y="45"/>
                    <a:pt x="2" y="45"/>
                    <a:pt x="2" y="45"/>
                  </a:cubicBezTo>
                  <a:cubicBezTo>
                    <a:pt x="1" y="45"/>
                    <a:pt x="1" y="45"/>
                    <a:pt x="1" y="45"/>
                  </a:cubicBezTo>
                  <a:cubicBezTo>
                    <a:pt x="3" y="48"/>
                    <a:pt x="3" y="48"/>
                    <a:pt x="3" y="48"/>
                  </a:cubicBezTo>
                  <a:cubicBezTo>
                    <a:pt x="3" y="48"/>
                    <a:pt x="10" y="48"/>
                    <a:pt x="14" y="50"/>
                  </a:cubicBezTo>
                  <a:cubicBezTo>
                    <a:pt x="17" y="52"/>
                    <a:pt x="22" y="53"/>
                    <a:pt x="23" y="54"/>
                  </a:cubicBezTo>
                  <a:cubicBezTo>
                    <a:pt x="24" y="54"/>
                    <a:pt x="23" y="63"/>
                    <a:pt x="24" y="67"/>
                  </a:cubicBezTo>
                  <a:cubicBezTo>
                    <a:pt x="24" y="71"/>
                    <a:pt x="19" y="72"/>
                    <a:pt x="21" y="74"/>
                  </a:cubicBezTo>
                  <a:cubicBezTo>
                    <a:pt x="24" y="76"/>
                    <a:pt x="22" y="80"/>
                    <a:pt x="24" y="80"/>
                  </a:cubicBezTo>
                  <a:cubicBezTo>
                    <a:pt x="25" y="81"/>
                    <a:pt x="21" y="86"/>
                    <a:pt x="19" y="87"/>
                  </a:cubicBezTo>
                  <a:cubicBezTo>
                    <a:pt x="18" y="88"/>
                    <a:pt x="19" y="92"/>
                    <a:pt x="17" y="95"/>
                  </a:cubicBezTo>
                  <a:cubicBezTo>
                    <a:pt x="16" y="97"/>
                    <a:pt x="12" y="101"/>
                    <a:pt x="9" y="103"/>
                  </a:cubicBezTo>
                  <a:cubicBezTo>
                    <a:pt x="9" y="104"/>
                    <a:pt x="9" y="104"/>
                    <a:pt x="9" y="104"/>
                  </a:cubicBezTo>
                  <a:cubicBezTo>
                    <a:pt x="10" y="105"/>
                    <a:pt x="12" y="118"/>
                    <a:pt x="14" y="119"/>
                  </a:cubicBezTo>
                  <a:cubicBezTo>
                    <a:pt x="17" y="121"/>
                    <a:pt x="15" y="134"/>
                    <a:pt x="15" y="135"/>
                  </a:cubicBezTo>
                  <a:cubicBezTo>
                    <a:pt x="15" y="136"/>
                    <a:pt x="16" y="144"/>
                    <a:pt x="16" y="144"/>
                  </a:cubicBezTo>
                  <a:cubicBezTo>
                    <a:pt x="16" y="144"/>
                    <a:pt x="19" y="144"/>
                    <a:pt x="22" y="144"/>
                  </a:cubicBezTo>
                  <a:cubicBezTo>
                    <a:pt x="22" y="142"/>
                    <a:pt x="23" y="141"/>
                    <a:pt x="23" y="140"/>
                  </a:cubicBezTo>
                  <a:cubicBezTo>
                    <a:pt x="23" y="136"/>
                    <a:pt x="20" y="139"/>
                    <a:pt x="19" y="137"/>
                  </a:cubicBezTo>
                  <a:cubicBezTo>
                    <a:pt x="18" y="134"/>
                    <a:pt x="25" y="129"/>
                    <a:pt x="32" y="127"/>
                  </a:cubicBezTo>
                  <a:cubicBezTo>
                    <a:pt x="40" y="124"/>
                    <a:pt x="42" y="123"/>
                    <a:pt x="43" y="120"/>
                  </a:cubicBezTo>
                  <a:cubicBezTo>
                    <a:pt x="44" y="118"/>
                    <a:pt x="43" y="111"/>
                    <a:pt x="44" y="108"/>
                  </a:cubicBezTo>
                  <a:cubicBezTo>
                    <a:pt x="45" y="105"/>
                    <a:pt x="43" y="104"/>
                    <a:pt x="42" y="97"/>
                  </a:cubicBezTo>
                  <a:cubicBezTo>
                    <a:pt x="42" y="91"/>
                    <a:pt x="39" y="90"/>
                    <a:pt x="38" y="87"/>
                  </a:cubicBezTo>
                  <a:cubicBezTo>
                    <a:pt x="37" y="83"/>
                    <a:pt x="38" y="81"/>
                    <a:pt x="40" y="80"/>
                  </a:cubicBezTo>
                  <a:cubicBezTo>
                    <a:pt x="42" y="80"/>
                    <a:pt x="42" y="79"/>
                    <a:pt x="44" y="76"/>
                  </a:cubicBezTo>
                  <a:cubicBezTo>
                    <a:pt x="45" y="73"/>
                    <a:pt x="47" y="74"/>
                    <a:pt x="51" y="71"/>
                  </a:cubicBezTo>
                  <a:cubicBezTo>
                    <a:pt x="54" y="69"/>
                    <a:pt x="54" y="66"/>
                    <a:pt x="59" y="62"/>
                  </a:cubicBezTo>
                  <a:cubicBezTo>
                    <a:pt x="65" y="58"/>
                    <a:pt x="71" y="58"/>
                    <a:pt x="76" y="55"/>
                  </a:cubicBezTo>
                  <a:cubicBezTo>
                    <a:pt x="81" y="52"/>
                    <a:pt x="90" y="39"/>
                    <a:pt x="89" y="37"/>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5" name="Freeform 331">
              <a:extLst>
                <a:ext uri="{FF2B5EF4-FFF2-40B4-BE49-F238E27FC236}">
                  <a16:creationId xmlns:a16="http://schemas.microsoft.com/office/drawing/2014/main" id="{8B5D0BA5-D098-35B6-B4A9-BEF2A34AE660}"/>
                </a:ext>
              </a:extLst>
            </p:cNvPr>
            <p:cNvSpPr>
              <a:spLocks/>
            </p:cNvSpPr>
            <p:nvPr/>
          </p:nvSpPr>
          <p:spPr bwMode="auto">
            <a:xfrm>
              <a:off x="5373688" y="4443413"/>
              <a:ext cx="255588" cy="261938"/>
            </a:xfrm>
            <a:custGeom>
              <a:avLst/>
              <a:gdLst>
                <a:gd name="T0" fmla="*/ 85 w 91"/>
                <a:gd name="T1" fmla="*/ 75 h 93"/>
                <a:gd name="T2" fmla="*/ 82 w 91"/>
                <a:gd name="T3" fmla="*/ 66 h 93"/>
                <a:gd name="T4" fmla="*/ 81 w 91"/>
                <a:gd name="T5" fmla="*/ 59 h 93"/>
                <a:gd name="T6" fmla="*/ 83 w 91"/>
                <a:gd name="T7" fmla="*/ 53 h 93"/>
                <a:gd name="T8" fmla="*/ 78 w 91"/>
                <a:gd name="T9" fmla="*/ 46 h 93"/>
                <a:gd name="T10" fmla="*/ 82 w 91"/>
                <a:gd name="T11" fmla="*/ 33 h 93"/>
                <a:gd name="T12" fmla="*/ 68 w 91"/>
                <a:gd name="T13" fmla="*/ 23 h 93"/>
                <a:gd name="T14" fmla="*/ 68 w 91"/>
                <a:gd name="T15" fmla="*/ 18 h 93"/>
                <a:gd name="T16" fmla="*/ 37 w 91"/>
                <a:gd name="T17" fmla="*/ 1 h 93"/>
                <a:gd name="T18" fmla="*/ 33 w 91"/>
                <a:gd name="T19" fmla="*/ 9 h 93"/>
                <a:gd name="T20" fmla="*/ 33 w 91"/>
                <a:gd name="T21" fmla="*/ 14 h 93"/>
                <a:gd name="T22" fmla="*/ 19 w 91"/>
                <a:gd name="T23" fmla="*/ 13 h 93"/>
                <a:gd name="T24" fmla="*/ 19 w 91"/>
                <a:gd name="T25" fmla="*/ 0 h 93"/>
                <a:gd name="T26" fmla="*/ 12 w 91"/>
                <a:gd name="T27" fmla="*/ 1 h 93"/>
                <a:gd name="T28" fmla="*/ 8 w 91"/>
                <a:gd name="T29" fmla="*/ 2 h 93"/>
                <a:gd name="T30" fmla="*/ 10 w 91"/>
                <a:gd name="T31" fmla="*/ 5 h 93"/>
                <a:gd name="T32" fmla="*/ 11 w 91"/>
                <a:gd name="T33" fmla="*/ 11 h 93"/>
                <a:gd name="T34" fmla="*/ 8 w 91"/>
                <a:gd name="T35" fmla="*/ 13 h 93"/>
                <a:gd name="T36" fmla="*/ 8 w 91"/>
                <a:gd name="T37" fmla="*/ 17 h 93"/>
                <a:gd name="T38" fmla="*/ 10 w 91"/>
                <a:gd name="T39" fmla="*/ 18 h 93"/>
                <a:gd name="T40" fmla="*/ 3 w 91"/>
                <a:gd name="T41" fmla="*/ 28 h 93"/>
                <a:gd name="T42" fmla="*/ 0 w 91"/>
                <a:gd name="T43" fmla="*/ 30 h 93"/>
                <a:gd name="T44" fmla="*/ 5 w 91"/>
                <a:gd name="T45" fmla="*/ 46 h 93"/>
                <a:gd name="T46" fmla="*/ 9 w 91"/>
                <a:gd name="T47" fmla="*/ 57 h 93"/>
                <a:gd name="T48" fmla="*/ 11 w 91"/>
                <a:gd name="T49" fmla="*/ 64 h 93"/>
                <a:gd name="T50" fmla="*/ 7 w 91"/>
                <a:gd name="T51" fmla="*/ 61 h 93"/>
                <a:gd name="T52" fmla="*/ 6 w 91"/>
                <a:gd name="T53" fmla="*/ 62 h 93"/>
                <a:gd name="T54" fmla="*/ 6 w 91"/>
                <a:gd name="T55" fmla="*/ 62 h 93"/>
                <a:gd name="T56" fmla="*/ 12 w 91"/>
                <a:gd name="T57" fmla="*/ 66 h 93"/>
                <a:gd name="T58" fmla="*/ 20 w 91"/>
                <a:gd name="T59" fmla="*/ 69 h 93"/>
                <a:gd name="T60" fmla="*/ 30 w 91"/>
                <a:gd name="T61" fmla="*/ 74 h 93"/>
                <a:gd name="T62" fmla="*/ 31 w 91"/>
                <a:gd name="T63" fmla="*/ 74 h 93"/>
                <a:gd name="T64" fmla="*/ 37 w 91"/>
                <a:gd name="T65" fmla="*/ 74 h 93"/>
                <a:gd name="T66" fmla="*/ 38 w 91"/>
                <a:gd name="T67" fmla="*/ 74 h 93"/>
                <a:gd name="T68" fmla="*/ 44 w 91"/>
                <a:gd name="T69" fmla="*/ 91 h 93"/>
                <a:gd name="T70" fmla="*/ 49 w 91"/>
                <a:gd name="T71" fmla="*/ 91 h 93"/>
                <a:gd name="T72" fmla="*/ 54 w 91"/>
                <a:gd name="T73" fmla="*/ 90 h 93"/>
                <a:gd name="T74" fmla="*/ 56 w 91"/>
                <a:gd name="T75" fmla="*/ 93 h 93"/>
                <a:gd name="T76" fmla="*/ 64 w 91"/>
                <a:gd name="T77" fmla="*/ 92 h 93"/>
                <a:gd name="T78" fmla="*/ 69 w 91"/>
                <a:gd name="T79" fmla="*/ 91 h 93"/>
                <a:gd name="T80" fmla="*/ 71 w 91"/>
                <a:gd name="T81" fmla="*/ 88 h 93"/>
                <a:gd name="T82" fmla="*/ 76 w 91"/>
                <a:gd name="T83" fmla="*/ 88 h 93"/>
                <a:gd name="T84" fmla="*/ 82 w 91"/>
                <a:gd name="T85" fmla="*/ 87 h 93"/>
                <a:gd name="T86" fmla="*/ 91 w 91"/>
                <a:gd name="T87" fmla="*/ 82 h 93"/>
                <a:gd name="T88" fmla="*/ 85 w 91"/>
                <a:gd name="T8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93">
                  <a:moveTo>
                    <a:pt x="85" y="75"/>
                  </a:moveTo>
                  <a:cubicBezTo>
                    <a:pt x="85" y="69"/>
                    <a:pt x="82" y="69"/>
                    <a:pt x="82" y="66"/>
                  </a:cubicBezTo>
                  <a:cubicBezTo>
                    <a:pt x="82" y="62"/>
                    <a:pt x="83" y="59"/>
                    <a:pt x="81" y="59"/>
                  </a:cubicBezTo>
                  <a:cubicBezTo>
                    <a:pt x="80" y="59"/>
                    <a:pt x="81" y="56"/>
                    <a:pt x="83" y="53"/>
                  </a:cubicBezTo>
                  <a:cubicBezTo>
                    <a:pt x="85" y="50"/>
                    <a:pt x="79" y="49"/>
                    <a:pt x="78" y="46"/>
                  </a:cubicBezTo>
                  <a:cubicBezTo>
                    <a:pt x="78" y="44"/>
                    <a:pt x="80" y="39"/>
                    <a:pt x="82" y="33"/>
                  </a:cubicBezTo>
                  <a:cubicBezTo>
                    <a:pt x="75" y="28"/>
                    <a:pt x="68" y="23"/>
                    <a:pt x="68" y="23"/>
                  </a:cubicBezTo>
                  <a:cubicBezTo>
                    <a:pt x="68" y="18"/>
                    <a:pt x="68" y="18"/>
                    <a:pt x="68" y="18"/>
                  </a:cubicBezTo>
                  <a:cubicBezTo>
                    <a:pt x="37" y="1"/>
                    <a:pt x="37" y="1"/>
                    <a:pt x="37" y="1"/>
                  </a:cubicBezTo>
                  <a:cubicBezTo>
                    <a:pt x="36" y="5"/>
                    <a:pt x="35" y="8"/>
                    <a:pt x="33" y="9"/>
                  </a:cubicBezTo>
                  <a:cubicBezTo>
                    <a:pt x="30" y="10"/>
                    <a:pt x="36" y="13"/>
                    <a:pt x="33" y="14"/>
                  </a:cubicBezTo>
                  <a:cubicBezTo>
                    <a:pt x="30" y="14"/>
                    <a:pt x="24" y="11"/>
                    <a:pt x="19" y="13"/>
                  </a:cubicBezTo>
                  <a:cubicBezTo>
                    <a:pt x="16" y="14"/>
                    <a:pt x="17" y="7"/>
                    <a:pt x="19" y="0"/>
                  </a:cubicBezTo>
                  <a:cubicBezTo>
                    <a:pt x="12" y="1"/>
                    <a:pt x="12" y="1"/>
                    <a:pt x="12" y="1"/>
                  </a:cubicBezTo>
                  <a:cubicBezTo>
                    <a:pt x="12" y="1"/>
                    <a:pt x="10" y="1"/>
                    <a:pt x="8" y="2"/>
                  </a:cubicBezTo>
                  <a:cubicBezTo>
                    <a:pt x="10" y="5"/>
                    <a:pt x="10" y="5"/>
                    <a:pt x="10" y="5"/>
                  </a:cubicBezTo>
                  <a:cubicBezTo>
                    <a:pt x="10" y="5"/>
                    <a:pt x="12" y="9"/>
                    <a:pt x="11" y="11"/>
                  </a:cubicBezTo>
                  <a:cubicBezTo>
                    <a:pt x="11" y="12"/>
                    <a:pt x="9" y="12"/>
                    <a:pt x="8" y="13"/>
                  </a:cubicBezTo>
                  <a:cubicBezTo>
                    <a:pt x="8" y="15"/>
                    <a:pt x="8" y="17"/>
                    <a:pt x="8" y="17"/>
                  </a:cubicBezTo>
                  <a:cubicBezTo>
                    <a:pt x="10" y="18"/>
                    <a:pt x="10" y="18"/>
                    <a:pt x="10" y="18"/>
                  </a:cubicBezTo>
                  <a:cubicBezTo>
                    <a:pt x="10" y="18"/>
                    <a:pt x="5" y="27"/>
                    <a:pt x="3" y="28"/>
                  </a:cubicBezTo>
                  <a:cubicBezTo>
                    <a:pt x="3" y="29"/>
                    <a:pt x="1" y="29"/>
                    <a:pt x="0" y="30"/>
                  </a:cubicBezTo>
                  <a:cubicBezTo>
                    <a:pt x="1" y="37"/>
                    <a:pt x="3" y="44"/>
                    <a:pt x="5" y="46"/>
                  </a:cubicBezTo>
                  <a:cubicBezTo>
                    <a:pt x="9" y="50"/>
                    <a:pt x="8" y="55"/>
                    <a:pt x="9" y="57"/>
                  </a:cubicBezTo>
                  <a:cubicBezTo>
                    <a:pt x="10" y="60"/>
                    <a:pt x="14" y="63"/>
                    <a:pt x="11" y="64"/>
                  </a:cubicBezTo>
                  <a:cubicBezTo>
                    <a:pt x="10" y="65"/>
                    <a:pt x="8" y="63"/>
                    <a:pt x="7" y="61"/>
                  </a:cubicBezTo>
                  <a:cubicBezTo>
                    <a:pt x="7" y="61"/>
                    <a:pt x="6" y="62"/>
                    <a:pt x="6" y="62"/>
                  </a:cubicBezTo>
                  <a:cubicBezTo>
                    <a:pt x="6" y="62"/>
                    <a:pt x="6" y="62"/>
                    <a:pt x="6" y="62"/>
                  </a:cubicBezTo>
                  <a:cubicBezTo>
                    <a:pt x="8" y="64"/>
                    <a:pt x="11" y="66"/>
                    <a:pt x="12" y="66"/>
                  </a:cubicBezTo>
                  <a:cubicBezTo>
                    <a:pt x="14" y="66"/>
                    <a:pt x="18" y="68"/>
                    <a:pt x="20" y="69"/>
                  </a:cubicBezTo>
                  <a:cubicBezTo>
                    <a:pt x="22" y="69"/>
                    <a:pt x="30" y="72"/>
                    <a:pt x="30" y="74"/>
                  </a:cubicBezTo>
                  <a:cubicBezTo>
                    <a:pt x="31" y="74"/>
                    <a:pt x="31" y="74"/>
                    <a:pt x="31" y="74"/>
                  </a:cubicBezTo>
                  <a:cubicBezTo>
                    <a:pt x="33" y="74"/>
                    <a:pt x="35" y="74"/>
                    <a:pt x="37" y="74"/>
                  </a:cubicBezTo>
                  <a:cubicBezTo>
                    <a:pt x="37" y="74"/>
                    <a:pt x="37" y="74"/>
                    <a:pt x="38" y="74"/>
                  </a:cubicBezTo>
                  <a:cubicBezTo>
                    <a:pt x="41" y="74"/>
                    <a:pt x="44" y="85"/>
                    <a:pt x="44" y="91"/>
                  </a:cubicBezTo>
                  <a:cubicBezTo>
                    <a:pt x="46" y="91"/>
                    <a:pt x="48" y="91"/>
                    <a:pt x="49" y="91"/>
                  </a:cubicBezTo>
                  <a:cubicBezTo>
                    <a:pt x="50" y="91"/>
                    <a:pt x="52" y="90"/>
                    <a:pt x="54" y="90"/>
                  </a:cubicBezTo>
                  <a:cubicBezTo>
                    <a:pt x="56" y="91"/>
                    <a:pt x="55" y="93"/>
                    <a:pt x="56" y="93"/>
                  </a:cubicBezTo>
                  <a:cubicBezTo>
                    <a:pt x="58" y="93"/>
                    <a:pt x="62" y="92"/>
                    <a:pt x="64" y="92"/>
                  </a:cubicBezTo>
                  <a:cubicBezTo>
                    <a:pt x="65" y="92"/>
                    <a:pt x="68" y="93"/>
                    <a:pt x="69" y="91"/>
                  </a:cubicBezTo>
                  <a:cubicBezTo>
                    <a:pt x="69" y="90"/>
                    <a:pt x="70" y="88"/>
                    <a:pt x="71" y="88"/>
                  </a:cubicBezTo>
                  <a:cubicBezTo>
                    <a:pt x="73" y="89"/>
                    <a:pt x="74" y="90"/>
                    <a:pt x="76" y="88"/>
                  </a:cubicBezTo>
                  <a:cubicBezTo>
                    <a:pt x="78" y="87"/>
                    <a:pt x="82" y="88"/>
                    <a:pt x="82" y="87"/>
                  </a:cubicBezTo>
                  <a:cubicBezTo>
                    <a:pt x="83" y="86"/>
                    <a:pt x="87" y="84"/>
                    <a:pt x="91" y="82"/>
                  </a:cubicBezTo>
                  <a:cubicBezTo>
                    <a:pt x="91" y="77"/>
                    <a:pt x="86" y="80"/>
                    <a:pt x="85" y="7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6" name="Freeform 332">
              <a:extLst>
                <a:ext uri="{FF2B5EF4-FFF2-40B4-BE49-F238E27FC236}">
                  <a16:creationId xmlns:a16="http://schemas.microsoft.com/office/drawing/2014/main" id="{51DDB33D-057E-24C3-5D5A-0121A91E6310}"/>
                </a:ext>
              </a:extLst>
            </p:cNvPr>
            <p:cNvSpPr>
              <a:spLocks/>
            </p:cNvSpPr>
            <p:nvPr/>
          </p:nvSpPr>
          <p:spPr bwMode="auto">
            <a:xfrm>
              <a:off x="5373688" y="4443413"/>
              <a:ext cx="255588" cy="261938"/>
            </a:xfrm>
            <a:custGeom>
              <a:avLst/>
              <a:gdLst>
                <a:gd name="T0" fmla="*/ 85 w 91"/>
                <a:gd name="T1" fmla="*/ 75 h 93"/>
                <a:gd name="T2" fmla="*/ 82 w 91"/>
                <a:gd name="T3" fmla="*/ 66 h 93"/>
                <a:gd name="T4" fmla="*/ 81 w 91"/>
                <a:gd name="T5" fmla="*/ 59 h 93"/>
                <a:gd name="T6" fmla="*/ 83 w 91"/>
                <a:gd name="T7" fmla="*/ 53 h 93"/>
                <a:gd name="T8" fmla="*/ 78 w 91"/>
                <a:gd name="T9" fmla="*/ 46 h 93"/>
                <a:gd name="T10" fmla="*/ 82 w 91"/>
                <a:gd name="T11" fmla="*/ 33 h 93"/>
                <a:gd name="T12" fmla="*/ 68 w 91"/>
                <a:gd name="T13" fmla="*/ 23 h 93"/>
                <a:gd name="T14" fmla="*/ 68 w 91"/>
                <a:gd name="T15" fmla="*/ 18 h 93"/>
                <a:gd name="T16" fmla="*/ 37 w 91"/>
                <a:gd name="T17" fmla="*/ 1 h 93"/>
                <a:gd name="T18" fmla="*/ 33 w 91"/>
                <a:gd name="T19" fmla="*/ 9 h 93"/>
                <a:gd name="T20" fmla="*/ 33 w 91"/>
                <a:gd name="T21" fmla="*/ 14 h 93"/>
                <a:gd name="T22" fmla="*/ 19 w 91"/>
                <a:gd name="T23" fmla="*/ 13 h 93"/>
                <a:gd name="T24" fmla="*/ 19 w 91"/>
                <a:gd name="T25" fmla="*/ 0 h 93"/>
                <a:gd name="T26" fmla="*/ 12 w 91"/>
                <a:gd name="T27" fmla="*/ 1 h 93"/>
                <a:gd name="T28" fmla="*/ 8 w 91"/>
                <a:gd name="T29" fmla="*/ 2 h 93"/>
                <a:gd name="T30" fmla="*/ 10 w 91"/>
                <a:gd name="T31" fmla="*/ 5 h 93"/>
                <a:gd name="T32" fmla="*/ 11 w 91"/>
                <a:gd name="T33" fmla="*/ 11 h 93"/>
                <a:gd name="T34" fmla="*/ 8 w 91"/>
                <a:gd name="T35" fmla="*/ 13 h 93"/>
                <a:gd name="T36" fmla="*/ 8 w 91"/>
                <a:gd name="T37" fmla="*/ 17 h 93"/>
                <a:gd name="T38" fmla="*/ 10 w 91"/>
                <a:gd name="T39" fmla="*/ 18 h 93"/>
                <a:gd name="T40" fmla="*/ 3 w 91"/>
                <a:gd name="T41" fmla="*/ 28 h 93"/>
                <a:gd name="T42" fmla="*/ 0 w 91"/>
                <a:gd name="T43" fmla="*/ 30 h 93"/>
                <a:gd name="T44" fmla="*/ 5 w 91"/>
                <a:gd name="T45" fmla="*/ 46 h 93"/>
                <a:gd name="T46" fmla="*/ 9 w 91"/>
                <a:gd name="T47" fmla="*/ 57 h 93"/>
                <a:gd name="T48" fmla="*/ 11 w 91"/>
                <a:gd name="T49" fmla="*/ 64 h 93"/>
                <a:gd name="T50" fmla="*/ 7 w 91"/>
                <a:gd name="T51" fmla="*/ 61 h 93"/>
                <a:gd name="T52" fmla="*/ 6 w 91"/>
                <a:gd name="T53" fmla="*/ 62 h 93"/>
                <a:gd name="T54" fmla="*/ 6 w 91"/>
                <a:gd name="T55" fmla="*/ 62 h 93"/>
                <a:gd name="T56" fmla="*/ 12 w 91"/>
                <a:gd name="T57" fmla="*/ 66 h 93"/>
                <a:gd name="T58" fmla="*/ 20 w 91"/>
                <a:gd name="T59" fmla="*/ 69 h 93"/>
                <a:gd name="T60" fmla="*/ 30 w 91"/>
                <a:gd name="T61" fmla="*/ 74 h 93"/>
                <a:gd name="T62" fmla="*/ 31 w 91"/>
                <a:gd name="T63" fmla="*/ 74 h 93"/>
                <a:gd name="T64" fmla="*/ 37 w 91"/>
                <a:gd name="T65" fmla="*/ 74 h 93"/>
                <a:gd name="T66" fmla="*/ 38 w 91"/>
                <a:gd name="T67" fmla="*/ 74 h 93"/>
                <a:gd name="T68" fmla="*/ 44 w 91"/>
                <a:gd name="T69" fmla="*/ 91 h 93"/>
                <a:gd name="T70" fmla="*/ 49 w 91"/>
                <a:gd name="T71" fmla="*/ 91 h 93"/>
                <a:gd name="T72" fmla="*/ 54 w 91"/>
                <a:gd name="T73" fmla="*/ 90 h 93"/>
                <a:gd name="T74" fmla="*/ 56 w 91"/>
                <a:gd name="T75" fmla="*/ 93 h 93"/>
                <a:gd name="T76" fmla="*/ 64 w 91"/>
                <a:gd name="T77" fmla="*/ 92 h 93"/>
                <a:gd name="T78" fmla="*/ 69 w 91"/>
                <a:gd name="T79" fmla="*/ 91 h 93"/>
                <a:gd name="T80" fmla="*/ 71 w 91"/>
                <a:gd name="T81" fmla="*/ 88 h 93"/>
                <a:gd name="T82" fmla="*/ 76 w 91"/>
                <a:gd name="T83" fmla="*/ 88 h 93"/>
                <a:gd name="T84" fmla="*/ 82 w 91"/>
                <a:gd name="T85" fmla="*/ 87 h 93"/>
                <a:gd name="T86" fmla="*/ 91 w 91"/>
                <a:gd name="T87" fmla="*/ 82 h 93"/>
                <a:gd name="T88" fmla="*/ 85 w 91"/>
                <a:gd name="T8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93">
                  <a:moveTo>
                    <a:pt x="85" y="75"/>
                  </a:moveTo>
                  <a:cubicBezTo>
                    <a:pt x="85" y="69"/>
                    <a:pt x="82" y="69"/>
                    <a:pt x="82" y="66"/>
                  </a:cubicBezTo>
                  <a:cubicBezTo>
                    <a:pt x="82" y="62"/>
                    <a:pt x="83" y="59"/>
                    <a:pt x="81" y="59"/>
                  </a:cubicBezTo>
                  <a:cubicBezTo>
                    <a:pt x="80" y="59"/>
                    <a:pt x="81" y="56"/>
                    <a:pt x="83" y="53"/>
                  </a:cubicBezTo>
                  <a:cubicBezTo>
                    <a:pt x="85" y="50"/>
                    <a:pt x="79" y="49"/>
                    <a:pt x="78" y="46"/>
                  </a:cubicBezTo>
                  <a:cubicBezTo>
                    <a:pt x="78" y="44"/>
                    <a:pt x="80" y="39"/>
                    <a:pt x="82" y="33"/>
                  </a:cubicBezTo>
                  <a:cubicBezTo>
                    <a:pt x="75" y="28"/>
                    <a:pt x="68" y="23"/>
                    <a:pt x="68" y="23"/>
                  </a:cubicBezTo>
                  <a:cubicBezTo>
                    <a:pt x="68" y="18"/>
                    <a:pt x="68" y="18"/>
                    <a:pt x="68" y="18"/>
                  </a:cubicBezTo>
                  <a:cubicBezTo>
                    <a:pt x="37" y="1"/>
                    <a:pt x="37" y="1"/>
                    <a:pt x="37" y="1"/>
                  </a:cubicBezTo>
                  <a:cubicBezTo>
                    <a:pt x="36" y="5"/>
                    <a:pt x="35" y="8"/>
                    <a:pt x="33" y="9"/>
                  </a:cubicBezTo>
                  <a:cubicBezTo>
                    <a:pt x="30" y="10"/>
                    <a:pt x="36" y="13"/>
                    <a:pt x="33" y="14"/>
                  </a:cubicBezTo>
                  <a:cubicBezTo>
                    <a:pt x="30" y="14"/>
                    <a:pt x="24" y="11"/>
                    <a:pt x="19" y="13"/>
                  </a:cubicBezTo>
                  <a:cubicBezTo>
                    <a:pt x="16" y="14"/>
                    <a:pt x="17" y="7"/>
                    <a:pt x="19" y="0"/>
                  </a:cubicBezTo>
                  <a:cubicBezTo>
                    <a:pt x="12" y="1"/>
                    <a:pt x="12" y="1"/>
                    <a:pt x="12" y="1"/>
                  </a:cubicBezTo>
                  <a:cubicBezTo>
                    <a:pt x="12" y="1"/>
                    <a:pt x="10" y="1"/>
                    <a:pt x="8" y="2"/>
                  </a:cubicBezTo>
                  <a:cubicBezTo>
                    <a:pt x="10" y="5"/>
                    <a:pt x="10" y="5"/>
                    <a:pt x="10" y="5"/>
                  </a:cubicBezTo>
                  <a:cubicBezTo>
                    <a:pt x="10" y="5"/>
                    <a:pt x="12" y="9"/>
                    <a:pt x="11" y="11"/>
                  </a:cubicBezTo>
                  <a:cubicBezTo>
                    <a:pt x="11" y="12"/>
                    <a:pt x="9" y="12"/>
                    <a:pt x="8" y="13"/>
                  </a:cubicBezTo>
                  <a:cubicBezTo>
                    <a:pt x="8" y="15"/>
                    <a:pt x="8" y="17"/>
                    <a:pt x="8" y="17"/>
                  </a:cubicBezTo>
                  <a:cubicBezTo>
                    <a:pt x="10" y="18"/>
                    <a:pt x="10" y="18"/>
                    <a:pt x="10" y="18"/>
                  </a:cubicBezTo>
                  <a:cubicBezTo>
                    <a:pt x="10" y="18"/>
                    <a:pt x="5" y="27"/>
                    <a:pt x="3" y="28"/>
                  </a:cubicBezTo>
                  <a:cubicBezTo>
                    <a:pt x="3" y="29"/>
                    <a:pt x="1" y="29"/>
                    <a:pt x="0" y="30"/>
                  </a:cubicBezTo>
                  <a:cubicBezTo>
                    <a:pt x="1" y="37"/>
                    <a:pt x="3" y="44"/>
                    <a:pt x="5" y="46"/>
                  </a:cubicBezTo>
                  <a:cubicBezTo>
                    <a:pt x="9" y="50"/>
                    <a:pt x="8" y="55"/>
                    <a:pt x="9" y="57"/>
                  </a:cubicBezTo>
                  <a:cubicBezTo>
                    <a:pt x="10" y="60"/>
                    <a:pt x="14" y="63"/>
                    <a:pt x="11" y="64"/>
                  </a:cubicBezTo>
                  <a:cubicBezTo>
                    <a:pt x="10" y="65"/>
                    <a:pt x="8" y="63"/>
                    <a:pt x="7" y="61"/>
                  </a:cubicBezTo>
                  <a:cubicBezTo>
                    <a:pt x="7" y="61"/>
                    <a:pt x="6" y="62"/>
                    <a:pt x="6" y="62"/>
                  </a:cubicBezTo>
                  <a:cubicBezTo>
                    <a:pt x="6" y="62"/>
                    <a:pt x="6" y="62"/>
                    <a:pt x="6" y="62"/>
                  </a:cubicBezTo>
                  <a:cubicBezTo>
                    <a:pt x="8" y="64"/>
                    <a:pt x="11" y="66"/>
                    <a:pt x="12" y="66"/>
                  </a:cubicBezTo>
                  <a:cubicBezTo>
                    <a:pt x="14" y="66"/>
                    <a:pt x="18" y="68"/>
                    <a:pt x="20" y="69"/>
                  </a:cubicBezTo>
                  <a:cubicBezTo>
                    <a:pt x="22" y="69"/>
                    <a:pt x="30" y="72"/>
                    <a:pt x="30" y="74"/>
                  </a:cubicBezTo>
                  <a:cubicBezTo>
                    <a:pt x="31" y="74"/>
                    <a:pt x="31" y="74"/>
                    <a:pt x="31" y="74"/>
                  </a:cubicBezTo>
                  <a:cubicBezTo>
                    <a:pt x="33" y="74"/>
                    <a:pt x="35" y="74"/>
                    <a:pt x="37" y="74"/>
                  </a:cubicBezTo>
                  <a:cubicBezTo>
                    <a:pt x="37" y="74"/>
                    <a:pt x="37" y="74"/>
                    <a:pt x="38" y="74"/>
                  </a:cubicBezTo>
                  <a:cubicBezTo>
                    <a:pt x="41" y="74"/>
                    <a:pt x="44" y="85"/>
                    <a:pt x="44" y="91"/>
                  </a:cubicBezTo>
                  <a:cubicBezTo>
                    <a:pt x="46" y="91"/>
                    <a:pt x="48" y="91"/>
                    <a:pt x="49" y="91"/>
                  </a:cubicBezTo>
                  <a:cubicBezTo>
                    <a:pt x="50" y="91"/>
                    <a:pt x="52" y="90"/>
                    <a:pt x="54" y="90"/>
                  </a:cubicBezTo>
                  <a:cubicBezTo>
                    <a:pt x="56" y="91"/>
                    <a:pt x="55" y="93"/>
                    <a:pt x="56" y="93"/>
                  </a:cubicBezTo>
                  <a:cubicBezTo>
                    <a:pt x="58" y="93"/>
                    <a:pt x="62" y="92"/>
                    <a:pt x="64" y="92"/>
                  </a:cubicBezTo>
                  <a:cubicBezTo>
                    <a:pt x="65" y="92"/>
                    <a:pt x="68" y="93"/>
                    <a:pt x="69" y="91"/>
                  </a:cubicBezTo>
                  <a:cubicBezTo>
                    <a:pt x="69" y="90"/>
                    <a:pt x="70" y="88"/>
                    <a:pt x="71" y="88"/>
                  </a:cubicBezTo>
                  <a:cubicBezTo>
                    <a:pt x="73" y="89"/>
                    <a:pt x="74" y="90"/>
                    <a:pt x="76" y="88"/>
                  </a:cubicBezTo>
                  <a:cubicBezTo>
                    <a:pt x="78" y="87"/>
                    <a:pt x="82" y="88"/>
                    <a:pt x="82" y="87"/>
                  </a:cubicBezTo>
                  <a:cubicBezTo>
                    <a:pt x="83" y="86"/>
                    <a:pt x="87" y="84"/>
                    <a:pt x="91" y="82"/>
                  </a:cubicBezTo>
                  <a:cubicBezTo>
                    <a:pt x="91" y="77"/>
                    <a:pt x="86" y="80"/>
                    <a:pt x="85" y="7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7" name="Freeform 333">
              <a:extLst>
                <a:ext uri="{FF2B5EF4-FFF2-40B4-BE49-F238E27FC236}">
                  <a16:creationId xmlns:a16="http://schemas.microsoft.com/office/drawing/2014/main" id="{1411CD8F-080B-9D7F-CFA3-69B89B610E35}"/>
                </a:ext>
              </a:extLst>
            </p:cNvPr>
            <p:cNvSpPr>
              <a:spLocks/>
            </p:cNvSpPr>
            <p:nvPr/>
          </p:nvSpPr>
          <p:spPr bwMode="auto">
            <a:xfrm>
              <a:off x="5449888" y="4651376"/>
              <a:ext cx="79375" cy="185738"/>
            </a:xfrm>
            <a:custGeom>
              <a:avLst/>
              <a:gdLst>
                <a:gd name="T0" fmla="*/ 25 w 28"/>
                <a:gd name="T1" fmla="*/ 43 h 66"/>
                <a:gd name="T2" fmla="*/ 20 w 28"/>
                <a:gd name="T3" fmla="*/ 38 h 66"/>
                <a:gd name="T4" fmla="*/ 20 w 28"/>
                <a:gd name="T5" fmla="*/ 39 h 66"/>
                <a:gd name="T6" fmla="*/ 11 w 28"/>
                <a:gd name="T7" fmla="*/ 26 h 66"/>
                <a:gd name="T8" fmla="*/ 12 w 28"/>
                <a:gd name="T9" fmla="*/ 11 h 66"/>
                <a:gd name="T10" fmla="*/ 10 w 28"/>
                <a:gd name="T11" fmla="*/ 0 h 66"/>
                <a:gd name="T12" fmla="*/ 4 w 28"/>
                <a:gd name="T13" fmla="*/ 0 h 66"/>
                <a:gd name="T14" fmla="*/ 7 w 28"/>
                <a:gd name="T15" fmla="*/ 9 h 66"/>
                <a:gd name="T16" fmla="*/ 4 w 28"/>
                <a:gd name="T17" fmla="*/ 10 h 66"/>
                <a:gd name="T18" fmla="*/ 5 w 28"/>
                <a:gd name="T19" fmla="*/ 24 h 66"/>
                <a:gd name="T20" fmla="*/ 1 w 28"/>
                <a:gd name="T21" fmla="*/ 26 h 66"/>
                <a:gd name="T22" fmla="*/ 0 w 28"/>
                <a:gd name="T23" fmla="*/ 34 h 66"/>
                <a:gd name="T24" fmla="*/ 2 w 28"/>
                <a:gd name="T25" fmla="*/ 38 h 66"/>
                <a:gd name="T26" fmla="*/ 2 w 28"/>
                <a:gd name="T27" fmla="*/ 38 h 66"/>
                <a:gd name="T28" fmla="*/ 7 w 28"/>
                <a:gd name="T29" fmla="*/ 42 h 66"/>
                <a:gd name="T30" fmla="*/ 14 w 28"/>
                <a:gd name="T31" fmla="*/ 43 h 66"/>
                <a:gd name="T32" fmla="*/ 12 w 28"/>
                <a:gd name="T33" fmla="*/ 54 h 66"/>
                <a:gd name="T34" fmla="*/ 20 w 28"/>
                <a:gd name="T35" fmla="*/ 64 h 66"/>
                <a:gd name="T36" fmla="*/ 21 w 28"/>
                <a:gd name="T37" fmla="*/ 57 h 66"/>
                <a:gd name="T38" fmla="*/ 26 w 28"/>
                <a:gd name="T39" fmla="*/ 51 h 66"/>
                <a:gd name="T40" fmla="*/ 25 w 28"/>
                <a:gd name="T4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66">
                  <a:moveTo>
                    <a:pt x="25" y="43"/>
                  </a:moveTo>
                  <a:cubicBezTo>
                    <a:pt x="24" y="41"/>
                    <a:pt x="22" y="39"/>
                    <a:pt x="20" y="38"/>
                  </a:cubicBezTo>
                  <a:cubicBezTo>
                    <a:pt x="20" y="38"/>
                    <a:pt x="20" y="39"/>
                    <a:pt x="20" y="39"/>
                  </a:cubicBezTo>
                  <a:cubicBezTo>
                    <a:pt x="18" y="42"/>
                    <a:pt x="12" y="32"/>
                    <a:pt x="11" y="26"/>
                  </a:cubicBezTo>
                  <a:cubicBezTo>
                    <a:pt x="10" y="20"/>
                    <a:pt x="14" y="17"/>
                    <a:pt x="12" y="11"/>
                  </a:cubicBezTo>
                  <a:cubicBezTo>
                    <a:pt x="10" y="6"/>
                    <a:pt x="8" y="2"/>
                    <a:pt x="10" y="0"/>
                  </a:cubicBezTo>
                  <a:cubicBezTo>
                    <a:pt x="8" y="0"/>
                    <a:pt x="6" y="0"/>
                    <a:pt x="4" y="0"/>
                  </a:cubicBezTo>
                  <a:cubicBezTo>
                    <a:pt x="5" y="3"/>
                    <a:pt x="7" y="7"/>
                    <a:pt x="7" y="9"/>
                  </a:cubicBezTo>
                  <a:cubicBezTo>
                    <a:pt x="7" y="10"/>
                    <a:pt x="5" y="8"/>
                    <a:pt x="4" y="10"/>
                  </a:cubicBezTo>
                  <a:cubicBezTo>
                    <a:pt x="3" y="12"/>
                    <a:pt x="3" y="22"/>
                    <a:pt x="5" y="24"/>
                  </a:cubicBezTo>
                  <a:cubicBezTo>
                    <a:pt x="7" y="26"/>
                    <a:pt x="1" y="25"/>
                    <a:pt x="1" y="26"/>
                  </a:cubicBezTo>
                  <a:cubicBezTo>
                    <a:pt x="1" y="28"/>
                    <a:pt x="1" y="34"/>
                    <a:pt x="0" y="34"/>
                  </a:cubicBezTo>
                  <a:cubicBezTo>
                    <a:pt x="0" y="35"/>
                    <a:pt x="1" y="36"/>
                    <a:pt x="2" y="38"/>
                  </a:cubicBezTo>
                  <a:cubicBezTo>
                    <a:pt x="2" y="38"/>
                    <a:pt x="2" y="38"/>
                    <a:pt x="2" y="38"/>
                  </a:cubicBezTo>
                  <a:cubicBezTo>
                    <a:pt x="2" y="38"/>
                    <a:pt x="6" y="42"/>
                    <a:pt x="7" y="42"/>
                  </a:cubicBezTo>
                  <a:cubicBezTo>
                    <a:pt x="9" y="42"/>
                    <a:pt x="13" y="40"/>
                    <a:pt x="14" y="43"/>
                  </a:cubicBezTo>
                  <a:cubicBezTo>
                    <a:pt x="15" y="47"/>
                    <a:pt x="12" y="53"/>
                    <a:pt x="12" y="54"/>
                  </a:cubicBezTo>
                  <a:cubicBezTo>
                    <a:pt x="13" y="56"/>
                    <a:pt x="20" y="66"/>
                    <a:pt x="20" y="64"/>
                  </a:cubicBezTo>
                  <a:cubicBezTo>
                    <a:pt x="21" y="63"/>
                    <a:pt x="19" y="59"/>
                    <a:pt x="21" y="57"/>
                  </a:cubicBezTo>
                  <a:cubicBezTo>
                    <a:pt x="23" y="55"/>
                    <a:pt x="26" y="57"/>
                    <a:pt x="26" y="51"/>
                  </a:cubicBezTo>
                  <a:cubicBezTo>
                    <a:pt x="25" y="45"/>
                    <a:pt x="28" y="45"/>
                    <a:pt x="25" y="4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8" name="Freeform 334">
              <a:extLst>
                <a:ext uri="{FF2B5EF4-FFF2-40B4-BE49-F238E27FC236}">
                  <a16:creationId xmlns:a16="http://schemas.microsoft.com/office/drawing/2014/main" id="{C3D77762-A6CE-00A6-2F46-665EE08062E1}"/>
                </a:ext>
              </a:extLst>
            </p:cNvPr>
            <p:cNvSpPr>
              <a:spLocks/>
            </p:cNvSpPr>
            <p:nvPr/>
          </p:nvSpPr>
          <p:spPr bwMode="auto">
            <a:xfrm>
              <a:off x="5449888" y="4651376"/>
              <a:ext cx="79375" cy="185738"/>
            </a:xfrm>
            <a:custGeom>
              <a:avLst/>
              <a:gdLst>
                <a:gd name="T0" fmla="*/ 25 w 28"/>
                <a:gd name="T1" fmla="*/ 43 h 66"/>
                <a:gd name="T2" fmla="*/ 20 w 28"/>
                <a:gd name="T3" fmla="*/ 38 h 66"/>
                <a:gd name="T4" fmla="*/ 20 w 28"/>
                <a:gd name="T5" fmla="*/ 39 h 66"/>
                <a:gd name="T6" fmla="*/ 11 w 28"/>
                <a:gd name="T7" fmla="*/ 26 h 66"/>
                <a:gd name="T8" fmla="*/ 12 w 28"/>
                <a:gd name="T9" fmla="*/ 11 h 66"/>
                <a:gd name="T10" fmla="*/ 10 w 28"/>
                <a:gd name="T11" fmla="*/ 0 h 66"/>
                <a:gd name="T12" fmla="*/ 4 w 28"/>
                <a:gd name="T13" fmla="*/ 0 h 66"/>
                <a:gd name="T14" fmla="*/ 7 w 28"/>
                <a:gd name="T15" fmla="*/ 9 h 66"/>
                <a:gd name="T16" fmla="*/ 4 w 28"/>
                <a:gd name="T17" fmla="*/ 10 h 66"/>
                <a:gd name="T18" fmla="*/ 5 w 28"/>
                <a:gd name="T19" fmla="*/ 24 h 66"/>
                <a:gd name="T20" fmla="*/ 1 w 28"/>
                <a:gd name="T21" fmla="*/ 26 h 66"/>
                <a:gd name="T22" fmla="*/ 0 w 28"/>
                <a:gd name="T23" fmla="*/ 34 h 66"/>
                <a:gd name="T24" fmla="*/ 2 w 28"/>
                <a:gd name="T25" fmla="*/ 38 h 66"/>
                <a:gd name="T26" fmla="*/ 2 w 28"/>
                <a:gd name="T27" fmla="*/ 38 h 66"/>
                <a:gd name="T28" fmla="*/ 7 w 28"/>
                <a:gd name="T29" fmla="*/ 42 h 66"/>
                <a:gd name="T30" fmla="*/ 14 w 28"/>
                <a:gd name="T31" fmla="*/ 43 h 66"/>
                <a:gd name="T32" fmla="*/ 12 w 28"/>
                <a:gd name="T33" fmla="*/ 54 h 66"/>
                <a:gd name="T34" fmla="*/ 20 w 28"/>
                <a:gd name="T35" fmla="*/ 64 h 66"/>
                <a:gd name="T36" fmla="*/ 21 w 28"/>
                <a:gd name="T37" fmla="*/ 57 h 66"/>
                <a:gd name="T38" fmla="*/ 26 w 28"/>
                <a:gd name="T39" fmla="*/ 51 h 66"/>
                <a:gd name="T40" fmla="*/ 25 w 28"/>
                <a:gd name="T4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66">
                  <a:moveTo>
                    <a:pt x="25" y="43"/>
                  </a:moveTo>
                  <a:cubicBezTo>
                    <a:pt x="24" y="41"/>
                    <a:pt x="22" y="39"/>
                    <a:pt x="20" y="38"/>
                  </a:cubicBezTo>
                  <a:cubicBezTo>
                    <a:pt x="20" y="38"/>
                    <a:pt x="20" y="39"/>
                    <a:pt x="20" y="39"/>
                  </a:cubicBezTo>
                  <a:cubicBezTo>
                    <a:pt x="18" y="42"/>
                    <a:pt x="12" y="32"/>
                    <a:pt x="11" y="26"/>
                  </a:cubicBezTo>
                  <a:cubicBezTo>
                    <a:pt x="10" y="20"/>
                    <a:pt x="14" y="17"/>
                    <a:pt x="12" y="11"/>
                  </a:cubicBezTo>
                  <a:cubicBezTo>
                    <a:pt x="10" y="6"/>
                    <a:pt x="8" y="2"/>
                    <a:pt x="10" y="0"/>
                  </a:cubicBezTo>
                  <a:cubicBezTo>
                    <a:pt x="8" y="0"/>
                    <a:pt x="6" y="0"/>
                    <a:pt x="4" y="0"/>
                  </a:cubicBezTo>
                  <a:cubicBezTo>
                    <a:pt x="5" y="3"/>
                    <a:pt x="7" y="7"/>
                    <a:pt x="7" y="9"/>
                  </a:cubicBezTo>
                  <a:cubicBezTo>
                    <a:pt x="7" y="10"/>
                    <a:pt x="5" y="8"/>
                    <a:pt x="4" y="10"/>
                  </a:cubicBezTo>
                  <a:cubicBezTo>
                    <a:pt x="3" y="12"/>
                    <a:pt x="3" y="22"/>
                    <a:pt x="5" y="24"/>
                  </a:cubicBezTo>
                  <a:cubicBezTo>
                    <a:pt x="7" y="26"/>
                    <a:pt x="1" y="25"/>
                    <a:pt x="1" y="26"/>
                  </a:cubicBezTo>
                  <a:cubicBezTo>
                    <a:pt x="1" y="28"/>
                    <a:pt x="1" y="34"/>
                    <a:pt x="0" y="34"/>
                  </a:cubicBezTo>
                  <a:cubicBezTo>
                    <a:pt x="0" y="35"/>
                    <a:pt x="1" y="36"/>
                    <a:pt x="2" y="38"/>
                  </a:cubicBezTo>
                  <a:cubicBezTo>
                    <a:pt x="2" y="38"/>
                    <a:pt x="2" y="38"/>
                    <a:pt x="2" y="38"/>
                  </a:cubicBezTo>
                  <a:cubicBezTo>
                    <a:pt x="2" y="38"/>
                    <a:pt x="6" y="42"/>
                    <a:pt x="7" y="42"/>
                  </a:cubicBezTo>
                  <a:cubicBezTo>
                    <a:pt x="9" y="42"/>
                    <a:pt x="13" y="40"/>
                    <a:pt x="14" y="43"/>
                  </a:cubicBezTo>
                  <a:cubicBezTo>
                    <a:pt x="15" y="47"/>
                    <a:pt x="12" y="53"/>
                    <a:pt x="12" y="54"/>
                  </a:cubicBezTo>
                  <a:cubicBezTo>
                    <a:pt x="13" y="56"/>
                    <a:pt x="20" y="66"/>
                    <a:pt x="20" y="64"/>
                  </a:cubicBezTo>
                  <a:cubicBezTo>
                    <a:pt x="21" y="63"/>
                    <a:pt x="19" y="59"/>
                    <a:pt x="21" y="57"/>
                  </a:cubicBezTo>
                  <a:cubicBezTo>
                    <a:pt x="23" y="55"/>
                    <a:pt x="26" y="57"/>
                    <a:pt x="26" y="51"/>
                  </a:cubicBezTo>
                  <a:cubicBezTo>
                    <a:pt x="25" y="45"/>
                    <a:pt x="28" y="45"/>
                    <a:pt x="25" y="4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29" name="Freeform 337">
              <a:extLst>
                <a:ext uri="{FF2B5EF4-FFF2-40B4-BE49-F238E27FC236}">
                  <a16:creationId xmlns:a16="http://schemas.microsoft.com/office/drawing/2014/main" id="{D7302351-8C4B-B946-A3E2-8D8BAE449534}"/>
                </a:ext>
              </a:extLst>
            </p:cNvPr>
            <p:cNvSpPr>
              <a:spLocks/>
            </p:cNvSpPr>
            <p:nvPr/>
          </p:nvSpPr>
          <p:spPr bwMode="auto">
            <a:xfrm>
              <a:off x="6291263" y="3386138"/>
              <a:ext cx="180975" cy="123825"/>
            </a:xfrm>
            <a:custGeom>
              <a:avLst/>
              <a:gdLst>
                <a:gd name="T0" fmla="*/ 52 w 64"/>
                <a:gd name="T1" fmla="*/ 35 h 44"/>
                <a:gd name="T2" fmla="*/ 56 w 64"/>
                <a:gd name="T3" fmla="*/ 38 h 44"/>
                <a:gd name="T4" fmla="*/ 62 w 64"/>
                <a:gd name="T5" fmla="*/ 40 h 44"/>
                <a:gd name="T6" fmla="*/ 64 w 64"/>
                <a:gd name="T7" fmla="*/ 39 h 44"/>
                <a:gd name="T8" fmla="*/ 63 w 64"/>
                <a:gd name="T9" fmla="*/ 28 h 44"/>
                <a:gd name="T10" fmla="*/ 54 w 64"/>
                <a:gd name="T11" fmla="*/ 23 h 44"/>
                <a:gd name="T12" fmla="*/ 53 w 64"/>
                <a:gd name="T13" fmla="*/ 15 h 44"/>
                <a:gd name="T14" fmla="*/ 42 w 64"/>
                <a:gd name="T15" fmla="*/ 16 h 44"/>
                <a:gd name="T16" fmla="*/ 35 w 64"/>
                <a:gd name="T17" fmla="*/ 15 h 44"/>
                <a:gd name="T18" fmla="*/ 27 w 64"/>
                <a:gd name="T19" fmla="*/ 14 h 44"/>
                <a:gd name="T20" fmla="*/ 15 w 64"/>
                <a:gd name="T21" fmla="*/ 13 h 44"/>
                <a:gd name="T22" fmla="*/ 21 w 64"/>
                <a:gd name="T23" fmla="*/ 8 h 44"/>
                <a:gd name="T24" fmla="*/ 24 w 64"/>
                <a:gd name="T25" fmla="*/ 8 h 44"/>
                <a:gd name="T26" fmla="*/ 27 w 64"/>
                <a:gd name="T27" fmla="*/ 1 h 44"/>
                <a:gd name="T28" fmla="*/ 21 w 64"/>
                <a:gd name="T29" fmla="*/ 3 h 44"/>
                <a:gd name="T30" fmla="*/ 15 w 64"/>
                <a:gd name="T31" fmla="*/ 4 h 44"/>
                <a:gd name="T32" fmla="*/ 11 w 64"/>
                <a:gd name="T33" fmla="*/ 9 h 44"/>
                <a:gd name="T34" fmla="*/ 8 w 64"/>
                <a:gd name="T35" fmla="*/ 13 h 44"/>
                <a:gd name="T36" fmla="*/ 0 w 64"/>
                <a:gd name="T37" fmla="*/ 16 h 44"/>
                <a:gd name="T38" fmla="*/ 5 w 64"/>
                <a:gd name="T39" fmla="*/ 23 h 44"/>
                <a:gd name="T40" fmla="*/ 6 w 64"/>
                <a:gd name="T41" fmla="*/ 30 h 44"/>
                <a:gd name="T42" fmla="*/ 3 w 64"/>
                <a:gd name="T43" fmla="*/ 39 h 44"/>
                <a:gd name="T44" fmla="*/ 7 w 64"/>
                <a:gd name="T45" fmla="*/ 40 h 44"/>
                <a:gd name="T46" fmla="*/ 15 w 64"/>
                <a:gd name="T47" fmla="*/ 37 h 44"/>
                <a:gd name="T48" fmla="*/ 23 w 64"/>
                <a:gd name="T49" fmla="*/ 33 h 44"/>
                <a:gd name="T50" fmla="*/ 31 w 64"/>
                <a:gd name="T51" fmla="*/ 26 h 44"/>
                <a:gd name="T52" fmla="*/ 34 w 64"/>
                <a:gd name="T53" fmla="*/ 33 h 44"/>
                <a:gd name="T54" fmla="*/ 35 w 64"/>
                <a:gd name="T55" fmla="*/ 43 h 44"/>
                <a:gd name="T56" fmla="*/ 39 w 64"/>
                <a:gd name="T57" fmla="*/ 43 h 44"/>
                <a:gd name="T58" fmla="*/ 43 w 64"/>
                <a:gd name="T59" fmla="*/ 42 h 44"/>
                <a:gd name="T60" fmla="*/ 52 w 64"/>
                <a:gd name="T6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44">
                  <a:moveTo>
                    <a:pt x="52" y="35"/>
                  </a:moveTo>
                  <a:cubicBezTo>
                    <a:pt x="54" y="37"/>
                    <a:pt x="54" y="38"/>
                    <a:pt x="56" y="38"/>
                  </a:cubicBezTo>
                  <a:cubicBezTo>
                    <a:pt x="57" y="38"/>
                    <a:pt x="60" y="38"/>
                    <a:pt x="62" y="40"/>
                  </a:cubicBezTo>
                  <a:cubicBezTo>
                    <a:pt x="63" y="39"/>
                    <a:pt x="64" y="39"/>
                    <a:pt x="64" y="39"/>
                  </a:cubicBezTo>
                  <a:cubicBezTo>
                    <a:pt x="64" y="39"/>
                    <a:pt x="63" y="31"/>
                    <a:pt x="63" y="28"/>
                  </a:cubicBezTo>
                  <a:cubicBezTo>
                    <a:pt x="62" y="25"/>
                    <a:pt x="54" y="23"/>
                    <a:pt x="54" y="23"/>
                  </a:cubicBezTo>
                  <a:cubicBezTo>
                    <a:pt x="53" y="15"/>
                    <a:pt x="53" y="15"/>
                    <a:pt x="53" y="15"/>
                  </a:cubicBezTo>
                  <a:cubicBezTo>
                    <a:pt x="53" y="15"/>
                    <a:pt x="44" y="17"/>
                    <a:pt x="42" y="16"/>
                  </a:cubicBezTo>
                  <a:cubicBezTo>
                    <a:pt x="40" y="15"/>
                    <a:pt x="37" y="17"/>
                    <a:pt x="35" y="15"/>
                  </a:cubicBezTo>
                  <a:cubicBezTo>
                    <a:pt x="33" y="12"/>
                    <a:pt x="30" y="16"/>
                    <a:pt x="27" y="14"/>
                  </a:cubicBezTo>
                  <a:cubicBezTo>
                    <a:pt x="24" y="12"/>
                    <a:pt x="16" y="15"/>
                    <a:pt x="15" y="13"/>
                  </a:cubicBezTo>
                  <a:cubicBezTo>
                    <a:pt x="15" y="12"/>
                    <a:pt x="19" y="8"/>
                    <a:pt x="21" y="8"/>
                  </a:cubicBezTo>
                  <a:cubicBezTo>
                    <a:pt x="22" y="8"/>
                    <a:pt x="23" y="8"/>
                    <a:pt x="24" y="8"/>
                  </a:cubicBezTo>
                  <a:cubicBezTo>
                    <a:pt x="25" y="7"/>
                    <a:pt x="28" y="2"/>
                    <a:pt x="27" y="1"/>
                  </a:cubicBezTo>
                  <a:cubicBezTo>
                    <a:pt x="26" y="0"/>
                    <a:pt x="23" y="1"/>
                    <a:pt x="21" y="3"/>
                  </a:cubicBezTo>
                  <a:cubicBezTo>
                    <a:pt x="19" y="4"/>
                    <a:pt x="16" y="2"/>
                    <a:pt x="15" y="4"/>
                  </a:cubicBezTo>
                  <a:cubicBezTo>
                    <a:pt x="14" y="6"/>
                    <a:pt x="13" y="9"/>
                    <a:pt x="11" y="9"/>
                  </a:cubicBezTo>
                  <a:cubicBezTo>
                    <a:pt x="9" y="9"/>
                    <a:pt x="10" y="12"/>
                    <a:pt x="8" y="13"/>
                  </a:cubicBezTo>
                  <a:cubicBezTo>
                    <a:pt x="6" y="14"/>
                    <a:pt x="1" y="14"/>
                    <a:pt x="0" y="16"/>
                  </a:cubicBezTo>
                  <a:cubicBezTo>
                    <a:pt x="0" y="19"/>
                    <a:pt x="6" y="20"/>
                    <a:pt x="5" y="23"/>
                  </a:cubicBezTo>
                  <a:cubicBezTo>
                    <a:pt x="5" y="26"/>
                    <a:pt x="9" y="29"/>
                    <a:pt x="6" y="30"/>
                  </a:cubicBezTo>
                  <a:cubicBezTo>
                    <a:pt x="4" y="32"/>
                    <a:pt x="3" y="34"/>
                    <a:pt x="3" y="39"/>
                  </a:cubicBezTo>
                  <a:cubicBezTo>
                    <a:pt x="4" y="40"/>
                    <a:pt x="6" y="41"/>
                    <a:pt x="7" y="40"/>
                  </a:cubicBezTo>
                  <a:cubicBezTo>
                    <a:pt x="8" y="37"/>
                    <a:pt x="15" y="40"/>
                    <a:pt x="15" y="37"/>
                  </a:cubicBezTo>
                  <a:cubicBezTo>
                    <a:pt x="15" y="35"/>
                    <a:pt x="23" y="36"/>
                    <a:pt x="23" y="33"/>
                  </a:cubicBezTo>
                  <a:cubicBezTo>
                    <a:pt x="23" y="31"/>
                    <a:pt x="28" y="26"/>
                    <a:pt x="31" y="26"/>
                  </a:cubicBezTo>
                  <a:cubicBezTo>
                    <a:pt x="34" y="26"/>
                    <a:pt x="31" y="31"/>
                    <a:pt x="34" y="33"/>
                  </a:cubicBezTo>
                  <a:cubicBezTo>
                    <a:pt x="38" y="35"/>
                    <a:pt x="33" y="41"/>
                    <a:pt x="35" y="43"/>
                  </a:cubicBezTo>
                  <a:cubicBezTo>
                    <a:pt x="35" y="44"/>
                    <a:pt x="37" y="44"/>
                    <a:pt x="39" y="43"/>
                  </a:cubicBezTo>
                  <a:cubicBezTo>
                    <a:pt x="40" y="43"/>
                    <a:pt x="42" y="42"/>
                    <a:pt x="43" y="42"/>
                  </a:cubicBezTo>
                  <a:cubicBezTo>
                    <a:pt x="46" y="39"/>
                    <a:pt x="51" y="35"/>
                    <a:pt x="52" y="35"/>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0" name="Freeform 338">
              <a:extLst>
                <a:ext uri="{FF2B5EF4-FFF2-40B4-BE49-F238E27FC236}">
                  <a16:creationId xmlns:a16="http://schemas.microsoft.com/office/drawing/2014/main" id="{128FCA20-8A9A-912B-416C-B482A081CC6F}"/>
                </a:ext>
              </a:extLst>
            </p:cNvPr>
            <p:cNvSpPr>
              <a:spLocks/>
            </p:cNvSpPr>
            <p:nvPr/>
          </p:nvSpPr>
          <p:spPr bwMode="auto">
            <a:xfrm>
              <a:off x="6291263" y="3386138"/>
              <a:ext cx="180975" cy="123825"/>
            </a:xfrm>
            <a:custGeom>
              <a:avLst/>
              <a:gdLst>
                <a:gd name="T0" fmla="*/ 52 w 64"/>
                <a:gd name="T1" fmla="*/ 35 h 44"/>
                <a:gd name="T2" fmla="*/ 56 w 64"/>
                <a:gd name="T3" fmla="*/ 38 h 44"/>
                <a:gd name="T4" fmla="*/ 62 w 64"/>
                <a:gd name="T5" fmla="*/ 40 h 44"/>
                <a:gd name="T6" fmla="*/ 64 w 64"/>
                <a:gd name="T7" fmla="*/ 39 h 44"/>
                <a:gd name="T8" fmla="*/ 63 w 64"/>
                <a:gd name="T9" fmla="*/ 28 h 44"/>
                <a:gd name="T10" fmla="*/ 54 w 64"/>
                <a:gd name="T11" fmla="*/ 23 h 44"/>
                <a:gd name="T12" fmla="*/ 53 w 64"/>
                <a:gd name="T13" fmla="*/ 15 h 44"/>
                <a:gd name="T14" fmla="*/ 42 w 64"/>
                <a:gd name="T15" fmla="*/ 16 h 44"/>
                <a:gd name="T16" fmla="*/ 35 w 64"/>
                <a:gd name="T17" fmla="*/ 15 h 44"/>
                <a:gd name="T18" fmla="*/ 27 w 64"/>
                <a:gd name="T19" fmla="*/ 14 h 44"/>
                <a:gd name="T20" fmla="*/ 15 w 64"/>
                <a:gd name="T21" fmla="*/ 13 h 44"/>
                <a:gd name="T22" fmla="*/ 21 w 64"/>
                <a:gd name="T23" fmla="*/ 8 h 44"/>
                <a:gd name="T24" fmla="*/ 24 w 64"/>
                <a:gd name="T25" fmla="*/ 8 h 44"/>
                <a:gd name="T26" fmla="*/ 27 w 64"/>
                <a:gd name="T27" fmla="*/ 1 h 44"/>
                <a:gd name="T28" fmla="*/ 21 w 64"/>
                <a:gd name="T29" fmla="*/ 3 h 44"/>
                <a:gd name="T30" fmla="*/ 15 w 64"/>
                <a:gd name="T31" fmla="*/ 4 h 44"/>
                <a:gd name="T32" fmla="*/ 11 w 64"/>
                <a:gd name="T33" fmla="*/ 9 h 44"/>
                <a:gd name="T34" fmla="*/ 8 w 64"/>
                <a:gd name="T35" fmla="*/ 13 h 44"/>
                <a:gd name="T36" fmla="*/ 0 w 64"/>
                <a:gd name="T37" fmla="*/ 16 h 44"/>
                <a:gd name="T38" fmla="*/ 5 w 64"/>
                <a:gd name="T39" fmla="*/ 23 h 44"/>
                <a:gd name="T40" fmla="*/ 6 w 64"/>
                <a:gd name="T41" fmla="*/ 30 h 44"/>
                <a:gd name="T42" fmla="*/ 3 w 64"/>
                <a:gd name="T43" fmla="*/ 39 h 44"/>
                <a:gd name="T44" fmla="*/ 7 w 64"/>
                <a:gd name="T45" fmla="*/ 40 h 44"/>
                <a:gd name="T46" fmla="*/ 15 w 64"/>
                <a:gd name="T47" fmla="*/ 37 h 44"/>
                <a:gd name="T48" fmla="*/ 23 w 64"/>
                <a:gd name="T49" fmla="*/ 33 h 44"/>
                <a:gd name="T50" fmla="*/ 31 w 64"/>
                <a:gd name="T51" fmla="*/ 26 h 44"/>
                <a:gd name="T52" fmla="*/ 34 w 64"/>
                <a:gd name="T53" fmla="*/ 33 h 44"/>
                <a:gd name="T54" fmla="*/ 35 w 64"/>
                <a:gd name="T55" fmla="*/ 43 h 44"/>
                <a:gd name="T56" fmla="*/ 39 w 64"/>
                <a:gd name="T57" fmla="*/ 43 h 44"/>
                <a:gd name="T58" fmla="*/ 43 w 64"/>
                <a:gd name="T59" fmla="*/ 42 h 44"/>
                <a:gd name="T60" fmla="*/ 52 w 64"/>
                <a:gd name="T6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44">
                  <a:moveTo>
                    <a:pt x="52" y="35"/>
                  </a:moveTo>
                  <a:cubicBezTo>
                    <a:pt x="54" y="37"/>
                    <a:pt x="54" y="38"/>
                    <a:pt x="56" y="38"/>
                  </a:cubicBezTo>
                  <a:cubicBezTo>
                    <a:pt x="57" y="38"/>
                    <a:pt x="60" y="38"/>
                    <a:pt x="62" y="40"/>
                  </a:cubicBezTo>
                  <a:cubicBezTo>
                    <a:pt x="63" y="39"/>
                    <a:pt x="64" y="39"/>
                    <a:pt x="64" y="39"/>
                  </a:cubicBezTo>
                  <a:cubicBezTo>
                    <a:pt x="64" y="39"/>
                    <a:pt x="63" y="31"/>
                    <a:pt x="63" y="28"/>
                  </a:cubicBezTo>
                  <a:cubicBezTo>
                    <a:pt x="62" y="25"/>
                    <a:pt x="54" y="23"/>
                    <a:pt x="54" y="23"/>
                  </a:cubicBezTo>
                  <a:cubicBezTo>
                    <a:pt x="53" y="15"/>
                    <a:pt x="53" y="15"/>
                    <a:pt x="53" y="15"/>
                  </a:cubicBezTo>
                  <a:cubicBezTo>
                    <a:pt x="53" y="15"/>
                    <a:pt x="44" y="17"/>
                    <a:pt x="42" y="16"/>
                  </a:cubicBezTo>
                  <a:cubicBezTo>
                    <a:pt x="40" y="15"/>
                    <a:pt x="37" y="17"/>
                    <a:pt x="35" y="15"/>
                  </a:cubicBezTo>
                  <a:cubicBezTo>
                    <a:pt x="33" y="12"/>
                    <a:pt x="30" y="16"/>
                    <a:pt x="27" y="14"/>
                  </a:cubicBezTo>
                  <a:cubicBezTo>
                    <a:pt x="24" y="12"/>
                    <a:pt x="16" y="15"/>
                    <a:pt x="15" y="13"/>
                  </a:cubicBezTo>
                  <a:cubicBezTo>
                    <a:pt x="15" y="12"/>
                    <a:pt x="19" y="8"/>
                    <a:pt x="21" y="8"/>
                  </a:cubicBezTo>
                  <a:cubicBezTo>
                    <a:pt x="22" y="8"/>
                    <a:pt x="23" y="8"/>
                    <a:pt x="24" y="8"/>
                  </a:cubicBezTo>
                  <a:cubicBezTo>
                    <a:pt x="25" y="7"/>
                    <a:pt x="28" y="2"/>
                    <a:pt x="27" y="1"/>
                  </a:cubicBezTo>
                  <a:cubicBezTo>
                    <a:pt x="26" y="0"/>
                    <a:pt x="23" y="1"/>
                    <a:pt x="21" y="3"/>
                  </a:cubicBezTo>
                  <a:cubicBezTo>
                    <a:pt x="19" y="4"/>
                    <a:pt x="16" y="2"/>
                    <a:pt x="15" y="4"/>
                  </a:cubicBezTo>
                  <a:cubicBezTo>
                    <a:pt x="14" y="6"/>
                    <a:pt x="13" y="9"/>
                    <a:pt x="11" y="9"/>
                  </a:cubicBezTo>
                  <a:cubicBezTo>
                    <a:pt x="9" y="9"/>
                    <a:pt x="10" y="12"/>
                    <a:pt x="8" y="13"/>
                  </a:cubicBezTo>
                  <a:cubicBezTo>
                    <a:pt x="6" y="14"/>
                    <a:pt x="1" y="14"/>
                    <a:pt x="0" y="16"/>
                  </a:cubicBezTo>
                  <a:cubicBezTo>
                    <a:pt x="0" y="19"/>
                    <a:pt x="6" y="20"/>
                    <a:pt x="5" y="23"/>
                  </a:cubicBezTo>
                  <a:cubicBezTo>
                    <a:pt x="5" y="26"/>
                    <a:pt x="9" y="29"/>
                    <a:pt x="6" y="30"/>
                  </a:cubicBezTo>
                  <a:cubicBezTo>
                    <a:pt x="4" y="32"/>
                    <a:pt x="3" y="34"/>
                    <a:pt x="3" y="39"/>
                  </a:cubicBezTo>
                  <a:cubicBezTo>
                    <a:pt x="4" y="40"/>
                    <a:pt x="6" y="41"/>
                    <a:pt x="7" y="40"/>
                  </a:cubicBezTo>
                  <a:cubicBezTo>
                    <a:pt x="8" y="37"/>
                    <a:pt x="15" y="40"/>
                    <a:pt x="15" y="37"/>
                  </a:cubicBezTo>
                  <a:cubicBezTo>
                    <a:pt x="15" y="35"/>
                    <a:pt x="23" y="36"/>
                    <a:pt x="23" y="33"/>
                  </a:cubicBezTo>
                  <a:cubicBezTo>
                    <a:pt x="23" y="31"/>
                    <a:pt x="28" y="26"/>
                    <a:pt x="31" y="26"/>
                  </a:cubicBezTo>
                  <a:cubicBezTo>
                    <a:pt x="34" y="26"/>
                    <a:pt x="31" y="31"/>
                    <a:pt x="34" y="33"/>
                  </a:cubicBezTo>
                  <a:cubicBezTo>
                    <a:pt x="38" y="35"/>
                    <a:pt x="33" y="41"/>
                    <a:pt x="35" y="43"/>
                  </a:cubicBezTo>
                  <a:cubicBezTo>
                    <a:pt x="35" y="44"/>
                    <a:pt x="37" y="44"/>
                    <a:pt x="39" y="43"/>
                  </a:cubicBezTo>
                  <a:cubicBezTo>
                    <a:pt x="40" y="43"/>
                    <a:pt x="42" y="42"/>
                    <a:pt x="43" y="42"/>
                  </a:cubicBezTo>
                  <a:cubicBezTo>
                    <a:pt x="46" y="39"/>
                    <a:pt x="51" y="35"/>
                    <a:pt x="52" y="35"/>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1" name="Freeform 339">
              <a:extLst>
                <a:ext uri="{FF2B5EF4-FFF2-40B4-BE49-F238E27FC236}">
                  <a16:creationId xmlns:a16="http://schemas.microsoft.com/office/drawing/2014/main" id="{8ACF1EB2-5A2C-766E-C93B-565DF5C1026C}"/>
                </a:ext>
              </a:extLst>
            </p:cNvPr>
            <p:cNvSpPr>
              <a:spLocks/>
            </p:cNvSpPr>
            <p:nvPr/>
          </p:nvSpPr>
          <p:spPr bwMode="auto">
            <a:xfrm>
              <a:off x="2817813" y="3803651"/>
              <a:ext cx="19050" cy="41275"/>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5"/>
                  </a:cubicBezTo>
                  <a:cubicBezTo>
                    <a:pt x="0" y="2"/>
                    <a:pt x="1" y="0"/>
                    <a:pt x="3" y="3"/>
                  </a:cubicBezTo>
                  <a:cubicBezTo>
                    <a:pt x="5" y="6"/>
                    <a:pt x="3" y="8"/>
                    <a:pt x="4" y="9"/>
                  </a:cubicBezTo>
                  <a:cubicBezTo>
                    <a:pt x="4" y="10"/>
                    <a:pt x="7" y="12"/>
                    <a:pt x="6" y="1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2" name="Freeform 340">
              <a:extLst>
                <a:ext uri="{FF2B5EF4-FFF2-40B4-BE49-F238E27FC236}">
                  <a16:creationId xmlns:a16="http://schemas.microsoft.com/office/drawing/2014/main" id="{1C881E3F-2445-5377-9B2C-AA933F6BCDC4}"/>
                </a:ext>
              </a:extLst>
            </p:cNvPr>
            <p:cNvSpPr>
              <a:spLocks/>
            </p:cNvSpPr>
            <p:nvPr/>
          </p:nvSpPr>
          <p:spPr bwMode="auto">
            <a:xfrm>
              <a:off x="2817813" y="3803651"/>
              <a:ext cx="19050" cy="41275"/>
            </a:xfrm>
            <a:custGeom>
              <a:avLst/>
              <a:gdLst>
                <a:gd name="T0" fmla="*/ 6 w 7"/>
                <a:gd name="T1" fmla="*/ 14 h 15"/>
                <a:gd name="T2" fmla="*/ 3 w 7"/>
                <a:gd name="T3" fmla="*/ 11 h 15"/>
                <a:gd name="T4" fmla="*/ 0 w 7"/>
                <a:gd name="T5" fmla="*/ 5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5"/>
                  </a:cubicBezTo>
                  <a:cubicBezTo>
                    <a:pt x="0" y="2"/>
                    <a:pt x="1" y="0"/>
                    <a:pt x="3" y="3"/>
                  </a:cubicBezTo>
                  <a:cubicBezTo>
                    <a:pt x="5" y="6"/>
                    <a:pt x="3" y="8"/>
                    <a:pt x="4" y="9"/>
                  </a:cubicBezTo>
                  <a:cubicBezTo>
                    <a:pt x="4" y="10"/>
                    <a:pt x="7" y="12"/>
                    <a:pt x="6" y="1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3" name="Freeform 341">
              <a:extLst>
                <a:ext uri="{FF2B5EF4-FFF2-40B4-BE49-F238E27FC236}">
                  <a16:creationId xmlns:a16="http://schemas.microsoft.com/office/drawing/2014/main" id="{F036C428-9AD8-847D-AC64-F092C186A0FE}"/>
                </a:ext>
              </a:extLst>
            </p:cNvPr>
            <p:cNvSpPr>
              <a:spLocks/>
            </p:cNvSpPr>
            <p:nvPr/>
          </p:nvSpPr>
          <p:spPr bwMode="auto">
            <a:xfrm>
              <a:off x="3209926" y="4160838"/>
              <a:ext cx="26988" cy="25400"/>
            </a:xfrm>
            <a:custGeom>
              <a:avLst/>
              <a:gdLst>
                <a:gd name="T0" fmla="*/ 2 w 10"/>
                <a:gd name="T1" fmla="*/ 8 h 9"/>
                <a:gd name="T2" fmla="*/ 1 w 10"/>
                <a:gd name="T3" fmla="*/ 4 h 9"/>
                <a:gd name="T4" fmla="*/ 8 w 10"/>
                <a:gd name="T5" fmla="*/ 2 h 9"/>
                <a:gd name="T6" fmla="*/ 8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0" y="7"/>
                    <a:pt x="3" y="5"/>
                    <a:pt x="1" y="4"/>
                  </a:cubicBezTo>
                  <a:cubicBezTo>
                    <a:pt x="0" y="3"/>
                    <a:pt x="6" y="0"/>
                    <a:pt x="8" y="2"/>
                  </a:cubicBezTo>
                  <a:cubicBezTo>
                    <a:pt x="10" y="4"/>
                    <a:pt x="10" y="6"/>
                    <a:pt x="8" y="7"/>
                  </a:cubicBezTo>
                  <a:cubicBezTo>
                    <a:pt x="6" y="8"/>
                    <a:pt x="3" y="9"/>
                    <a:pt x="2" y="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4" name="Freeform 342">
              <a:extLst>
                <a:ext uri="{FF2B5EF4-FFF2-40B4-BE49-F238E27FC236}">
                  <a16:creationId xmlns:a16="http://schemas.microsoft.com/office/drawing/2014/main" id="{034EE44F-1390-E441-9105-809C88FF8D4A}"/>
                </a:ext>
              </a:extLst>
            </p:cNvPr>
            <p:cNvSpPr>
              <a:spLocks/>
            </p:cNvSpPr>
            <p:nvPr/>
          </p:nvSpPr>
          <p:spPr bwMode="auto">
            <a:xfrm>
              <a:off x="3209926" y="4160838"/>
              <a:ext cx="26988" cy="25400"/>
            </a:xfrm>
            <a:custGeom>
              <a:avLst/>
              <a:gdLst>
                <a:gd name="T0" fmla="*/ 2 w 10"/>
                <a:gd name="T1" fmla="*/ 8 h 9"/>
                <a:gd name="T2" fmla="*/ 1 w 10"/>
                <a:gd name="T3" fmla="*/ 4 h 9"/>
                <a:gd name="T4" fmla="*/ 8 w 10"/>
                <a:gd name="T5" fmla="*/ 2 h 9"/>
                <a:gd name="T6" fmla="*/ 8 w 10"/>
                <a:gd name="T7" fmla="*/ 7 h 9"/>
                <a:gd name="T8" fmla="*/ 2 w 10"/>
                <a:gd name="T9" fmla="*/ 8 h 9"/>
              </a:gdLst>
              <a:ahLst/>
              <a:cxnLst>
                <a:cxn ang="0">
                  <a:pos x="T0" y="T1"/>
                </a:cxn>
                <a:cxn ang="0">
                  <a:pos x="T2" y="T3"/>
                </a:cxn>
                <a:cxn ang="0">
                  <a:pos x="T4" y="T5"/>
                </a:cxn>
                <a:cxn ang="0">
                  <a:pos x="T6" y="T7"/>
                </a:cxn>
                <a:cxn ang="0">
                  <a:pos x="T8" y="T9"/>
                </a:cxn>
              </a:cxnLst>
              <a:rect l="0" t="0" r="r" b="b"/>
              <a:pathLst>
                <a:path w="10" h="9">
                  <a:moveTo>
                    <a:pt x="2" y="8"/>
                  </a:moveTo>
                  <a:cubicBezTo>
                    <a:pt x="0" y="7"/>
                    <a:pt x="3" y="5"/>
                    <a:pt x="1" y="4"/>
                  </a:cubicBezTo>
                  <a:cubicBezTo>
                    <a:pt x="0" y="3"/>
                    <a:pt x="6" y="0"/>
                    <a:pt x="8" y="2"/>
                  </a:cubicBezTo>
                  <a:cubicBezTo>
                    <a:pt x="10" y="4"/>
                    <a:pt x="10" y="6"/>
                    <a:pt x="8" y="7"/>
                  </a:cubicBezTo>
                  <a:cubicBezTo>
                    <a:pt x="6" y="8"/>
                    <a:pt x="3" y="9"/>
                    <a:pt x="2" y="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5" name="Freeform 343">
              <a:extLst>
                <a:ext uri="{FF2B5EF4-FFF2-40B4-BE49-F238E27FC236}">
                  <a16:creationId xmlns:a16="http://schemas.microsoft.com/office/drawing/2014/main" id="{08BEDA28-F7E0-4FEA-D87B-BE5E1B60F8CF}"/>
                </a:ext>
              </a:extLst>
            </p:cNvPr>
            <p:cNvSpPr>
              <a:spLocks/>
            </p:cNvSpPr>
            <p:nvPr/>
          </p:nvSpPr>
          <p:spPr bwMode="auto">
            <a:xfrm>
              <a:off x="5705476" y="3375026"/>
              <a:ext cx="82550" cy="66675"/>
            </a:xfrm>
            <a:custGeom>
              <a:avLst/>
              <a:gdLst>
                <a:gd name="T0" fmla="*/ 27 w 29"/>
                <a:gd name="T1" fmla="*/ 19 h 24"/>
                <a:gd name="T2" fmla="*/ 22 w 29"/>
                <a:gd name="T3" fmla="*/ 12 h 24"/>
                <a:gd name="T4" fmla="*/ 19 w 29"/>
                <a:gd name="T5" fmla="*/ 6 h 24"/>
                <a:gd name="T6" fmla="*/ 16 w 29"/>
                <a:gd name="T7" fmla="*/ 1 h 24"/>
                <a:gd name="T8" fmla="*/ 9 w 29"/>
                <a:gd name="T9" fmla="*/ 0 h 24"/>
                <a:gd name="T10" fmla="*/ 0 w 29"/>
                <a:gd name="T11" fmla="*/ 2 h 24"/>
                <a:gd name="T12" fmla="*/ 2 w 29"/>
                <a:gd name="T13" fmla="*/ 8 h 24"/>
                <a:gd name="T14" fmla="*/ 9 w 29"/>
                <a:gd name="T15" fmla="*/ 11 h 24"/>
                <a:gd name="T16" fmla="*/ 10 w 29"/>
                <a:gd name="T17" fmla="*/ 14 h 24"/>
                <a:gd name="T18" fmla="*/ 11 w 29"/>
                <a:gd name="T19" fmla="*/ 14 h 24"/>
                <a:gd name="T20" fmla="*/ 13 w 29"/>
                <a:gd name="T21" fmla="*/ 16 h 24"/>
                <a:gd name="T22" fmla="*/ 17 w 29"/>
                <a:gd name="T23" fmla="*/ 18 h 24"/>
                <a:gd name="T24" fmla="*/ 21 w 29"/>
                <a:gd name="T25" fmla="*/ 19 h 24"/>
                <a:gd name="T26" fmla="*/ 23 w 29"/>
                <a:gd name="T27" fmla="*/ 24 h 24"/>
                <a:gd name="T28" fmla="*/ 29 w 29"/>
                <a:gd name="T29" fmla="*/ 23 h 24"/>
                <a:gd name="T30" fmla="*/ 27 w 29"/>
                <a:gd name="T3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4">
                  <a:moveTo>
                    <a:pt x="27" y="19"/>
                  </a:moveTo>
                  <a:cubicBezTo>
                    <a:pt x="27" y="17"/>
                    <a:pt x="22" y="15"/>
                    <a:pt x="22" y="12"/>
                  </a:cubicBezTo>
                  <a:cubicBezTo>
                    <a:pt x="22" y="10"/>
                    <a:pt x="18" y="8"/>
                    <a:pt x="19" y="6"/>
                  </a:cubicBezTo>
                  <a:cubicBezTo>
                    <a:pt x="19" y="4"/>
                    <a:pt x="17" y="2"/>
                    <a:pt x="16" y="1"/>
                  </a:cubicBezTo>
                  <a:cubicBezTo>
                    <a:pt x="14" y="0"/>
                    <a:pt x="11" y="0"/>
                    <a:pt x="9" y="0"/>
                  </a:cubicBezTo>
                  <a:cubicBezTo>
                    <a:pt x="6" y="0"/>
                    <a:pt x="3" y="1"/>
                    <a:pt x="0" y="2"/>
                  </a:cubicBezTo>
                  <a:cubicBezTo>
                    <a:pt x="2" y="4"/>
                    <a:pt x="1" y="5"/>
                    <a:pt x="2" y="8"/>
                  </a:cubicBezTo>
                  <a:cubicBezTo>
                    <a:pt x="4" y="12"/>
                    <a:pt x="7" y="10"/>
                    <a:pt x="9" y="11"/>
                  </a:cubicBezTo>
                  <a:cubicBezTo>
                    <a:pt x="9" y="12"/>
                    <a:pt x="10" y="13"/>
                    <a:pt x="10" y="14"/>
                  </a:cubicBezTo>
                  <a:cubicBezTo>
                    <a:pt x="10" y="14"/>
                    <a:pt x="11" y="14"/>
                    <a:pt x="11" y="14"/>
                  </a:cubicBezTo>
                  <a:cubicBezTo>
                    <a:pt x="12" y="15"/>
                    <a:pt x="13" y="15"/>
                    <a:pt x="13" y="16"/>
                  </a:cubicBezTo>
                  <a:cubicBezTo>
                    <a:pt x="15" y="17"/>
                    <a:pt x="17" y="18"/>
                    <a:pt x="17" y="18"/>
                  </a:cubicBezTo>
                  <a:cubicBezTo>
                    <a:pt x="18" y="19"/>
                    <a:pt x="19" y="17"/>
                    <a:pt x="21" y="19"/>
                  </a:cubicBezTo>
                  <a:cubicBezTo>
                    <a:pt x="23" y="22"/>
                    <a:pt x="23" y="22"/>
                    <a:pt x="23" y="24"/>
                  </a:cubicBezTo>
                  <a:cubicBezTo>
                    <a:pt x="25" y="24"/>
                    <a:pt x="27" y="24"/>
                    <a:pt x="29" y="23"/>
                  </a:cubicBezTo>
                  <a:cubicBezTo>
                    <a:pt x="28" y="21"/>
                    <a:pt x="27" y="20"/>
                    <a:pt x="27" y="1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6" name="Freeform 344">
              <a:extLst>
                <a:ext uri="{FF2B5EF4-FFF2-40B4-BE49-F238E27FC236}">
                  <a16:creationId xmlns:a16="http://schemas.microsoft.com/office/drawing/2014/main" id="{B56EEC9E-0863-98AB-AA90-5247058F65CD}"/>
                </a:ext>
              </a:extLst>
            </p:cNvPr>
            <p:cNvSpPr>
              <a:spLocks/>
            </p:cNvSpPr>
            <p:nvPr/>
          </p:nvSpPr>
          <p:spPr bwMode="auto">
            <a:xfrm>
              <a:off x="5705476" y="3375026"/>
              <a:ext cx="82550" cy="66675"/>
            </a:xfrm>
            <a:custGeom>
              <a:avLst/>
              <a:gdLst>
                <a:gd name="T0" fmla="*/ 27 w 29"/>
                <a:gd name="T1" fmla="*/ 19 h 24"/>
                <a:gd name="T2" fmla="*/ 22 w 29"/>
                <a:gd name="T3" fmla="*/ 12 h 24"/>
                <a:gd name="T4" fmla="*/ 19 w 29"/>
                <a:gd name="T5" fmla="*/ 6 h 24"/>
                <a:gd name="T6" fmla="*/ 16 w 29"/>
                <a:gd name="T7" fmla="*/ 1 h 24"/>
                <a:gd name="T8" fmla="*/ 9 w 29"/>
                <a:gd name="T9" fmla="*/ 0 h 24"/>
                <a:gd name="T10" fmla="*/ 0 w 29"/>
                <a:gd name="T11" fmla="*/ 2 h 24"/>
                <a:gd name="T12" fmla="*/ 2 w 29"/>
                <a:gd name="T13" fmla="*/ 8 h 24"/>
                <a:gd name="T14" fmla="*/ 9 w 29"/>
                <a:gd name="T15" fmla="*/ 11 h 24"/>
                <a:gd name="T16" fmla="*/ 10 w 29"/>
                <a:gd name="T17" fmla="*/ 14 h 24"/>
                <a:gd name="T18" fmla="*/ 11 w 29"/>
                <a:gd name="T19" fmla="*/ 14 h 24"/>
                <a:gd name="T20" fmla="*/ 13 w 29"/>
                <a:gd name="T21" fmla="*/ 16 h 24"/>
                <a:gd name="T22" fmla="*/ 17 w 29"/>
                <a:gd name="T23" fmla="*/ 18 h 24"/>
                <a:gd name="T24" fmla="*/ 21 w 29"/>
                <a:gd name="T25" fmla="*/ 19 h 24"/>
                <a:gd name="T26" fmla="*/ 23 w 29"/>
                <a:gd name="T27" fmla="*/ 24 h 24"/>
                <a:gd name="T28" fmla="*/ 29 w 29"/>
                <a:gd name="T29" fmla="*/ 23 h 24"/>
                <a:gd name="T30" fmla="*/ 27 w 29"/>
                <a:gd name="T3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4">
                  <a:moveTo>
                    <a:pt x="27" y="19"/>
                  </a:moveTo>
                  <a:cubicBezTo>
                    <a:pt x="27" y="17"/>
                    <a:pt x="22" y="15"/>
                    <a:pt x="22" y="12"/>
                  </a:cubicBezTo>
                  <a:cubicBezTo>
                    <a:pt x="22" y="10"/>
                    <a:pt x="18" y="8"/>
                    <a:pt x="19" y="6"/>
                  </a:cubicBezTo>
                  <a:cubicBezTo>
                    <a:pt x="19" y="4"/>
                    <a:pt x="17" y="2"/>
                    <a:pt x="16" y="1"/>
                  </a:cubicBezTo>
                  <a:cubicBezTo>
                    <a:pt x="14" y="0"/>
                    <a:pt x="11" y="0"/>
                    <a:pt x="9" y="0"/>
                  </a:cubicBezTo>
                  <a:cubicBezTo>
                    <a:pt x="6" y="0"/>
                    <a:pt x="3" y="1"/>
                    <a:pt x="0" y="2"/>
                  </a:cubicBezTo>
                  <a:cubicBezTo>
                    <a:pt x="2" y="4"/>
                    <a:pt x="1" y="5"/>
                    <a:pt x="2" y="8"/>
                  </a:cubicBezTo>
                  <a:cubicBezTo>
                    <a:pt x="4" y="12"/>
                    <a:pt x="7" y="10"/>
                    <a:pt x="9" y="11"/>
                  </a:cubicBezTo>
                  <a:cubicBezTo>
                    <a:pt x="9" y="12"/>
                    <a:pt x="10" y="13"/>
                    <a:pt x="10" y="14"/>
                  </a:cubicBezTo>
                  <a:cubicBezTo>
                    <a:pt x="10" y="14"/>
                    <a:pt x="11" y="14"/>
                    <a:pt x="11" y="14"/>
                  </a:cubicBezTo>
                  <a:cubicBezTo>
                    <a:pt x="12" y="15"/>
                    <a:pt x="13" y="15"/>
                    <a:pt x="13" y="16"/>
                  </a:cubicBezTo>
                  <a:cubicBezTo>
                    <a:pt x="15" y="17"/>
                    <a:pt x="17" y="18"/>
                    <a:pt x="17" y="18"/>
                  </a:cubicBezTo>
                  <a:cubicBezTo>
                    <a:pt x="18" y="19"/>
                    <a:pt x="19" y="17"/>
                    <a:pt x="21" y="19"/>
                  </a:cubicBezTo>
                  <a:cubicBezTo>
                    <a:pt x="23" y="22"/>
                    <a:pt x="23" y="22"/>
                    <a:pt x="23" y="24"/>
                  </a:cubicBezTo>
                  <a:cubicBezTo>
                    <a:pt x="25" y="24"/>
                    <a:pt x="27" y="24"/>
                    <a:pt x="29" y="23"/>
                  </a:cubicBezTo>
                  <a:cubicBezTo>
                    <a:pt x="28" y="21"/>
                    <a:pt x="27" y="20"/>
                    <a:pt x="27" y="1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7" name="Freeform 345">
              <a:extLst>
                <a:ext uri="{FF2B5EF4-FFF2-40B4-BE49-F238E27FC236}">
                  <a16:creationId xmlns:a16="http://schemas.microsoft.com/office/drawing/2014/main" id="{BCE4FE80-8EC6-6E14-1865-339B64BAB444}"/>
                </a:ext>
              </a:extLst>
            </p:cNvPr>
            <p:cNvSpPr>
              <a:spLocks noEditPoints="1"/>
            </p:cNvSpPr>
            <p:nvPr/>
          </p:nvSpPr>
          <p:spPr bwMode="auto">
            <a:xfrm>
              <a:off x="5741988" y="3357563"/>
              <a:ext cx="119063" cy="98425"/>
            </a:xfrm>
            <a:custGeom>
              <a:avLst/>
              <a:gdLst>
                <a:gd name="T0" fmla="*/ 40 w 42"/>
                <a:gd name="T1" fmla="*/ 12 h 35"/>
                <a:gd name="T2" fmla="*/ 32 w 42"/>
                <a:gd name="T3" fmla="*/ 2 h 35"/>
                <a:gd name="T4" fmla="*/ 27 w 42"/>
                <a:gd name="T5" fmla="*/ 6 h 35"/>
                <a:gd name="T6" fmla="*/ 23 w 42"/>
                <a:gd name="T7" fmla="*/ 6 h 35"/>
                <a:gd name="T8" fmla="*/ 17 w 42"/>
                <a:gd name="T9" fmla="*/ 1 h 35"/>
                <a:gd name="T10" fmla="*/ 14 w 42"/>
                <a:gd name="T11" fmla="*/ 0 h 35"/>
                <a:gd name="T12" fmla="*/ 12 w 42"/>
                <a:gd name="T13" fmla="*/ 3 h 35"/>
                <a:gd name="T14" fmla="*/ 15 w 42"/>
                <a:gd name="T15" fmla="*/ 7 h 35"/>
                <a:gd name="T16" fmla="*/ 9 w 42"/>
                <a:gd name="T17" fmla="*/ 7 h 35"/>
                <a:gd name="T18" fmla="*/ 3 w 42"/>
                <a:gd name="T19" fmla="*/ 5 h 35"/>
                <a:gd name="T20" fmla="*/ 6 w 42"/>
                <a:gd name="T21" fmla="*/ 12 h 35"/>
                <a:gd name="T22" fmla="*/ 9 w 42"/>
                <a:gd name="T23" fmla="*/ 18 h 35"/>
                <a:gd name="T24" fmla="*/ 14 w 42"/>
                <a:gd name="T25" fmla="*/ 25 h 35"/>
                <a:gd name="T26" fmla="*/ 16 w 42"/>
                <a:gd name="T27" fmla="*/ 29 h 35"/>
                <a:gd name="T28" fmla="*/ 26 w 42"/>
                <a:gd name="T29" fmla="*/ 23 h 35"/>
                <a:gd name="T30" fmla="*/ 27 w 42"/>
                <a:gd name="T31" fmla="*/ 30 h 35"/>
                <a:gd name="T32" fmla="*/ 33 w 42"/>
                <a:gd name="T33" fmla="*/ 35 h 35"/>
                <a:gd name="T34" fmla="*/ 35 w 42"/>
                <a:gd name="T35" fmla="*/ 30 h 35"/>
                <a:gd name="T36" fmla="*/ 40 w 42"/>
                <a:gd name="T37" fmla="*/ 12 h 35"/>
                <a:gd name="T38" fmla="*/ 4 w 42"/>
                <a:gd name="T39" fmla="*/ 24 h 35"/>
                <a:gd name="T40" fmla="*/ 0 w 42"/>
                <a:gd name="T41" fmla="*/ 22 h 35"/>
                <a:gd name="T42" fmla="*/ 3 w 42"/>
                <a:gd name="T43" fmla="*/ 27 h 35"/>
                <a:gd name="T44" fmla="*/ 9 w 42"/>
                <a:gd name="T45" fmla="*/ 30 h 35"/>
                <a:gd name="T46" fmla="*/ 10 w 42"/>
                <a:gd name="T47" fmla="*/ 30 h 35"/>
                <a:gd name="T48" fmla="*/ 8 w 42"/>
                <a:gd name="T49" fmla="*/ 25 h 35"/>
                <a:gd name="T50" fmla="*/ 4 w 42"/>
                <a:gd name="T5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5">
                  <a:moveTo>
                    <a:pt x="40" y="12"/>
                  </a:moveTo>
                  <a:cubicBezTo>
                    <a:pt x="39" y="10"/>
                    <a:pt x="36" y="6"/>
                    <a:pt x="32" y="2"/>
                  </a:cubicBezTo>
                  <a:cubicBezTo>
                    <a:pt x="31" y="5"/>
                    <a:pt x="28" y="4"/>
                    <a:pt x="27" y="6"/>
                  </a:cubicBezTo>
                  <a:cubicBezTo>
                    <a:pt x="26" y="8"/>
                    <a:pt x="24" y="6"/>
                    <a:pt x="23" y="6"/>
                  </a:cubicBezTo>
                  <a:cubicBezTo>
                    <a:pt x="22" y="6"/>
                    <a:pt x="19" y="2"/>
                    <a:pt x="17" y="1"/>
                  </a:cubicBezTo>
                  <a:cubicBezTo>
                    <a:pt x="16" y="1"/>
                    <a:pt x="15" y="1"/>
                    <a:pt x="14" y="0"/>
                  </a:cubicBezTo>
                  <a:cubicBezTo>
                    <a:pt x="13" y="2"/>
                    <a:pt x="12" y="3"/>
                    <a:pt x="12" y="3"/>
                  </a:cubicBezTo>
                  <a:cubicBezTo>
                    <a:pt x="13" y="5"/>
                    <a:pt x="16" y="6"/>
                    <a:pt x="15" y="7"/>
                  </a:cubicBezTo>
                  <a:cubicBezTo>
                    <a:pt x="14" y="8"/>
                    <a:pt x="10" y="8"/>
                    <a:pt x="9" y="7"/>
                  </a:cubicBezTo>
                  <a:cubicBezTo>
                    <a:pt x="7" y="5"/>
                    <a:pt x="4" y="3"/>
                    <a:pt x="3" y="5"/>
                  </a:cubicBezTo>
                  <a:cubicBezTo>
                    <a:pt x="2" y="6"/>
                    <a:pt x="6" y="10"/>
                    <a:pt x="6" y="12"/>
                  </a:cubicBezTo>
                  <a:cubicBezTo>
                    <a:pt x="5" y="14"/>
                    <a:pt x="9" y="16"/>
                    <a:pt x="9" y="18"/>
                  </a:cubicBezTo>
                  <a:cubicBezTo>
                    <a:pt x="9" y="21"/>
                    <a:pt x="14" y="23"/>
                    <a:pt x="14" y="25"/>
                  </a:cubicBezTo>
                  <a:cubicBezTo>
                    <a:pt x="14" y="26"/>
                    <a:pt x="15" y="27"/>
                    <a:pt x="16" y="29"/>
                  </a:cubicBezTo>
                  <a:cubicBezTo>
                    <a:pt x="20" y="27"/>
                    <a:pt x="23" y="24"/>
                    <a:pt x="26" y="23"/>
                  </a:cubicBezTo>
                  <a:cubicBezTo>
                    <a:pt x="30" y="21"/>
                    <a:pt x="28" y="29"/>
                    <a:pt x="27" y="30"/>
                  </a:cubicBezTo>
                  <a:cubicBezTo>
                    <a:pt x="27" y="31"/>
                    <a:pt x="30" y="33"/>
                    <a:pt x="33" y="35"/>
                  </a:cubicBezTo>
                  <a:cubicBezTo>
                    <a:pt x="33" y="33"/>
                    <a:pt x="34" y="31"/>
                    <a:pt x="35" y="30"/>
                  </a:cubicBezTo>
                  <a:cubicBezTo>
                    <a:pt x="39" y="24"/>
                    <a:pt x="42" y="16"/>
                    <a:pt x="40" y="12"/>
                  </a:cubicBezTo>
                  <a:moveTo>
                    <a:pt x="4" y="24"/>
                  </a:moveTo>
                  <a:cubicBezTo>
                    <a:pt x="4" y="24"/>
                    <a:pt x="2" y="23"/>
                    <a:pt x="0" y="22"/>
                  </a:cubicBezTo>
                  <a:cubicBezTo>
                    <a:pt x="1" y="24"/>
                    <a:pt x="1" y="26"/>
                    <a:pt x="3" y="27"/>
                  </a:cubicBezTo>
                  <a:cubicBezTo>
                    <a:pt x="7" y="28"/>
                    <a:pt x="1" y="29"/>
                    <a:pt x="9" y="30"/>
                  </a:cubicBezTo>
                  <a:cubicBezTo>
                    <a:pt x="9" y="30"/>
                    <a:pt x="10" y="30"/>
                    <a:pt x="10" y="30"/>
                  </a:cubicBezTo>
                  <a:cubicBezTo>
                    <a:pt x="10" y="28"/>
                    <a:pt x="10" y="28"/>
                    <a:pt x="8" y="25"/>
                  </a:cubicBezTo>
                  <a:cubicBezTo>
                    <a:pt x="6" y="23"/>
                    <a:pt x="5" y="25"/>
                    <a:pt x="4" y="24"/>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8" name="Freeform 346">
              <a:extLst>
                <a:ext uri="{FF2B5EF4-FFF2-40B4-BE49-F238E27FC236}">
                  <a16:creationId xmlns:a16="http://schemas.microsoft.com/office/drawing/2014/main" id="{CBDE3857-DDDB-92D3-F73E-B2E578DBF17E}"/>
                </a:ext>
              </a:extLst>
            </p:cNvPr>
            <p:cNvSpPr>
              <a:spLocks noEditPoints="1"/>
            </p:cNvSpPr>
            <p:nvPr/>
          </p:nvSpPr>
          <p:spPr bwMode="auto">
            <a:xfrm>
              <a:off x="5741988" y="3357563"/>
              <a:ext cx="119063" cy="98425"/>
            </a:xfrm>
            <a:custGeom>
              <a:avLst/>
              <a:gdLst>
                <a:gd name="T0" fmla="*/ 40 w 42"/>
                <a:gd name="T1" fmla="*/ 12 h 35"/>
                <a:gd name="T2" fmla="*/ 32 w 42"/>
                <a:gd name="T3" fmla="*/ 2 h 35"/>
                <a:gd name="T4" fmla="*/ 27 w 42"/>
                <a:gd name="T5" fmla="*/ 6 h 35"/>
                <a:gd name="T6" fmla="*/ 23 w 42"/>
                <a:gd name="T7" fmla="*/ 6 h 35"/>
                <a:gd name="T8" fmla="*/ 17 w 42"/>
                <a:gd name="T9" fmla="*/ 1 h 35"/>
                <a:gd name="T10" fmla="*/ 14 w 42"/>
                <a:gd name="T11" fmla="*/ 0 h 35"/>
                <a:gd name="T12" fmla="*/ 12 w 42"/>
                <a:gd name="T13" fmla="*/ 3 h 35"/>
                <a:gd name="T14" fmla="*/ 15 w 42"/>
                <a:gd name="T15" fmla="*/ 7 h 35"/>
                <a:gd name="T16" fmla="*/ 9 w 42"/>
                <a:gd name="T17" fmla="*/ 7 h 35"/>
                <a:gd name="T18" fmla="*/ 3 w 42"/>
                <a:gd name="T19" fmla="*/ 5 h 35"/>
                <a:gd name="T20" fmla="*/ 6 w 42"/>
                <a:gd name="T21" fmla="*/ 12 h 35"/>
                <a:gd name="T22" fmla="*/ 9 w 42"/>
                <a:gd name="T23" fmla="*/ 18 h 35"/>
                <a:gd name="T24" fmla="*/ 14 w 42"/>
                <a:gd name="T25" fmla="*/ 25 h 35"/>
                <a:gd name="T26" fmla="*/ 16 w 42"/>
                <a:gd name="T27" fmla="*/ 29 h 35"/>
                <a:gd name="T28" fmla="*/ 26 w 42"/>
                <a:gd name="T29" fmla="*/ 23 h 35"/>
                <a:gd name="T30" fmla="*/ 27 w 42"/>
                <a:gd name="T31" fmla="*/ 30 h 35"/>
                <a:gd name="T32" fmla="*/ 33 w 42"/>
                <a:gd name="T33" fmla="*/ 35 h 35"/>
                <a:gd name="T34" fmla="*/ 35 w 42"/>
                <a:gd name="T35" fmla="*/ 30 h 35"/>
                <a:gd name="T36" fmla="*/ 40 w 42"/>
                <a:gd name="T37" fmla="*/ 12 h 35"/>
                <a:gd name="T38" fmla="*/ 4 w 42"/>
                <a:gd name="T39" fmla="*/ 24 h 35"/>
                <a:gd name="T40" fmla="*/ 0 w 42"/>
                <a:gd name="T41" fmla="*/ 22 h 35"/>
                <a:gd name="T42" fmla="*/ 3 w 42"/>
                <a:gd name="T43" fmla="*/ 27 h 35"/>
                <a:gd name="T44" fmla="*/ 9 w 42"/>
                <a:gd name="T45" fmla="*/ 30 h 35"/>
                <a:gd name="T46" fmla="*/ 10 w 42"/>
                <a:gd name="T47" fmla="*/ 30 h 35"/>
                <a:gd name="T48" fmla="*/ 8 w 42"/>
                <a:gd name="T49" fmla="*/ 25 h 35"/>
                <a:gd name="T50" fmla="*/ 4 w 42"/>
                <a:gd name="T5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5">
                  <a:moveTo>
                    <a:pt x="40" y="12"/>
                  </a:moveTo>
                  <a:cubicBezTo>
                    <a:pt x="39" y="10"/>
                    <a:pt x="36" y="6"/>
                    <a:pt x="32" y="2"/>
                  </a:cubicBezTo>
                  <a:cubicBezTo>
                    <a:pt x="31" y="5"/>
                    <a:pt x="28" y="4"/>
                    <a:pt x="27" y="6"/>
                  </a:cubicBezTo>
                  <a:cubicBezTo>
                    <a:pt x="26" y="8"/>
                    <a:pt x="24" y="6"/>
                    <a:pt x="23" y="6"/>
                  </a:cubicBezTo>
                  <a:cubicBezTo>
                    <a:pt x="22" y="6"/>
                    <a:pt x="19" y="2"/>
                    <a:pt x="17" y="1"/>
                  </a:cubicBezTo>
                  <a:cubicBezTo>
                    <a:pt x="16" y="1"/>
                    <a:pt x="15" y="1"/>
                    <a:pt x="14" y="0"/>
                  </a:cubicBezTo>
                  <a:cubicBezTo>
                    <a:pt x="13" y="2"/>
                    <a:pt x="12" y="3"/>
                    <a:pt x="12" y="3"/>
                  </a:cubicBezTo>
                  <a:cubicBezTo>
                    <a:pt x="13" y="5"/>
                    <a:pt x="16" y="6"/>
                    <a:pt x="15" y="7"/>
                  </a:cubicBezTo>
                  <a:cubicBezTo>
                    <a:pt x="14" y="8"/>
                    <a:pt x="10" y="8"/>
                    <a:pt x="9" y="7"/>
                  </a:cubicBezTo>
                  <a:cubicBezTo>
                    <a:pt x="7" y="5"/>
                    <a:pt x="4" y="3"/>
                    <a:pt x="3" y="5"/>
                  </a:cubicBezTo>
                  <a:cubicBezTo>
                    <a:pt x="2" y="6"/>
                    <a:pt x="6" y="10"/>
                    <a:pt x="6" y="12"/>
                  </a:cubicBezTo>
                  <a:cubicBezTo>
                    <a:pt x="5" y="14"/>
                    <a:pt x="9" y="16"/>
                    <a:pt x="9" y="18"/>
                  </a:cubicBezTo>
                  <a:cubicBezTo>
                    <a:pt x="9" y="21"/>
                    <a:pt x="14" y="23"/>
                    <a:pt x="14" y="25"/>
                  </a:cubicBezTo>
                  <a:cubicBezTo>
                    <a:pt x="14" y="26"/>
                    <a:pt x="15" y="27"/>
                    <a:pt x="16" y="29"/>
                  </a:cubicBezTo>
                  <a:cubicBezTo>
                    <a:pt x="20" y="27"/>
                    <a:pt x="23" y="24"/>
                    <a:pt x="26" y="23"/>
                  </a:cubicBezTo>
                  <a:cubicBezTo>
                    <a:pt x="30" y="21"/>
                    <a:pt x="28" y="29"/>
                    <a:pt x="27" y="30"/>
                  </a:cubicBezTo>
                  <a:cubicBezTo>
                    <a:pt x="27" y="31"/>
                    <a:pt x="30" y="33"/>
                    <a:pt x="33" y="35"/>
                  </a:cubicBezTo>
                  <a:cubicBezTo>
                    <a:pt x="33" y="33"/>
                    <a:pt x="34" y="31"/>
                    <a:pt x="35" y="30"/>
                  </a:cubicBezTo>
                  <a:cubicBezTo>
                    <a:pt x="39" y="24"/>
                    <a:pt x="42" y="16"/>
                    <a:pt x="40" y="12"/>
                  </a:cubicBezTo>
                  <a:close/>
                  <a:moveTo>
                    <a:pt x="4" y="24"/>
                  </a:moveTo>
                  <a:cubicBezTo>
                    <a:pt x="4" y="24"/>
                    <a:pt x="2" y="23"/>
                    <a:pt x="0" y="22"/>
                  </a:cubicBezTo>
                  <a:cubicBezTo>
                    <a:pt x="1" y="24"/>
                    <a:pt x="1" y="26"/>
                    <a:pt x="3" y="27"/>
                  </a:cubicBezTo>
                  <a:cubicBezTo>
                    <a:pt x="7" y="28"/>
                    <a:pt x="1" y="29"/>
                    <a:pt x="9" y="30"/>
                  </a:cubicBezTo>
                  <a:cubicBezTo>
                    <a:pt x="9" y="30"/>
                    <a:pt x="10" y="30"/>
                    <a:pt x="10" y="30"/>
                  </a:cubicBezTo>
                  <a:cubicBezTo>
                    <a:pt x="10" y="28"/>
                    <a:pt x="10" y="28"/>
                    <a:pt x="8" y="25"/>
                  </a:cubicBezTo>
                  <a:cubicBezTo>
                    <a:pt x="6" y="23"/>
                    <a:pt x="5" y="25"/>
                    <a:pt x="4" y="24"/>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39" name="Freeform 347">
              <a:extLst>
                <a:ext uri="{FF2B5EF4-FFF2-40B4-BE49-F238E27FC236}">
                  <a16:creationId xmlns:a16="http://schemas.microsoft.com/office/drawing/2014/main" id="{9835E220-0231-E6A5-9D51-CCC63353A050}"/>
                </a:ext>
              </a:extLst>
            </p:cNvPr>
            <p:cNvSpPr>
              <a:spLocks/>
            </p:cNvSpPr>
            <p:nvPr/>
          </p:nvSpPr>
          <p:spPr bwMode="auto">
            <a:xfrm>
              <a:off x="6119813" y="3459163"/>
              <a:ext cx="341313" cy="242888"/>
            </a:xfrm>
            <a:custGeom>
              <a:avLst/>
              <a:gdLst>
                <a:gd name="T0" fmla="*/ 117 w 121"/>
                <a:gd name="T1" fmla="*/ 12 h 86"/>
                <a:gd name="T2" fmla="*/ 113 w 121"/>
                <a:gd name="T3" fmla="*/ 9 h 86"/>
                <a:gd name="T4" fmla="*/ 104 w 121"/>
                <a:gd name="T5" fmla="*/ 16 h 86"/>
                <a:gd name="T6" fmla="*/ 100 w 121"/>
                <a:gd name="T7" fmla="*/ 17 h 86"/>
                <a:gd name="T8" fmla="*/ 96 w 121"/>
                <a:gd name="T9" fmla="*/ 17 h 86"/>
                <a:gd name="T10" fmla="*/ 95 w 121"/>
                <a:gd name="T11" fmla="*/ 7 h 86"/>
                <a:gd name="T12" fmla="*/ 92 w 121"/>
                <a:gd name="T13" fmla="*/ 0 h 86"/>
                <a:gd name="T14" fmla="*/ 84 w 121"/>
                <a:gd name="T15" fmla="*/ 7 h 86"/>
                <a:gd name="T16" fmla="*/ 76 w 121"/>
                <a:gd name="T17" fmla="*/ 11 h 86"/>
                <a:gd name="T18" fmla="*/ 68 w 121"/>
                <a:gd name="T19" fmla="*/ 14 h 86"/>
                <a:gd name="T20" fmla="*/ 60 w 121"/>
                <a:gd name="T21" fmla="*/ 12 h 86"/>
                <a:gd name="T22" fmla="*/ 54 w 121"/>
                <a:gd name="T23" fmla="*/ 9 h 86"/>
                <a:gd name="T24" fmla="*/ 47 w 121"/>
                <a:gd name="T25" fmla="*/ 8 h 86"/>
                <a:gd name="T26" fmla="*/ 40 w 121"/>
                <a:gd name="T27" fmla="*/ 12 h 86"/>
                <a:gd name="T28" fmla="*/ 35 w 121"/>
                <a:gd name="T29" fmla="*/ 20 h 86"/>
                <a:gd name="T30" fmla="*/ 23 w 121"/>
                <a:gd name="T31" fmla="*/ 27 h 86"/>
                <a:gd name="T32" fmla="*/ 16 w 121"/>
                <a:gd name="T33" fmla="*/ 30 h 86"/>
                <a:gd name="T34" fmla="*/ 10 w 121"/>
                <a:gd name="T35" fmla="*/ 28 h 86"/>
                <a:gd name="T36" fmla="*/ 6 w 121"/>
                <a:gd name="T37" fmla="*/ 32 h 86"/>
                <a:gd name="T38" fmla="*/ 3 w 121"/>
                <a:gd name="T39" fmla="*/ 39 h 86"/>
                <a:gd name="T40" fmla="*/ 2 w 121"/>
                <a:gd name="T41" fmla="*/ 46 h 86"/>
                <a:gd name="T42" fmla="*/ 2 w 121"/>
                <a:gd name="T43" fmla="*/ 55 h 86"/>
                <a:gd name="T44" fmla="*/ 3 w 121"/>
                <a:gd name="T45" fmla="*/ 65 h 86"/>
                <a:gd name="T46" fmla="*/ 11 w 121"/>
                <a:gd name="T47" fmla="*/ 69 h 86"/>
                <a:gd name="T48" fmla="*/ 3 w 121"/>
                <a:gd name="T49" fmla="*/ 81 h 86"/>
                <a:gd name="T50" fmla="*/ 4 w 121"/>
                <a:gd name="T51" fmla="*/ 84 h 86"/>
                <a:gd name="T52" fmla="*/ 17 w 121"/>
                <a:gd name="T53" fmla="*/ 85 h 86"/>
                <a:gd name="T54" fmla="*/ 51 w 121"/>
                <a:gd name="T55" fmla="*/ 81 h 86"/>
                <a:gd name="T56" fmla="*/ 50 w 121"/>
                <a:gd name="T57" fmla="*/ 73 h 86"/>
                <a:gd name="T58" fmla="*/ 57 w 121"/>
                <a:gd name="T59" fmla="*/ 69 h 86"/>
                <a:gd name="T60" fmla="*/ 63 w 121"/>
                <a:gd name="T61" fmla="*/ 67 h 86"/>
                <a:gd name="T62" fmla="*/ 72 w 121"/>
                <a:gd name="T63" fmla="*/ 64 h 86"/>
                <a:gd name="T64" fmla="*/ 76 w 121"/>
                <a:gd name="T65" fmla="*/ 60 h 86"/>
                <a:gd name="T66" fmla="*/ 79 w 121"/>
                <a:gd name="T67" fmla="*/ 51 h 86"/>
                <a:gd name="T68" fmla="*/ 84 w 121"/>
                <a:gd name="T69" fmla="*/ 48 h 86"/>
                <a:gd name="T70" fmla="*/ 82 w 121"/>
                <a:gd name="T71" fmla="*/ 42 h 86"/>
                <a:gd name="T72" fmla="*/ 91 w 121"/>
                <a:gd name="T73" fmla="*/ 43 h 86"/>
                <a:gd name="T74" fmla="*/ 92 w 121"/>
                <a:gd name="T75" fmla="*/ 36 h 86"/>
                <a:gd name="T76" fmla="*/ 96 w 121"/>
                <a:gd name="T77" fmla="*/ 30 h 86"/>
                <a:gd name="T78" fmla="*/ 94 w 121"/>
                <a:gd name="T79" fmla="*/ 25 h 86"/>
                <a:gd name="T80" fmla="*/ 95 w 121"/>
                <a:gd name="T81" fmla="*/ 21 h 86"/>
                <a:gd name="T82" fmla="*/ 97 w 121"/>
                <a:gd name="T83" fmla="*/ 20 h 86"/>
                <a:gd name="T84" fmla="*/ 101 w 121"/>
                <a:gd name="T85" fmla="*/ 19 h 86"/>
                <a:gd name="T86" fmla="*/ 112 w 121"/>
                <a:gd name="T87" fmla="*/ 15 h 86"/>
                <a:gd name="T88" fmla="*/ 121 w 121"/>
                <a:gd name="T89" fmla="*/ 13 h 86"/>
                <a:gd name="T90" fmla="*/ 117 w 121"/>
                <a:gd name="T9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86">
                  <a:moveTo>
                    <a:pt x="117" y="12"/>
                  </a:moveTo>
                  <a:cubicBezTo>
                    <a:pt x="115" y="12"/>
                    <a:pt x="115" y="11"/>
                    <a:pt x="113" y="9"/>
                  </a:cubicBezTo>
                  <a:cubicBezTo>
                    <a:pt x="112" y="9"/>
                    <a:pt x="107" y="13"/>
                    <a:pt x="104" y="16"/>
                  </a:cubicBezTo>
                  <a:cubicBezTo>
                    <a:pt x="103" y="16"/>
                    <a:pt x="101" y="17"/>
                    <a:pt x="100" y="17"/>
                  </a:cubicBezTo>
                  <a:cubicBezTo>
                    <a:pt x="98" y="18"/>
                    <a:pt x="97" y="18"/>
                    <a:pt x="96" y="17"/>
                  </a:cubicBezTo>
                  <a:cubicBezTo>
                    <a:pt x="94" y="15"/>
                    <a:pt x="99" y="9"/>
                    <a:pt x="95" y="7"/>
                  </a:cubicBezTo>
                  <a:cubicBezTo>
                    <a:pt x="92" y="5"/>
                    <a:pt x="95" y="0"/>
                    <a:pt x="92" y="0"/>
                  </a:cubicBezTo>
                  <a:cubicBezTo>
                    <a:pt x="89" y="0"/>
                    <a:pt x="84" y="5"/>
                    <a:pt x="84" y="7"/>
                  </a:cubicBezTo>
                  <a:cubicBezTo>
                    <a:pt x="84" y="10"/>
                    <a:pt x="76" y="9"/>
                    <a:pt x="76" y="11"/>
                  </a:cubicBezTo>
                  <a:cubicBezTo>
                    <a:pt x="76" y="14"/>
                    <a:pt x="69" y="11"/>
                    <a:pt x="68" y="14"/>
                  </a:cubicBezTo>
                  <a:cubicBezTo>
                    <a:pt x="66" y="16"/>
                    <a:pt x="63" y="12"/>
                    <a:pt x="60" y="12"/>
                  </a:cubicBezTo>
                  <a:cubicBezTo>
                    <a:pt x="58" y="12"/>
                    <a:pt x="57" y="8"/>
                    <a:pt x="54" y="9"/>
                  </a:cubicBezTo>
                  <a:cubicBezTo>
                    <a:pt x="51" y="10"/>
                    <a:pt x="49" y="8"/>
                    <a:pt x="47" y="8"/>
                  </a:cubicBezTo>
                  <a:cubicBezTo>
                    <a:pt x="44" y="8"/>
                    <a:pt x="43" y="13"/>
                    <a:pt x="40" y="12"/>
                  </a:cubicBezTo>
                  <a:cubicBezTo>
                    <a:pt x="37" y="11"/>
                    <a:pt x="36" y="17"/>
                    <a:pt x="35" y="20"/>
                  </a:cubicBezTo>
                  <a:cubicBezTo>
                    <a:pt x="34" y="23"/>
                    <a:pt x="23" y="23"/>
                    <a:pt x="23" y="27"/>
                  </a:cubicBezTo>
                  <a:cubicBezTo>
                    <a:pt x="23" y="31"/>
                    <a:pt x="16" y="32"/>
                    <a:pt x="16" y="30"/>
                  </a:cubicBezTo>
                  <a:cubicBezTo>
                    <a:pt x="15" y="27"/>
                    <a:pt x="11" y="29"/>
                    <a:pt x="10" y="28"/>
                  </a:cubicBezTo>
                  <a:cubicBezTo>
                    <a:pt x="9" y="27"/>
                    <a:pt x="6" y="29"/>
                    <a:pt x="6" y="32"/>
                  </a:cubicBezTo>
                  <a:cubicBezTo>
                    <a:pt x="6" y="35"/>
                    <a:pt x="3" y="37"/>
                    <a:pt x="3" y="39"/>
                  </a:cubicBezTo>
                  <a:cubicBezTo>
                    <a:pt x="2" y="40"/>
                    <a:pt x="0" y="44"/>
                    <a:pt x="2" y="46"/>
                  </a:cubicBezTo>
                  <a:cubicBezTo>
                    <a:pt x="3" y="48"/>
                    <a:pt x="0" y="51"/>
                    <a:pt x="2" y="55"/>
                  </a:cubicBezTo>
                  <a:cubicBezTo>
                    <a:pt x="3" y="59"/>
                    <a:pt x="2" y="63"/>
                    <a:pt x="3" y="65"/>
                  </a:cubicBezTo>
                  <a:cubicBezTo>
                    <a:pt x="4" y="66"/>
                    <a:pt x="10" y="65"/>
                    <a:pt x="11" y="69"/>
                  </a:cubicBezTo>
                  <a:cubicBezTo>
                    <a:pt x="13" y="73"/>
                    <a:pt x="3" y="79"/>
                    <a:pt x="3" y="81"/>
                  </a:cubicBezTo>
                  <a:cubicBezTo>
                    <a:pt x="3" y="82"/>
                    <a:pt x="3" y="83"/>
                    <a:pt x="4" y="84"/>
                  </a:cubicBezTo>
                  <a:cubicBezTo>
                    <a:pt x="8" y="84"/>
                    <a:pt x="13" y="84"/>
                    <a:pt x="17" y="85"/>
                  </a:cubicBezTo>
                  <a:cubicBezTo>
                    <a:pt x="23" y="86"/>
                    <a:pt x="51" y="82"/>
                    <a:pt x="51" y="81"/>
                  </a:cubicBezTo>
                  <a:cubicBezTo>
                    <a:pt x="52" y="80"/>
                    <a:pt x="50" y="74"/>
                    <a:pt x="50" y="73"/>
                  </a:cubicBezTo>
                  <a:cubicBezTo>
                    <a:pt x="51" y="71"/>
                    <a:pt x="54" y="68"/>
                    <a:pt x="57" y="69"/>
                  </a:cubicBezTo>
                  <a:cubicBezTo>
                    <a:pt x="60" y="69"/>
                    <a:pt x="63" y="69"/>
                    <a:pt x="63" y="67"/>
                  </a:cubicBezTo>
                  <a:cubicBezTo>
                    <a:pt x="63" y="65"/>
                    <a:pt x="71" y="62"/>
                    <a:pt x="72" y="64"/>
                  </a:cubicBezTo>
                  <a:cubicBezTo>
                    <a:pt x="73" y="66"/>
                    <a:pt x="76" y="65"/>
                    <a:pt x="76" y="60"/>
                  </a:cubicBezTo>
                  <a:cubicBezTo>
                    <a:pt x="76" y="55"/>
                    <a:pt x="76" y="52"/>
                    <a:pt x="79" y="51"/>
                  </a:cubicBezTo>
                  <a:cubicBezTo>
                    <a:pt x="82" y="51"/>
                    <a:pt x="85" y="49"/>
                    <a:pt x="84" y="48"/>
                  </a:cubicBezTo>
                  <a:cubicBezTo>
                    <a:pt x="84" y="46"/>
                    <a:pt x="81" y="43"/>
                    <a:pt x="82" y="42"/>
                  </a:cubicBezTo>
                  <a:cubicBezTo>
                    <a:pt x="83" y="41"/>
                    <a:pt x="90" y="45"/>
                    <a:pt x="91" y="43"/>
                  </a:cubicBezTo>
                  <a:cubicBezTo>
                    <a:pt x="92" y="40"/>
                    <a:pt x="90" y="38"/>
                    <a:pt x="92" y="36"/>
                  </a:cubicBezTo>
                  <a:cubicBezTo>
                    <a:pt x="93" y="34"/>
                    <a:pt x="96" y="32"/>
                    <a:pt x="96" y="30"/>
                  </a:cubicBezTo>
                  <a:cubicBezTo>
                    <a:pt x="95" y="28"/>
                    <a:pt x="96" y="27"/>
                    <a:pt x="94" y="25"/>
                  </a:cubicBezTo>
                  <a:cubicBezTo>
                    <a:pt x="92" y="23"/>
                    <a:pt x="93" y="21"/>
                    <a:pt x="95" y="21"/>
                  </a:cubicBezTo>
                  <a:cubicBezTo>
                    <a:pt x="96" y="21"/>
                    <a:pt x="96" y="20"/>
                    <a:pt x="97" y="20"/>
                  </a:cubicBezTo>
                  <a:cubicBezTo>
                    <a:pt x="98" y="20"/>
                    <a:pt x="100" y="20"/>
                    <a:pt x="101" y="19"/>
                  </a:cubicBezTo>
                  <a:cubicBezTo>
                    <a:pt x="104" y="16"/>
                    <a:pt x="110" y="14"/>
                    <a:pt x="112" y="15"/>
                  </a:cubicBezTo>
                  <a:cubicBezTo>
                    <a:pt x="114" y="16"/>
                    <a:pt x="118" y="15"/>
                    <a:pt x="121" y="13"/>
                  </a:cubicBezTo>
                  <a:cubicBezTo>
                    <a:pt x="119" y="12"/>
                    <a:pt x="118" y="12"/>
                    <a:pt x="117" y="1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0" name="Freeform 348">
              <a:extLst>
                <a:ext uri="{FF2B5EF4-FFF2-40B4-BE49-F238E27FC236}">
                  <a16:creationId xmlns:a16="http://schemas.microsoft.com/office/drawing/2014/main" id="{F7207B9B-499B-701C-2F0C-50DD9221CE07}"/>
                </a:ext>
              </a:extLst>
            </p:cNvPr>
            <p:cNvSpPr>
              <a:spLocks/>
            </p:cNvSpPr>
            <p:nvPr/>
          </p:nvSpPr>
          <p:spPr bwMode="auto">
            <a:xfrm>
              <a:off x="6119813" y="3459163"/>
              <a:ext cx="341313" cy="242888"/>
            </a:xfrm>
            <a:custGeom>
              <a:avLst/>
              <a:gdLst>
                <a:gd name="T0" fmla="*/ 117 w 121"/>
                <a:gd name="T1" fmla="*/ 12 h 86"/>
                <a:gd name="T2" fmla="*/ 113 w 121"/>
                <a:gd name="T3" fmla="*/ 9 h 86"/>
                <a:gd name="T4" fmla="*/ 104 w 121"/>
                <a:gd name="T5" fmla="*/ 16 h 86"/>
                <a:gd name="T6" fmla="*/ 100 w 121"/>
                <a:gd name="T7" fmla="*/ 17 h 86"/>
                <a:gd name="T8" fmla="*/ 96 w 121"/>
                <a:gd name="T9" fmla="*/ 17 h 86"/>
                <a:gd name="T10" fmla="*/ 95 w 121"/>
                <a:gd name="T11" fmla="*/ 7 h 86"/>
                <a:gd name="T12" fmla="*/ 92 w 121"/>
                <a:gd name="T13" fmla="*/ 0 h 86"/>
                <a:gd name="T14" fmla="*/ 84 w 121"/>
                <a:gd name="T15" fmla="*/ 7 h 86"/>
                <a:gd name="T16" fmla="*/ 76 w 121"/>
                <a:gd name="T17" fmla="*/ 11 h 86"/>
                <a:gd name="T18" fmla="*/ 68 w 121"/>
                <a:gd name="T19" fmla="*/ 14 h 86"/>
                <a:gd name="T20" fmla="*/ 60 w 121"/>
                <a:gd name="T21" fmla="*/ 12 h 86"/>
                <a:gd name="T22" fmla="*/ 54 w 121"/>
                <a:gd name="T23" fmla="*/ 9 h 86"/>
                <a:gd name="T24" fmla="*/ 47 w 121"/>
                <a:gd name="T25" fmla="*/ 8 h 86"/>
                <a:gd name="T26" fmla="*/ 40 w 121"/>
                <a:gd name="T27" fmla="*/ 12 h 86"/>
                <a:gd name="T28" fmla="*/ 35 w 121"/>
                <a:gd name="T29" fmla="*/ 20 h 86"/>
                <a:gd name="T30" fmla="*/ 23 w 121"/>
                <a:gd name="T31" fmla="*/ 27 h 86"/>
                <a:gd name="T32" fmla="*/ 16 w 121"/>
                <a:gd name="T33" fmla="*/ 30 h 86"/>
                <a:gd name="T34" fmla="*/ 10 w 121"/>
                <a:gd name="T35" fmla="*/ 28 h 86"/>
                <a:gd name="T36" fmla="*/ 6 w 121"/>
                <a:gd name="T37" fmla="*/ 32 h 86"/>
                <a:gd name="T38" fmla="*/ 3 w 121"/>
                <a:gd name="T39" fmla="*/ 39 h 86"/>
                <a:gd name="T40" fmla="*/ 2 w 121"/>
                <a:gd name="T41" fmla="*/ 46 h 86"/>
                <a:gd name="T42" fmla="*/ 2 w 121"/>
                <a:gd name="T43" fmla="*/ 55 h 86"/>
                <a:gd name="T44" fmla="*/ 3 w 121"/>
                <a:gd name="T45" fmla="*/ 65 h 86"/>
                <a:gd name="T46" fmla="*/ 11 w 121"/>
                <a:gd name="T47" fmla="*/ 69 h 86"/>
                <a:gd name="T48" fmla="*/ 3 w 121"/>
                <a:gd name="T49" fmla="*/ 81 h 86"/>
                <a:gd name="T50" fmla="*/ 4 w 121"/>
                <a:gd name="T51" fmla="*/ 84 h 86"/>
                <a:gd name="T52" fmla="*/ 17 w 121"/>
                <a:gd name="T53" fmla="*/ 85 h 86"/>
                <a:gd name="T54" fmla="*/ 51 w 121"/>
                <a:gd name="T55" fmla="*/ 81 h 86"/>
                <a:gd name="T56" fmla="*/ 50 w 121"/>
                <a:gd name="T57" fmla="*/ 73 h 86"/>
                <a:gd name="T58" fmla="*/ 57 w 121"/>
                <a:gd name="T59" fmla="*/ 69 h 86"/>
                <a:gd name="T60" fmla="*/ 63 w 121"/>
                <a:gd name="T61" fmla="*/ 67 h 86"/>
                <a:gd name="T62" fmla="*/ 72 w 121"/>
                <a:gd name="T63" fmla="*/ 64 h 86"/>
                <a:gd name="T64" fmla="*/ 76 w 121"/>
                <a:gd name="T65" fmla="*/ 60 h 86"/>
                <a:gd name="T66" fmla="*/ 79 w 121"/>
                <a:gd name="T67" fmla="*/ 51 h 86"/>
                <a:gd name="T68" fmla="*/ 84 w 121"/>
                <a:gd name="T69" fmla="*/ 48 h 86"/>
                <a:gd name="T70" fmla="*/ 82 w 121"/>
                <a:gd name="T71" fmla="*/ 42 h 86"/>
                <a:gd name="T72" fmla="*/ 91 w 121"/>
                <a:gd name="T73" fmla="*/ 43 h 86"/>
                <a:gd name="T74" fmla="*/ 92 w 121"/>
                <a:gd name="T75" fmla="*/ 36 h 86"/>
                <a:gd name="T76" fmla="*/ 96 w 121"/>
                <a:gd name="T77" fmla="*/ 30 h 86"/>
                <a:gd name="T78" fmla="*/ 94 w 121"/>
                <a:gd name="T79" fmla="*/ 25 h 86"/>
                <a:gd name="T80" fmla="*/ 95 w 121"/>
                <a:gd name="T81" fmla="*/ 21 h 86"/>
                <a:gd name="T82" fmla="*/ 97 w 121"/>
                <a:gd name="T83" fmla="*/ 20 h 86"/>
                <a:gd name="T84" fmla="*/ 101 w 121"/>
                <a:gd name="T85" fmla="*/ 19 h 86"/>
                <a:gd name="T86" fmla="*/ 112 w 121"/>
                <a:gd name="T87" fmla="*/ 15 h 86"/>
                <a:gd name="T88" fmla="*/ 121 w 121"/>
                <a:gd name="T89" fmla="*/ 13 h 86"/>
                <a:gd name="T90" fmla="*/ 117 w 121"/>
                <a:gd name="T9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86">
                  <a:moveTo>
                    <a:pt x="117" y="12"/>
                  </a:moveTo>
                  <a:cubicBezTo>
                    <a:pt x="115" y="12"/>
                    <a:pt x="115" y="11"/>
                    <a:pt x="113" y="9"/>
                  </a:cubicBezTo>
                  <a:cubicBezTo>
                    <a:pt x="112" y="9"/>
                    <a:pt x="107" y="13"/>
                    <a:pt x="104" y="16"/>
                  </a:cubicBezTo>
                  <a:cubicBezTo>
                    <a:pt x="103" y="16"/>
                    <a:pt x="101" y="17"/>
                    <a:pt x="100" y="17"/>
                  </a:cubicBezTo>
                  <a:cubicBezTo>
                    <a:pt x="98" y="18"/>
                    <a:pt x="97" y="18"/>
                    <a:pt x="96" y="17"/>
                  </a:cubicBezTo>
                  <a:cubicBezTo>
                    <a:pt x="94" y="15"/>
                    <a:pt x="99" y="9"/>
                    <a:pt x="95" y="7"/>
                  </a:cubicBezTo>
                  <a:cubicBezTo>
                    <a:pt x="92" y="5"/>
                    <a:pt x="95" y="0"/>
                    <a:pt x="92" y="0"/>
                  </a:cubicBezTo>
                  <a:cubicBezTo>
                    <a:pt x="89" y="0"/>
                    <a:pt x="84" y="5"/>
                    <a:pt x="84" y="7"/>
                  </a:cubicBezTo>
                  <a:cubicBezTo>
                    <a:pt x="84" y="10"/>
                    <a:pt x="76" y="9"/>
                    <a:pt x="76" y="11"/>
                  </a:cubicBezTo>
                  <a:cubicBezTo>
                    <a:pt x="76" y="14"/>
                    <a:pt x="69" y="11"/>
                    <a:pt x="68" y="14"/>
                  </a:cubicBezTo>
                  <a:cubicBezTo>
                    <a:pt x="66" y="16"/>
                    <a:pt x="63" y="12"/>
                    <a:pt x="60" y="12"/>
                  </a:cubicBezTo>
                  <a:cubicBezTo>
                    <a:pt x="58" y="12"/>
                    <a:pt x="57" y="8"/>
                    <a:pt x="54" y="9"/>
                  </a:cubicBezTo>
                  <a:cubicBezTo>
                    <a:pt x="51" y="10"/>
                    <a:pt x="49" y="8"/>
                    <a:pt x="47" y="8"/>
                  </a:cubicBezTo>
                  <a:cubicBezTo>
                    <a:pt x="44" y="8"/>
                    <a:pt x="43" y="13"/>
                    <a:pt x="40" y="12"/>
                  </a:cubicBezTo>
                  <a:cubicBezTo>
                    <a:pt x="37" y="11"/>
                    <a:pt x="36" y="17"/>
                    <a:pt x="35" y="20"/>
                  </a:cubicBezTo>
                  <a:cubicBezTo>
                    <a:pt x="34" y="23"/>
                    <a:pt x="23" y="23"/>
                    <a:pt x="23" y="27"/>
                  </a:cubicBezTo>
                  <a:cubicBezTo>
                    <a:pt x="23" y="31"/>
                    <a:pt x="16" y="32"/>
                    <a:pt x="16" y="30"/>
                  </a:cubicBezTo>
                  <a:cubicBezTo>
                    <a:pt x="15" y="27"/>
                    <a:pt x="11" y="29"/>
                    <a:pt x="10" y="28"/>
                  </a:cubicBezTo>
                  <a:cubicBezTo>
                    <a:pt x="9" y="27"/>
                    <a:pt x="6" y="29"/>
                    <a:pt x="6" y="32"/>
                  </a:cubicBezTo>
                  <a:cubicBezTo>
                    <a:pt x="6" y="35"/>
                    <a:pt x="3" y="37"/>
                    <a:pt x="3" y="39"/>
                  </a:cubicBezTo>
                  <a:cubicBezTo>
                    <a:pt x="2" y="40"/>
                    <a:pt x="0" y="44"/>
                    <a:pt x="2" y="46"/>
                  </a:cubicBezTo>
                  <a:cubicBezTo>
                    <a:pt x="3" y="48"/>
                    <a:pt x="0" y="51"/>
                    <a:pt x="2" y="55"/>
                  </a:cubicBezTo>
                  <a:cubicBezTo>
                    <a:pt x="3" y="59"/>
                    <a:pt x="2" y="63"/>
                    <a:pt x="3" y="65"/>
                  </a:cubicBezTo>
                  <a:cubicBezTo>
                    <a:pt x="4" y="66"/>
                    <a:pt x="10" y="65"/>
                    <a:pt x="11" y="69"/>
                  </a:cubicBezTo>
                  <a:cubicBezTo>
                    <a:pt x="13" y="73"/>
                    <a:pt x="3" y="79"/>
                    <a:pt x="3" y="81"/>
                  </a:cubicBezTo>
                  <a:cubicBezTo>
                    <a:pt x="3" y="82"/>
                    <a:pt x="3" y="83"/>
                    <a:pt x="4" y="84"/>
                  </a:cubicBezTo>
                  <a:cubicBezTo>
                    <a:pt x="8" y="84"/>
                    <a:pt x="13" y="84"/>
                    <a:pt x="17" y="85"/>
                  </a:cubicBezTo>
                  <a:cubicBezTo>
                    <a:pt x="23" y="86"/>
                    <a:pt x="51" y="82"/>
                    <a:pt x="51" y="81"/>
                  </a:cubicBezTo>
                  <a:cubicBezTo>
                    <a:pt x="52" y="80"/>
                    <a:pt x="50" y="74"/>
                    <a:pt x="50" y="73"/>
                  </a:cubicBezTo>
                  <a:cubicBezTo>
                    <a:pt x="51" y="71"/>
                    <a:pt x="54" y="68"/>
                    <a:pt x="57" y="69"/>
                  </a:cubicBezTo>
                  <a:cubicBezTo>
                    <a:pt x="60" y="69"/>
                    <a:pt x="63" y="69"/>
                    <a:pt x="63" y="67"/>
                  </a:cubicBezTo>
                  <a:cubicBezTo>
                    <a:pt x="63" y="65"/>
                    <a:pt x="71" y="62"/>
                    <a:pt x="72" y="64"/>
                  </a:cubicBezTo>
                  <a:cubicBezTo>
                    <a:pt x="73" y="66"/>
                    <a:pt x="76" y="65"/>
                    <a:pt x="76" y="60"/>
                  </a:cubicBezTo>
                  <a:cubicBezTo>
                    <a:pt x="76" y="55"/>
                    <a:pt x="76" y="52"/>
                    <a:pt x="79" y="51"/>
                  </a:cubicBezTo>
                  <a:cubicBezTo>
                    <a:pt x="82" y="51"/>
                    <a:pt x="85" y="49"/>
                    <a:pt x="84" y="48"/>
                  </a:cubicBezTo>
                  <a:cubicBezTo>
                    <a:pt x="84" y="46"/>
                    <a:pt x="81" y="43"/>
                    <a:pt x="82" y="42"/>
                  </a:cubicBezTo>
                  <a:cubicBezTo>
                    <a:pt x="83" y="41"/>
                    <a:pt x="90" y="45"/>
                    <a:pt x="91" y="43"/>
                  </a:cubicBezTo>
                  <a:cubicBezTo>
                    <a:pt x="92" y="40"/>
                    <a:pt x="90" y="38"/>
                    <a:pt x="92" y="36"/>
                  </a:cubicBezTo>
                  <a:cubicBezTo>
                    <a:pt x="93" y="34"/>
                    <a:pt x="96" y="32"/>
                    <a:pt x="96" y="30"/>
                  </a:cubicBezTo>
                  <a:cubicBezTo>
                    <a:pt x="95" y="28"/>
                    <a:pt x="96" y="27"/>
                    <a:pt x="94" y="25"/>
                  </a:cubicBezTo>
                  <a:cubicBezTo>
                    <a:pt x="92" y="23"/>
                    <a:pt x="93" y="21"/>
                    <a:pt x="95" y="21"/>
                  </a:cubicBezTo>
                  <a:cubicBezTo>
                    <a:pt x="96" y="21"/>
                    <a:pt x="96" y="20"/>
                    <a:pt x="97" y="20"/>
                  </a:cubicBezTo>
                  <a:cubicBezTo>
                    <a:pt x="98" y="20"/>
                    <a:pt x="100" y="20"/>
                    <a:pt x="101" y="19"/>
                  </a:cubicBezTo>
                  <a:cubicBezTo>
                    <a:pt x="104" y="16"/>
                    <a:pt x="110" y="14"/>
                    <a:pt x="112" y="15"/>
                  </a:cubicBezTo>
                  <a:cubicBezTo>
                    <a:pt x="114" y="16"/>
                    <a:pt x="118" y="15"/>
                    <a:pt x="121" y="13"/>
                  </a:cubicBezTo>
                  <a:cubicBezTo>
                    <a:pt x="119" y="12"/>
                    <a:pt x="118" y="12"/>
                    <a:pt x="117" y="1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1" name="Freeform 349">
              <a:extLst>
                <a:ext uri="{FF2B5EF4-FFF2-40B4-BE49-F238E27FC236}">
                  <a16:creationId xmlns:a16="http://schemas.microsoft.com/office/drawing/2014/main" id="{BB3A0411-843B-962E-5CE3-B5A649A280F6}"/>
                </a:ext>
              </a:extLst>
            </p:cNvPr>
            <p:cNvSpPr>
              <a:spLocks/>
            </p:cNvSpPr>
            <p:nvPr/>
          </p:nvSpPr>
          <p:spPr bwMode="auto">
            <a:xfrm>
              <a:off x="6130926" y="3495676"/>
              <a:ext cx="393700" cy="352425"/>
            </a:xfrm>
            <a:custGeom>
              <a:avLst/>
              <a:gdLst>
                <a:gd name="T0" fmla="*/ 129 w 140"/>
                <a:gd name="T1" fmla="*/ 6 h 125"/>
                <a:gd name="T2" fmla="*/ 119 w 140"/>
                <a:gd name="T3" fmla="*/ 1 h 125"/>
                <a:gd name="T4" fmla="*/ 108 w 140"/>
                <a:gd name="T5" fmla="*/ 2 h 125"/>
                <a:gd name="T6" fmla="*/ 93 w 140"/>
                <a:gd name="T7" fmla="*/ 7 h 125"/>
                <a:gd name="T8" fmla="*/ 90 w 140"/>
                <a:gd name="T9" fmla="*/ 12 h 125"/>
                <a:gd name="T10" fmla="*/ 88 w 140"/>
                <a:gd name="T11" fmla="*/ 23 h 125"/>
                <a:gd name="T12" fmla="*/ 78 w 140"/>
                <a:gd name="T13" fmla="*/ 29 h 125"/>
                <a:gd name="T14" fmla="*/ 75 w 140"/>
                <a:gd name="T15" fmla="*/ 38 h 125"/>
                <a:gd name="T16" fmla="*/ 68 w 140"/>
                <a:gd name="T17" fmla="*/ 51 h 125"/>
                <a:gd name="T18" fmla="*/ 53 w 140"/>
                <a:gd name="T19" fmla="*/ 56 h 125"/>
                <a:gd name="T20" fmla="*/ 47 w 140"/>
                <a:gd name="T21" fmla="*/ 68 h 125"/>
                <a:gd name="T22" fmla="*/ 0 w 140"/>
                <a:gd name="T23" fmla="*/ 71 h 125"/>
                <a:gd name="T24" fmla="*/ 13 w 140"/>
                <a:gd name="T25" fmla="*/ 83 h 125"/>
                <a:gd name="T26" fmla="*/ 19 w 140"/>
                <a:gd name="T27" fmla="*/ 98 h 125"/>
                <a:gd name="T28" fmla="*/ 6 w 140"/>
                <a:gd name="T29" fmla="*/ 109 h 125"/>
                <a:gd name="T30" fmla="*/ 22 w 140"/>
                <a:gd name="T31" fmla="*/ 110 h 125"/>
                <a:gd name="T32" fmla="*/ 42 w 140"/>
                <a:gd name="T33" fmla="*/ 109 h 125"/>
                <a:gd name="T34" fmla="*/ 53 w 140"/>
                <a:gd name="T35" fmla="*/ 116 h 125"/>
                <a:gd name="T36" fmla="*/ 62 w 140"/>
                <a:gd name="T37" fmla="*/ 125 h 125"/>
                <a:gd name="T38" fmla="*/ 63 w 140"/>
                <a:gd name="T39" fmla="*/ 125 h 125"/>
                <a:gd name="T40" fmla="*/ 79 w 140"/>
                <a:gd name="T41" fmla="*/ 119 h 125"/>
                <a:gd name="T42" fmla="*/ 82 w 140"/>
                <a:gd name="T43" fmla="*/ 110 h 125"/>
                <a:gd name="T44" fmla="*/ 73 w 140"/>
                <a:gd name="T45" fmla="*/ 95 h 125"/>
                <a:gd name="T46" fmla="*/ 86 w 140"/>
                <a:gd name="T47" fmla="*/ 88 h 125"/>
                <a:gd name="T48" fmla="*/ 96 w 140"/>
                <a:gd name="T49" fmla="*/ 81 h 125"/>
                <a:gd name="T50" fmla="*/ 107 w 140"/>
                <a:gd name="T51" fmla="*/ 68 h 125"/>
                <a:gd name="T52" fmla="*/ 116 w 140"/>
                <a:gd name="T53" fmla="*/ 59 h 125"/>
                <a:gd name="T54" fmla="*/ 122 w 140"/>
                <a:gd name="T55" fmla="*/ 47 h 125"/>
                <a:gd name="T56" fmla="*/ 113 w 140"/>
                <a:gd name="T57" fmla="*/ 35 h 125"/>
                <a:gd name="T58" fmla="*/ 116 w 140"/>
                <a:gd name="T59" fmla="*/ 22 h 125"/>
                <a:gd name="T60" fmla="*/ 137 w 140"/>
                <a:gd name="T61" fmla="*/ 21 h 125"/>
                <a:gd name="T62" fmla="*/ 133 w 140"/>
                <a:gd name="T63" fmla="*/ 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5">
                  <a:moveTo>
                    <a:pt x="133" y="13"/>
                  </a:moveTo>
                  <a:cubicBezTo>
                    <a:pt x="129" y="11"/>
                    <a:pt x="129" y="8"/>
                    <a:pt x="129" y="6"/>
                  </a:cubicBezTo>
                  <a:cubicBezTo>
                    <a:pt x="129" y="5"/>
                    <a:pt x="124" y="3"/>
                    <a:pt x="121" y="0"/>
                  </a:cubicBezTo>
                  <a:cubicBezTo>
                    <a:pt x="121" y="0"/>
                    <a:pt x="120" y="0"/>
                    <a:pt x="119" y="1"/>
                  </a:cubicBezTo>
                  <a:cubicBezTo>
                    <a:pt x="118" y="0"/>
                    <a:pt x="118" y="0"/>
                    <a:pt x="117" y="0"/>
                  </a:cubicBezTo>
                  <a:cubicBezTo>
                    <a:pt x="114" y="2"/>
                    <a:pt x="110" y="3"/>
                    <a:pt x="108" y="2"/>
                  </a:cubicBezTo>
                  <a:cubicBezTo>
                    <a:pt x="106" y="1"/>
                    <a:pt x="100" y="3"/>
                    <a:pt x="97" y="6"/>
                  </a:cubicBezTo>
                  <a:cubicBezTo>
                    <a:pt x="96" y="7"/>
                    <a:pt x="94" y="7"/>
                    <a:pt x="93" y="7"/>
                  </a:cubicBezTo>
                  <a:cubicBezTo>
                    <a:pt x="92" y="7"/>
                    <a:pt x="92" y="8"/>
                    <a:pt x="91" y="8"/>
                  </a:cubicBezTo>
                  <a:cubicBezTo>
                    <a:pt x="89" y="8"/>
                    <a:pt x="88" y="10"/>
                    <a:pt x="90" y="12"/>
                  </a:cubicBezTo>
                  <a:cubicBezTo>
                    <a:pt x="92" y="14"/>
                    <a:pt x="91" y="15"/>
                    <a:pt x="92" y="17"/>
                  </a:cubicBezTo>
                  <a:cubicBezTo>
                    <a:pt x="92" y="19"/>
                    <a:pt x="89" y="21"/>
                    <a:pt x="88" y="23"/>
                  </a:cubicBezTo>
                  <a:cubicBezTo>
                    <a:pt x="86" y="25"/>
                    <a:pt x="88" y="27"/>
                    <a:pt x="87" y="30"/>
                  </a:cubicBezTo>
                  <a:cubicBezTo>
                    <a:pt x="86" y="32"/>
                    <a:pt x="79" y="28"/>
                    <a:pt x="78" y="29"/>
                  </a:cubicBezTo>
                  <a:cubicBezTo>
                    <a:pt x="77" y="30"/>
                    <a:pt x="80" y="33"/>
                    <a:pt x="80" y="35"/>
                  </a:cubicBezTo>
                  <a:cubicBezTo>
                    <a:pt x="81" y="36"/>
                    <a:pt x="78" y="38"/>
                    <a:pt x="75" y="38"/>
                  </a:cubicBezTo>
                  <a:cubicBezTo>
                    <a:pt x="72" y="39"/>
                    <a:pt x="72" y="42"/>
                    <a:pt x="72" y="47"/>
                  </a:cubicBezTo>
                  <a:cubicBezTo>
                    <a:pt x="72" y="52"/>
                    <a:pt x="69" y="53"/>
                    <a:pt x="68" y="51"/>
                  </a:cubicBezTo>
                  <a:cubicBezTo>
                    <a:pt x="67" y="49"/>
                    <a:pt x="59" y="52"/>
                    <a:pt x="59" y="54"/>
                  </a:cubicBezTo>
                  <a:cubicBezTo>
                    <a:pt x="59" y="56"/>
                    <a:pt x="56" y="56"/>
                    <a:pt x="53" y="56"/>
                  </a:cubicBezTo>
                  <a:cubicBezTo>
                    <a:pt x="50" y="55"/>
                    <a:pt x="47" y="58"/>
                    <a:pt x="46" y="60"/>
                  </a:cubicBezTo>
                  <a:cubicBezTo>
                    <a:pt x="46" y="61"/>
                    <a:pt x="48" y="67"/>
                    <a:pt x="47" y="68"/>
                  </a:cubicBezTo>
                  <a:cubicBezTo>
                    <a:pt x="47" y="69"/>
                    <a:pt x="19" y="73"/>
                    <a:pt x="13" y="72"/>
                  </a:cubicBezTo>
                  <a:cubicBezTo>
                    <a:pt x="9" y="71"/>
                    <a:pt x="4" y="71"/>
                    <a:pt x="0" y="71"/>
                  </a:cubicBezTo>
                  <a:cubicBezTo>
                    <a:pt x="2" y="72"/>
                    <a:pt x="4" y="74"/>
                    <a:pt x="4" y="75"/>
                  </a:cubicBezTo>
                  <a:cubicBezTo>
                    <a:pt x="5" y="78"/>
                    <a:pt x="9" y="81"/>
                    <a:pt x="13" y="83"/>
                  </a:cubicBezTo>
                  <a:cubicBezTo>
                    <a:pt x="17" y="84"/>
                    <a:pt x="15" y="91"/>
                    <a:pt x="17" y="92"/>
                  </a:cubicBezTo>
                  <a:cubicBezTo>
                    <a:pt x="19" y="93"/>
                    <a:pt x="22" y="98"/>
                    <a:pt x="19" y="98"/>
                  </a:cubicBezTo>
                  <a:cubicBezTo>
                    <a:pt x="16" y="99"/>
                    <a:pt x="14" y="99"/>
                    <a:pt x="11" y="101"/>
                  </a:cubicBezTo>
                  <a:cubicBezTo>
                    <a:pt x="9" y="102"/>
                    <a:pt x="6" y="105"/>
                    <a:pt x="6" y="109"/>
                  </a:cubicBezTo>
                  <a:cubicBezTo>
                    <a:pt x="6" y="110"/>
                    <a:pt x="6" y="110"/>
                    <a:pt x="6" y="111"/>
                  </a:cubicBezTo>
                  <a:cubicBezTo>
                    <a:pt x="13" y="111"/>
                    <a:pt x="21" y="111"/>
                    <a:pt x="22" y="110"/>
                  </a:cubicBezTo>
                  <a:cubicBezTo>
                    <a:pt x="23" y="109"/>
                    <a:pt x="26" y="108"/>
                    <a:pt x="28" y="109"/>
                  </a:cubicBezTo>
                  <a:cubicBezTo>
                    <a:pt x="30" y="110"/>
                    <a:pt x="39" y="111"/>
                    <a:pt x="42" y="109"/>
                  </a:cubicBezTo>
                  <a:cubicBezTo>
                    <a:pt x="46" y="107"/>
                    <a:pt x="49" y="109"/>
                    <a:pt x="49" y="111"/>
                  </a:cubicBezTo>
                  <a:cubicBezTo>
                    <a:pt x="49" y="113"/>
                    <a:pt x="51" y="114"/>
                    <a:pt x="53" y="116"/>
                  </a:cubicBezTo>
                  <a:cubicBezTo>
                    <a:pt x="54" y="117"/>
                    <a:pt x="53" y="119"/>
                    <a:pt x="54" y="121"/>
                  </a:cubicBezTo>
                  <a:cubicBezTo>
                    <a:pt x="55" y="123"/>
                    <a:pt x="58" y="123"/>
                    <a:pt x="62" y="125"/>
                  </a:cubicBezTo>
                  <a:cubicBezTo>
                    <a:pt x="62" y="125"/>
                    <a:pt x="63" y="125"/>
                    <a:pt x="63" y="125"/>
                  </a:cubicBezTo>
                  <a:cubicBezTo>
                    <a:pt x="63" y="125"/>
                    <a:pt x="63" y="125"/>
                    <a:pt x="63" y="125"/>
                  </a:cubicBezTo>
                  <a:cubicBezTo>
                    <a:pt x="65" y="123"/>
                    <a:pt x="66" y="119"/>
                    <a:pt x="71" y="120"/>
                  </a:cubicBezTo>
                  <a:cubicBezTo>
                    <a:pt x="76" y="121"/>
                    <a:pt x="76" y="119"/>
                    <a:pt x="79" y="119"/>
                  </a:cubicBezTo>
                  <a:cubicBezTo>
                    <a:pt x="82" y="120"/>
                    <a:pt x="84" y="120"/>
                    <a:pt x="85" y="118"/>
                  </a:cubicBezTo>
                  <a:cubicBezTo>
                    <a:pt x="87" y="116"/>
                    <a:pt x="84" y="112"/>
                    <a:pt x="82" y="110"/>
                  </a:cubicBezTo>
                  <a:cubicBezTo>
                    <a:pt x="81" y="108"/>
                    <a:pt x="78" y="105"/>
                    <a:pt x="79" y="101"/>
                  </a:cubicBezTo>
                  <a:cubicBezTo>
                    <a:pt x="79" y="98"/>
                    <a:pt x="73" y="98"/>
                    <a:pt x="73" y="95"/>
                  </a:cubicBezTo>
                  <a:cubicBezTo>
                    <a:pt x="73" y="93"/>
                    <a:pt x="79" y="88"/>
                    <a:pt x="80" y="87"/>
                  </a:cubicBezTo>
                  <a:cubicBezTo>
                    <a:pt x="81" y="86"/>
                    <a:pt x="85" y="90"/>
                    <a:pt x="86" y="88"/>
                  </a:cubicBezTo>
                  <a:cubicBezTo>
                    <a:pt x="87" y="86"/>
                    <a:pt x="90" y="87"/>
                    <a:pt x="92" y="88"/>
                  </a:cubicBezTo>
                  <a:cubicBezTo>
                    <a:pt x="93" y="88"/>
                    <a:pt x="96" y="84"/>
                    <a:pt x="96" y="81"/>
                  </a:cubicBezTo>
                  <a:cubicBezTo>
                    <a:pt x="97" y="78"/>
                    <a:pt x="102" y="78"/>
                    <a:pt x="103" y="77"/>
                  </a:cubicBezTo>
                  <a:cubicBezTo>
                    <a:pt x="104" y="76"/>
                    <a:pt x="106" y="69"/>
                    <a:pt x="107" y="68"/>
                  </a:cubicBezTo>
                  <a:cubicBezTo>
                    <a:pt x="107" y="67"/>
                    <a:pt x="112" y="68"/>
                    <a:pt x="112" y="64"/>
                  </a:cubicBezTo>
                  <a:cubicBezTo>
                    <a:pt x="112" y="60"/>
                    <a:pt x="114" y="60"/>
                    <a:pt x="116" y="59"/>
                  </a:cubicBezTo>
                  <a:cubicBezTo>
                    <a:pt x="118" y="59"/>
                    <a:pt x="117" y="56"/>
                    <a:pt x="117" y="53"/>
                  </a:cubicBezTo>
                  <a:cubicBezTo>
                    <a:pt x="118" y="50"/>
                    <a:pt x="119" y="47"/>
                    <a:pt x="122" y="47"/>
                  </a:cubicBezTo>
                  <a:cubicBezTo>
                    <a:pt x="124" y="46"/>
                    <a:pt x="121" y="42"/>
                    <a:pt x="118" y="43"/>
                  </a:cubicBezTo>
                  <a:cubicBezTo>
                    <a:pt x="115" y="44"/>
                    <a:pt x="113" y="35"/>
                    <a:pt x="113" y="35"/>
                  </a:cubicBezTo>
                  <a:cubicBezTo>
                    <a:pt x="113" y="35"/>
                    <a:pt x="113" y="28"/>
                    <a:pt x="111" y="27"/>
                  </a:cubicBezTo>
                  <a:cubicBezTo>
                    <a:pt x="110" y="26"/>
                    <a:pt x="112" y="22"/>
                    <a:pt x="116" y="22"/>
                  </a:cubicBezTo>
                  <a:cubicBezTo>
                    <a:pt x="119" y="22"/>
                    <a:pt x="126" y="26"/>
                    <a:pt x="128" y="25"/>
                  </a:cubicBezTo>
                  <a:cubicBezTo>
                    <a:pt x="131" y="23"/>
                    <a:pt x="135" y="22"/>
                    <a:pt x="137" y="21"/>
                  </a:cubicBezTo>
                  <a:cubicBezTo>
                    <a:pt x="138" y="21"/>
                    <a:pt x="139" y="18"/>
                    <a:pt x="140" y="16"/>
                  </a:cubicBezTo>
                  <a:cubicBezTo>
                    <a:pt x="138" y="15"/>
                    <a:pt x="136" y="14"/>
                    <a:pt x="133" y="13"/>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2" name="Freeform 350">
              <a:extLst>
                <a:ext uri="{FF2B5EF4-FFF2-40B4-BE49-F238E27FC236}">
                  <a16:creationId xmlns:a16="http://schemas.microsoft.com/office/drawing/2014/main" id="{603D6F3D-C486-2FD7-EA50-E5A119C6C98E}"/>
                </a:ext>
              </a:extLst>
            </p:cNvPr>
            <p:cNvSpPr>
              <a:spLocks/>
            </p:cNvSpPr>
            <p:nvPr/>
          </p:nvSpPr>
          <p:spPr bwMode="auto">
            <a:xfrm>
              <a:off x="6130926" y="3495676"/>
              <a:ext cx="393700" cy="352425"/>
            </a:xfrm>
            <a:custGeom>
              <a:avLst/>
              <a:gdLst>
                <a:gd name="T0" fmla="*/ 129 w 140"/>
                <a:gd name="T1" fmla="*/ 6 h 125"/>
                <a:gd name="T2" fmla="*/ 119 w 140"/>
                <a:gd name="T3" fmla="*/ 1 h 125"/>
                <a:gd name="T4" fmla="*/ 108 w 140"/>
                <a:gd name="T5" fmla="*/ 2 h 125"/>
                <a:gd name="T6" fmla="*/ 93 w 140"/>
                <a:gd name="T7" fmla="*/ 7 h 125"/>
                <a:gd name="T8" fmla="*/ 90 w 140"/>
                <a:gd name="T9" fmla="*/ 12 h 125"/>
                <a:gd name="T10" fmla="*/ 88 w 140"/>
                <a:gd name="T11" fmla="*/ 23 h 125"/>
                <a:gd name="T12" fmla="*/ 78 w 140"/>
                <a:gd name="T13" fmla="*/ 29 h 125"/>
                <a:gd name="T14" fmla="*/ 75 w 140"/>
                <a:gd name="T15" fmla="*/ 38 h 125"/>
                <a:gd name="T16" fmla="*/ 68 w 140"/>
                <a:gd name="T17" fmla="*/ 51 h 125"/>
                <a:gd name="T18" fmla="*/ 53 w 140"/>
                <a:gd name="T19" fmla="*/ 56 h 125"/>
                <a:gd name="T20" fmla="*/ 47 w 140"/>
                <a:gd name="T21" fmla="*/ 68 h 125"/>
                <a:gd name="T22" fmla="*/ 0 w 140"/>
                <a:gd name="T23" fmla="*/ 71 h 125"/>
                <a:gd name="T24" fmla="*/ 13 w 140"/>
                <a:gd name="T25" fmla="*/ 83 h 125"/>
                <a:gd name="T26" fmla="*/ 19 w 140"/>
                <a:gd name="T27" fmla="*/ 98 h 125"/>
                <a:gd name="T28" fmla="*/ 6 w 140"/>
                <a:gd name="T29" fmla="*/ 109 h 125"/>
                <a:gd name="T30" fmla="*/ 22 w 140"/>
                <a:gd name="T31" fmla="*/ 110 h 125"/>
                <a:gd name="T32" fmla="*/ 42 w 140"/>
                <a:gd name="T33" fmla="*/ 109 h 125"/>
                <a:gd name="T34" fmla="*/ 53 w 140"/>
                <a:gd name="T35" fmla="*/ 116 h 125"/>
                <a:gd name="T36" fmla="*/ 62 w 140"/>
                <a:gd name="T37" fmla="*/ 125 h 125"/>
                <a:gd name="T38" fmla="*/ 63 w 140"/>
                <a:gd name="T39" fmla="*/ 125 h 125"/>
                <a:gd name="T40" fmla="*/ 79 w 140"/>
                <a:gd name="T41" fmla="*/ 119 h 125"/>
                <a:gd name="T42" fmla="*/ 82 w 140"/>
                <a:gd name="T43" fmla="*/ 110 h 125"/>
                <a:gd name="T44" fmla="*/ 73 w 140"/>
                <a:gd name="T45" fmla="*/ 95 h 125"/>
                <a:gd name="T46" fmla="*/ 86 w 140"/>
                <a:gd name="T47" fmla="*/ 88 h 125"/>
                <a:gd name="T48" fmla="*/ 96 w 140"/>
                <a:gd name="T49" fmla="*/ 81 h 125"/>
                <a:gd name="T50" fmla="*/ 107 w 140"/>
                <a:gd name="T51" fmla="*/ 68 h 125"/>
                <a:gd name="T52" fmla="*/ 116 w 140"/>
                <a:gd name="T53" fmla="*/ 59 h 125"/>
                <a:gd name="T54" fmla="*/ 122 w 140"/>
                <a:gd name="T55" fmla="*/ 47 h 125"/>
                <a:gd name="T56" fmla="*/ 113 w 140"/>
                <a:gd name="T57" fmla="*/ 35 h 125"/>
                <a:gd name="T58" fmla="*/ 116 w 140"/>
                <a:gd name="T59" fmla="*/ 22 h 125"/>
                <a:gd name="T60" fmla="*/ 137 w 140"/>
                <a:gd name="T61" fmla="*/ 21 h 125"/>
                <a:gd name="T62" fmla="*/ 133 w 140"/>
                <a:gd name="T63" fmla="*/ 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5">
                  <a:moveTo>
                    <a:pt x="133" y="13"/>
                  </a:moveTo>
                  <a:cubicBezTo>
                    <a:pt x="129" y="11"/>
                    <a:pt x="129" y="8"/>
                    <a:pt x="129" y="6"/>
                  </a:cubicBezTo>
                  <a:cubicBezTo>
                    <a:pt x="129" y="5"/>
                    <a:pt x="124" y="3"/>
                    <a:pt x="121" y="0"/>
                  </a:cubicBezTo>
                  <a:cubicBezTo>
                    <a:pt x="121" y="0"/>
                    <a:pt x="120" y="0"/>
                    <a:pt x="119" y="1"/>
                  </a:cubicBezTo>
                  <a:cubicBezTo>
                    <a:pt x="118" y="0"/>
                    <a:pt x="118" y="0"/>
                    <a:pt x="117" y="0"/>
                  </a:cubicBezTo>
                  <a:cubicBezTo>
                    <a:pt x="114" y="2"/>
                    <a:pt x="110" y="3"/>
                    <a:pt x="108" y="2"/>
                  </a:cubicBezTo>
                  <a:cubicBezTo>
                    <a:pt x="106" y="1"/>
                    <a:pt x="100" y="3"/>
                    <a:pt x="97" y="6"/>
                  </a:cubicBezTo>
                  <a:cubicBezTo>
                    <a:pt x="96" y="7"/>
                    <a:pt x="94" y="7"/>
                    <a:pt x="93" y="7"/>
                  </a:cubicBezTo>
                  <a:cubicBezTo>
                    <a:pt x="92" y="7"/>
                    <a:pt x="92" y="8"/>
                    <a:pt x="91" y="8"/>
                  </a:cubicBezTo>
                  <a:cubicBezTo>
                    <a:pt x="89" y="8"/>
                    <a:pt x="88" y="10"/>
                    <a:pt x="90" y="12"/>
                  </a:cubicBezTo>
                  <a:cubicBezTo>
                    <a:pt x="92" y="14"/>
                    <a:pt x="91" y="15"/>
                    <a:pt x="92" y="17"/>
                  </a:cubicBezTo>
                  <a:cubicBezTo>
                    <a:pt x="92" y="19"/>
                    <a:pt x="89" y="21"/>
                    <a:pt x="88" y="23"/>
                  </a:cubicBezTo>
                  <a:cubicBezTo>
                    <a:pt x="86" y="25"/>
                    <a:pt x="88" y="27"/>
                    <a:pt x="87" y="30"/>
                  </a:cubicBezTo>
                  <a:cubicBezTo>
                    <a:pt x="86" y="32"/>
                    <a:pt x="79" y="28"/>
                    <a:pt x="78" y="29"/>
                  </a:cubicBezTo>
                  <a:cubicBezTo>
                    <a:pt x="77" y="30"/>
                    <a:pt x="80" y="33"/>
                    <a:pt x="80" y="35"/>
                  </a:cubicBezTo>
                  <a:cubicBezTo>
                    <a:pt x="81" y="36"/>
                    <a:pt x="78" y="38"/>
                    <a:pt x="75" y="38"/>
                  </a:cubicBezTo>
                  <a:cubicBezTo>
                    <a:pt x="72" y="39"/>
                    <a:pt x="72" y="42"/>
                    <a:pt x="72" y="47"/>
                  </a:cubicBezTo>
                  <a:cubicBezTo>
                    <a:pt x="72" y="52"/>
                    <a:pt x="69" y="53"/>
                    <a:pt x="68" y="51"/>
                  </a:cubicBezTo>
                  <a:cubicBezTo>
                    <a:pt x="67" y="49"/>
                    <a:pt x="59" y="52"/>
                    <a:pt x="59" y="54"/>
                  </a:cubicBezTo>
                  <a:cubicBezTo>
                    <a:pt x="59" y="56"/>
                    <a:pt x="56" y="56"/>
                    <a:pt x="53" y="56"/>
                  </a:cubicBezTo>
                  <a:cubicBezTo>
                    <a:pt x="50" y="55"/>
                    <a:pt x="47" y="58"/>
                    <a:pt x="46" y="60"/>
                  </a:cubicBezTo>
                  <a:cubicBezTo>
                    <a:pt x="46" y="61"/>
                    <a:pt x="48" y="67"/>
                    <a:pt x="47" y="68"/>
                  </a:cubicBezTo>
                  <a:cubicBezTo>
                    <a:pt x="47" y="69"/>
                    <a:pt x="19" y="73"/>
                    <a:pt x="13" y="72"/>
                  </a:cubicBezTo>
                  <a:cubicBezTo>
                    <a:pt x="9" y="71"/>
                    <a:pt x="4" y="71"/>
                    <a:pt x="0" y="71"/>
                  </a:cubicBezTo>
                  <a:cubicBezTo>
                    <a:pt x="2" y="72"/>
                    <a:pt x="4" y="74"/>
                    <a:pt x="4" y="75"/>
                  </a:cubicBezTo>
                  <a:cubicBezTo>
                    <a:pt x="5" y="78"/>
                    <a:pt x="9" y="81"/>
                    <a:pt x="13" y="83"/>
                  </a:cubicBezTo>
                  <a:cubicBezTo>
                    <a:pt x="17" y="84"/>
                    <a:pt x="15" y="91"/>
                    <a:pt x="17" y="92"/>
                  </a:cubicBezTo>
                  <a:cubicBezTo>
                    <a:pt x="19" y="93"/>
                    <a:pt x="22" y="98"/>
                    <a:pt x="19" y="98"/>
                  </a:cubicBezTo>
                  <a:cubicBezTo>
                    <a:pt x="16" y="99"/>
                    <a:pt x="14" y="99"/>
                    <a:pt x="11" y="101"/>
                  </a:cubicBezTo>
                  <a:cubicBezTo>
                    <a:pt x="9" y="102"/>
                    <a:pt x="6" y="105"/>
                    <a:pt x="6" y="109"/>
                  </a:cubicBezTo>
                  <a:cubicBezTo>
                    <a:pt x="6" y="110"/>
                    <a:pt x="6" y="110"/>
                    <a:pt x="6" y="111"/>
                  </a:cubicBezTo>
                  <a:cubicBezTo>
                    <a:pt x="13" y="111"/>
                    <a:pt x="21" y="111"/>
                    <a:pt x="22" y="110"/>
                  </a:cubicBezTo>
                  <a:cubicBezTo>
                    <a:pt x="23" y="109"/>
                    <a:pt x="26" y="108"/>
                    <a:pt x="28" y="109"/>
                  </a:cubicBezTo>
                  <a:cubicBezTo>
                    <a:pt x="30" y="110"/>
                    <a:pt x="39" y="111"/>
                    <a:pt x="42" y="109"/>
                  </a:cubicBezTo>
                  <a:cubicBezTo>
                    <a:pt x="46" y="107"/>
                    <a:pt x="49" y="109"/>
                    <a:pt x="49" y="111"/>
                  </a:cubicBezTo>
                  <a:cubicBezTo>
                    <a:pt x="49" y="113"/>
                    <a:pt x="51" y="114"/>
                    <a:pt x="53" y="116"/>
                  </a:cubicBezTo>
                  <a:cubicBezTo>
                    <a:pt x="54" y="117"/>
                    <a:pt x="53" y="119"/>
                    <a:pt x="54" y="121"/>
                  </a:cubicBezTo>
                  <a:cubicBezTo>
                    <a:pt x="55" y="123"/>
                    <a:pt x="58" y="123"/>
                    <a:pt x="62" y="125"/>
                  </a:cubicBezTo>
                  <a:cubicBezTo>
                    <a:pt x="62" y="125"/>
                    <a:pt x="63" y="125"/>
                    <a:pt x="63" y="125"/>
                  </a:cubicBezTo>
                  <a:cubicBezTo>
                    <a:pt x="63" y="125"/>
                    <a:pt x="63" y="125"/>
                    <a:pt x="63" y="125"/>
                  </a:cubicBezTo>
                  <a:cubicBezTo>
                    <a:pt x="65" y="123"/>
                    <a:pt x="66" y="119"/>
                    <a:pt x="71" y="120"/>
                  </a:cubicBezTo>
                  <a:cubicBezTo>
                    <a:pt x="76" y="121"/>
                    <a:pt x="76" y="119"/>
                    <a:pt x="79" y="119"/>
                  </a:cubicBezTo>
                  <a:cubicBezTo>
                    <a:pt x="82" y="120"/>
                    <a:pt x="84" y="120"/>
                    <a:pt x="85" y="118"/>
                  </a:cubicBezTo>
                  <a:cubicBezTo>
                    <a:pt x="87" y="116"/>
                    <a:pt x="84" y="112"/>
                    <a:pt x="82" y="110"/>
                  </a:cubicBezTo>
                  <a:cubicBezTo>
                    <a:pt x="81" y="108"/>
                    <a:pt x="78" y="105"/>
                    <a:pt x="79" y="101"/>
                  </a:cubicBezTo>
                  <a:cubicBezTo>
                    <a:pt x="79" y="98"/>
                    <a:pt x="73" y="98"/>
                    <a:pt x="73" y="95"/>
                  </a:cubicBezTo>
                  <a:cubicBezTo>
                    <a:pt x="73" y="93"/>
                    <a:pt x="79" y="88"/>
                    <a:pt x="80" y="87"/>
                  </a:cubicBezTo>
                  <a:cubicBezTo>
                    <a:pt x="81" y="86"/>
                    <a:pt x="85" y="90"/>
                    <a:pt x="86" y="88"/>
                  </a:cubicBezTo>
                  <a:cubicBezTo>
                    <a:pt x="87" y="86"/>
                    <a:pt x="90" y="87"/>
                    <a:pt x="92" y="88"/>
                  </a:cubicBezTo>
                  <a:cubicBezTo>
                    <a:pt x="93" y="88"/>
                    <a:pt x="96" y="84"/>
                    <a:pt x="96" y="81"/>
                  </a:cubicBezTo>
                  <a:cubicBezTo>
                    <a:pt x="97" y="78"/>
                    <a:pt x="102" y="78"/>
                    <a:pt x="103" y="77"/>
                  </a:cubicBezTo>
                  <a:cubicBezTo>
                    <a:pt x="104" y="76"/>
                    <a:pt x="106" y="69"/>
                    <a:pt x="107" y="68"/>
                  </a:cubicBezTo>
                  <a:cubicBezTo>
                    <a:pt x="107" y="67"/>
                    <a:pt x="112" y="68"/>
                    <a:pt x="112" y="64"/>
                  </a:cubicBezTo>
                  <a:cubicBezTo>
                    <a:pt x="112" y="60"/>
                    <a:pt x="114" y="60"/>
                    <a:pt x="116" y="59"/>
                  </a:cubicBezTo>
                  <a:cubicBezTo>
                    <a:pt x="118" y="59"/>
                    <a:pt x="117" y="56"/>
                    <a:pt x="117" y="53"/>
                  </a:cubicBezTo>
                  <a:cubicBezTo>
                    <a:pt x="118" y="50"/>
                    <a:pt x="119" y="47"/>
                    <a:pt x="122" y="47"/>
                  </a:cubicBezTo>
                  <a:cubicBezTo>
                    <a:pt x="124" y="46"/>
                    <a:pt x="121" y="42"/>
                    <a:pt x="118" y="43"/>
                  </a:cubicBezTo>
                  <a:cubicBezTo>
                    <a:pt x="115" y="44"/>
                    <a:pt x="113" y="35"/>
                    <a:pt x="113" y="35"/>
                  </a:cubicBezTo>
                  <a:cubicBezTo>
                    <a:pt x="113" y="35"/>
                    <a:pt x="113" y="28"/>
                    <a:pt x="111" y="27"/>
                  </a:cubicBezTo>
                  <a:cubicBezTo>
                    <a:pt x="110" y="26"/>
                    <a:pt x="112" y="22"/>
                    <a:pt x="116" y="22"/>
                  </a:cubicBezTo>
                  <a:cubicBezTo>
                    <a:pt x="119" y="22"/>
                    <a:pt x="126" y="26"/>
                    <a:pt x="128" y="25"/>
                  </a:cubicBezTo>
                  <a:cubicBezTo>
                    <a:pt x="131" y="23"/>
                    <a:pt x="135" y="22"/>
                    <a:pt x="137" y="21"/>
                  </a:cubicBezTo>
                  <a:cubicBezTo>
                    <a:pt x="138" y="21"/>
                    <a:pt x="139" y="18"/>
                    <a:pt x="140" y="16"/>
                  </a:cubicBezTo>
                  <a:cubicBezTo>
                    <a:pt x="138" y="15"/>
                    <a:pt x="136" y="14"/>
                    <a:pt x="133" y="13"/>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3" name="Freeform 351">
              <a:extLst>
                <a:ext uri="{FF2B5EF4-FFF2-40B4-BE49-F238E27FC236}">
                  <a16:creationId xmlns:a16="http://schemas.microsoft.com/office/drawing/2014/main" id="{39BC7802-26C2-9CF7-3F5C-30F585AFB44F}"/>
                </a:ext>
              </a:extLst>
            </p:cNvPr>
            <p:cNvSpPr>
              <a:spLocks noEditPoints="1"/>
            </p:cNvSpPr>
            <p:nvPr/>
          </p:nvSpPr>
          <p:spPr bwMode="auto">
            <a:xfrm>
              <a:off x="6916738" y="4284663"/>
              <a:ext cx="1092200" cy="398463"/>
            </a:xfrm>
            <a:custGeom>
              <a:avLst/>
              <a:gdLst>
                <a:gd name="T0" fmla="*/ 29 w 388"/>
                <a:gd name="T1" fmla="*/ 60 h 141"/>
                <a:gd name="T2" fmla="*/ 110 w 388"/>
                <a:gd name="T3" fmla="*/ 75 h 141"/>
                <a:gd name="T4" fmla="*/ 16 w 388"/>
                <a:gd name="T5" fmla="*/ 38 h 141"/>
                <a:gd name="T6" fmla="*/ 208 w 388"/>
                <a:gd name="T7" fmla="*/ 100 h 141"/>
                <a:gd name="T8" fmla="*/ 217 w 388"/>
                <a:gd name="T9" fmla="*/ 80 h 141"/>
                <a:gd name="T10" fmla="*/ 229 w 388"/>
                <a:gd name="T11" fmla="*/ 82 h 141"/>
                <a:gd name="T12" fmla="*/ 237 w 388"/>
                <a:gd name="T13" fmla="*/ 57 h 141"/>
                <a:gd name="T14" fmla="*/ 237 w 388"/>
                <a:gd name="T15" fmla="*/ 47 h 141"/>
                <a:gd name="T16" fmla="*/ 222 w 388"/>
                <a:gd name="T17" fmla="*/ 40 h 141"/>
                <a:gd name="T18" fmla="*/ 199 w 388"/>
                <a:gd name="T19" fmla="*/ 73 h 141"/>
                <a:gd name="T20" fmla="*/ 92 w 388"/>
                <a:gd name="T21" fmla="*/ 79 h 141"/>
                <a:gd name="T22" fmla="*/ 89 w 388"/>
                <a:gd name="T23" fmla="*/ 65 h 141"/>
                <a:gd name="T24" fmla="*/ 86 w 388"/>
                <a:gd name="T25" fmla="*/ 71 h 141"/>
                <a:gd name="T26" fmla="*/ 71 w 388"/>
                <a:gd name="T27" fmla="*/ 53 h 141"/>
                <a:gd name="T28" fmla="*/ 58 w 388"/>
                <a:gd name="T29" fmla="*/ 37 h 141"/>
                <a:gd name="T30" fmla="*/ 39 w 388"/>
                <a:gd name="T31" fmla="*/ 25 h 141"/>
                <a:gd name="T32" fmla="*/ 2 w 388"/>
                <a:gd name="T33" fmla="*/ 3 h 141"/>
                <a:gd name="T34" fmla="*/ 34 w 388"/>
                <a:gd name="T35" fmla="*/ 48 h 141"/>
                <a:gd name="T36" fmla="*/ 74 w 388"/>
                <a:gd name="T37" fmla="*/ 95 h 141"/>
                <a:gd name="T38" fmla="*/ 91 w 388"/>
                <a:gd name="T39" fmla="*/ 87 h 141"/>
                <a:gd name="T40" fmla="*/ 279 w 388"/>
                <a:gd name="T41" fmla="*/ 39 h 141"/>
                <a:gd name="T42" fmla="*/ 281 w 388"/>
                <a:gd name="T43" fmla="*/ 48 h 141"/>
                <a:gd name="T44" fmla="*/ 260 w 388"/>
                <a:gd name="T45" fmla="*/ 79 h 141"/>
                <a:gd name="T46" fmla="*/ 207 w 388"/>
                <a:gd name="T47" fmla="*/ 125 h 141"/>
                <a:gd name="T48" fmla="*/ 241 w 388"/>
                <a:gd name="T49" fmla="*/ 121 h 141"/>
                <a:gd name="T50" fmla="*/ 289 w 388"/>
                <a:gd name="T51" fmla="*/ 80 h 141"/>
                <a:gd name="T52" fmla="*/ 163 w 388"/>
                <a:gd name="T53" fmla="*/ 118 h 141"/>
                <a:gd name="T54" fmla="*/ 147 w 388"/>
                <a:gd name="T55" fmla="*/ 110 h 141"/>
                <a:gd name="T56" fmla="*/ 92 w 388"/>
                <a:gd name="T57" fmla="*/ 103 h 141"/>
                <a:gd name="T58" fmla="*/ 98 w 388"/>
                <a:gd name="T59" fmla="*/ 114 h 141"/>
                <a:gd name="T60" fmla="*/ 150 w 388"/>
                <a:gd name="T61" fmla="*/ 123 h 141"/>
                <a:gd name="T62" fmla="*/ 163 w 388"/>
                <a:gd name="T63" fmla="*/ 118 h 141"/>
                <a:gd name="T64" fmla="*/ 338 w 388"/>
                <a:gd name="T65" fmla="*/ 79 h 141"/>
                <a:gd name="T66" fmla="*/ 302 w 388"/>
                <a:gd name="T67" fmla="*/ 61 h 141"/>
                <a:gd name="T68" fmla="*/ 325 w 388"/>
                <a:gd name="T69" fmla="*/ 70 h 141"/>
                <a:gd name="T70" fmla="*/ 312 w 388"/>
                <a:gd name="T71" fmla="*/ 75 h 141"/>
                <a:gd name="T72" fmla="*/ 332 w 388"/>
                <a:gd name="T73" fmla="*/ 85 h 141"/>
                <a:gd name="T74" fmla="*/ 367 w 388"/>
                <a:gd name="T75" fmla="*/ 107 h 141"/>
                <a:gd name="T76" fmla="*/ 379 w 388"/>
                <a:gd name="T77" fmla="*/ 120 h 141"/>
                <a:gd name="T78" fmla="*/ 359 w 388"/>
                <a:gd name="T79" fmla="*/ 64 h 141"/>
                <a:gd name="T80" fmla="*/ 247 w 388"/>
                <a:gd name="T81" fmla="*/ 130 h 141"/>
                <a:gd name="T82" fmla="*/ 251 w 388"/>
                <a:gd name="T83" fmla="*/ 132 h 141"/>
                <a:gd name="T84" fmla="*/ 254 w 388"/>
                <a:gd name="T85" fmla="*/ 130 h 141"/>
                <a:gd name="T86" fmla="*/ 187 w 388"/>
                <a:gd name="T87" fmla="*/ 50 h 141"/>
                <a:gd name="T88" fmla="*/ 191 w 388"/>
                <a:gd name="T89" fmla="*/ 29 h 141"/>
                <a:gd name="T90" fmla="*/ 190 w 388"/>
                <a:gd name="T91" fmla="*/ 15 h 141"/>
                <a:gd name="T92" fmla="*/ 168 w 388"/>
                <a:gd name="T93" fmla="*/ 26 h 141"/>
                <a:gd name="T94" fmla="*/ 150 w 388"/>
                <a:gd name="T95" fmla="*/ 38 h 141"/>
                <a:gd name="T96" fmla="*/ 124 w 388"/>
                <a:gd name="T97" fmla="*/ 39 h 141"/>
                <a:gd name="T98" fmla="*/ 115 w 388"/>
                <a:gd name="T99" fmla="*/ 45 h 141"/>
                <a:gd name="T100" fmla="*/ 134 w 388"/>
                <a:gd name="T101" fmla="*/ 77 h 141"/>
                <a:gd name="T102" fmla="*/ 163 w 388"/>
                <a:gd name="T103" fmla="*/ 83 h 141"/>
                <a:gd name="T104" fmla="*/ 200 w 388"/>
                <a:gd name="T105" fmla="*/ 133 h 141"/>
                <a:gd name="T106" fmla="*/ 200 w 388"/>
                <a:gd name="T107" fmla="*/ 133 h 141"/>
                <a:gd name="T108" fmla="*/ 176 w 388"/>
                <a:gd name="T109" fmla="*/ 126 h 141"/>
                <a:gd name="T110" fmla="*/ 188 w 388"/>
                <a:gd name="T111"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41">
                  <a:moveTo>
                    <a:pt x="29" y="60"/>
                  </a:moveTo>
                  <a:cubicBezTo>
                    <a:pt x="28" y="61"/>
                    <a:pt x="31" y="66"/>
                    <a:pt x="33" y="65"/>
                  </a:cubicBezTo>
                  <a:cubicBezTo>
                    <a:pt x="34" y="63"/>
                    <a:pt x="30" y="56"/>
                    <a:pt x="29" y="60"/>
                  </a:cubicBezTo>
                  <a:moveTo>
                    <a:pt x="110" y="75"/>
                  </a:moveTo>
                  <a:cubicBezTo>
                    <a:pt x="110" y="73"/>
                    <a:pt x="104" y="74"/>
                    <a:pt x="105" y="77"/>
                  </a:cubicBezTo>
                  <a:cubicBezTo>
                    <a:pt x="107" y="80"/>
                    <a:pt x="110" y="77"/>
                    <a:pt x="110" y="75"/>
                  </a:cubicBezTo>
                  <a:moveTo>
                    <a:pt x="16" y="38"/>
                  </a:moveTo>
                  <a:cubicBezTo>
                    <a:pt x="16" y="41"/>
                    <a:pt x="19" y="48"/>
                    <a:pt x="22" y="45"/>
                  </a:cubicBezTo>
                  <a:cubicBezTo>
                    <a:pt x="25" y="42"/>
                    <a:pt x="17" y="36"/>
                    <a:pt x="16" y="38"/>
                  </a:cubicBezTo>
                  <a:moveTo>
                    <a:pt x="204" y="81"/>
                  </a:moveTo>
                  <a:cubicBezTo>
                    <a:pt x="208" y="81"/>
                    <a:pt x="208" y="87"/>
                    <a:pt x="207" y="90"/>
                  </a:cubicBezTo>
                  <a:cubicBezTo>
                    <a:pt x="206" y="93"/>
                    <a:pt x="205" y="101"/>
                    <a:pt x="208" y="100"/>
                  </a:cubicBezTo>
                  <a:cubicBezTo>
                    <a:pt x="212" y="98"/>
                    <a:pt x="214" y="93"/>
                    <a:pt x="212" y="91"/>
                  </a:cubicBezTo>
                  <a:cubicBezTo>
                    <a:pt x="210" y="90"/>
                    <a:pt x="210" y="79"/>
                    <a:pt x="211" y="76"/>
                  </a:cubicBezTo>
                  <a:cubicBezTo>
                    <a:pt x="212" y="73"/>
                    <a:pt x="219" y="75"/>
                    <a:pt x="217" y="80"/>
                  </a:cubicBezTo>
                  <a:cubicBezTo>
                    <a:pt x="214" y="84"/>
                    <a:pt x="221" y="83"/>
                    <a:pt x="221" y="88"/>
                  </a:cubicBezTo>
                  <a:cubicBezTo>
                    <a:pt x="221" y="93"/>
                    <a:pt x="224" y="90"/>
                    <a:pt x="228" y="89"/>
                  </a:cubicBezTo>
                  <a:cubicBezTo>
                    <a:pt x="232" y="88"/>
                    <a:pt x="232" y="85"/>
                    <a:pt x="229" y="82"/>
                  </a:cubicBezTo>
                  <a:cubicBezTo>
                    <a:pt x="226" y="80"/>
                    <a:pt x="231" y="75"/>
                    <a:pt x="227" y="73"/>
                  </a:cubicBezTo>
                  <a:cubicBezTo>
                    <a:pt x="224" y="70"/>
                    <a:pt x="221" y="67"/>
                    <a:pt x="224" y="66"/>
                  </a:cubicBezTo>
                  <a:cubicBezTo>
                    <a:pt x="228" y="65"/>
                    <a:pt x="238" y="59"/>
                    <a:pt x="237" y="57"/>
                  </a:cubicBezTo>
                  <a:cubicBezTo>
                    <a:pt x="236" y="54"/>
                    <a:pt x="221" y="57"/>
                    <a:pt x="220" y="62"/>
                  </a:cubicBezTo>
                  <a:cubicBezTo>
                    <a:pt x="219" y="66"/>
                    <a:pt x="208" y="61"/>
                    <a:pt x="210" y="53"/>
                  </a:cubicBezTo>
                  <a:cubicBezTo>
                    <a:pt x="211" y="46"/>
                    <a:pt x="231" y="44"/>
                    <a:pt x="237" y="47"/>
                  </a:cubicBezTo>
                  <a:cubicBezTo>
                    <a:pt x="243" y="50"/>
                    <a:pt x="250" y="43"/>
                    <a:pt x="252" y="38"/>
                  </a:cubicBezTo>
                  <a:cubicBezTo>
                    <a:pt x="254" y="34"/>
                    <a:pt x="247" y="39"/>
                    <a:pt x="243" y="42"/>
                  </a:cubicBezTo>
                  <a:cubicBezTo>
                    <a:pt x="239" y="45"/>
                    <a:pt x="228" y="42"/>
                    <a:pt x="222" y="40"/>
                  </a:cubicBezTo>
                  <a:cubicBezTo>
                    <a:pt x="216" y="38"/>
                    <a:pt x="217" y="43"/>
                    <a:pt x="212" y="44"/>
                  </a:cubicBezTo>
                  <a:cubicBezTo>
                    <a:pt x="207" y="45"/>
                    <a:pt x="208" y="55"/>
                    <a:pt x="206" y="56"/>
                  </a:cubicBezTo>
                  <a:cubicBezTo>
                    <a:pt x="204" y="58"/>
                    <a:pt x="204" y="65"/>
                    <a:pt x="199" y="73"/>
                  </a:cubicBezTo>
                  <a:cubicBezTo>
                    <a:pt x="195" y="80"/>
                    <a:pt x="201" y="81"/>
                    <a:pt x="204" y="81"/>
                  </a:cubicBezTo>
                  <a:moveTo>
                    <a:pt x="91" y="87"/>
                  </a:moveTo>
                  <a:cubicBezTo>
                    <a:pt x="90" y="84"/>
                    <a:pt x="92" y="81"/>
                    <a:pt x="92" y="79"/>
                  </a:cubicBezTo>
                  <a:cubicBezTo>
                    <a:pt x="92" y="77"/>
                    <a:pt x="93" y="76"/>
                    <a:pt x="95" y="77"/>
                  </a:cubicBezTo>
                  <a:cubicBezTo>
                    <a:pt x="98" y="77"/>
                    <a:pt x="97" y="72"/>
                    <a:pt x="96" y="72"/>
                  </a:cubicBezTo>
                  <a:cubicBezTo>
                    <a:pt x="94" y="71"/>
                    <a:pt x="93" y="65"/>
                    <a:pt x="89" y="65"/>
                  </a:cubicBezTo>
                  <a:cubicBezTo>
                    <a:pt x="84" y="65"/>
                    <a:pt x="85" y="68"/>
                    <a:pt x="88" y="69"/>
                  </a:cubicBezTo>
                  <a:cubicBezTo>
                    <a:pt x="90" y="69"/>
                    <a:pt x="92" y="71"/>
                    <a:pt x="91" y="73"/>
                  </a:cubicBezTo>
                  <a:cubicBezTo>
                    <a:pt x="90" y="74"/>
                    <a:pt x="89" y="71"/>
                    <a:pt x="86" y="71"/>
                  </a:cubicBezTo>
                  <a:cubicBezTo>
                    <a:pt x="82" y="71"/>
                    <a:pt x="84" y="67"/>
                    <a:pt x="80" y="67"/>
                  </a:cubicBezTo>
                  <a:cubicBezTo>
                    <a:pt x="76" y="66"/>
                    <a:pt x="77" y="59"/>
                    <a:pt x="73" y="59"/>
                  </a:cubicBezTo>
                  <a:cubicBezTo>
                    <a:pt x="69" y="59"/>
                    <a:pt x="68" y="56"/>
                    <a:pt x="71" y="53"/>
                  </a:cubicBezTo>
                  <a:cubicBezTo>
                    <a:pt x="74" y="51"/>
                    <a:pt x="67" y="48"/>
                    <a:pt x="67" y="45"/>
                  </a:cubicBezTo>
                  <a:cubicBezTo>
                    <a:pt x="67" y="42"/>
                    <a:pt x="62" y="44"/>
                    <a:pt x="62" y="42"/>
                  </a:cubicBezTo>
                  <a:cubicBezTo>
                    <a:pt x="62" y="39"/>
                    <a:pt x="60" y="40"/>
                    <a:pt x="58" y="37"/>
                  </a:cubicBezTo>
                  <a:cubicBezTo>
                    <a:pt x="56" y="34"/>
                    <a:pt x="55" y="37"/>
                    <a:pt x="53" y="35"/>
                  </a:cubicBezTo>
                  <a:cubicBezTo>
                    <a:pt x="51" y="33"/>
                    <a:pt x="48" y="31"/>
                    <a:pt x="46" y="32"/>
                  </a:cubicBezTo>
                  <a:cubicBezTo>
                    <a:pt x="45" y="33"/>
                    <a:pt x="41" y="29"/>
                    <a:pt x="39" y="25"/>
                  </a:cubicBezTo>
                  <a:cubicBezTo>
                    <a:pt x="38" y="22"/>
                    <a:pt x="27" y="17"/>
                    <a:pt x="25" y="12"/>
                  </a:cubicBezTo>
                  <a:cubicBezTo>
                    <a:pt x="24" y="8"/>
                    <a:pt x="20" y="6"/>
                    <a:pt x="13" y="7"/>
                  </a:cubicBezTo>
                  <a:cubicBezTo>
                    <a:pt x="6" y="7"/>
                    <a:pt x="4" y="0"/>
                    <a:pt x="2" y="3"/>
                  </a:cubicBezTo>
                  <a:cubicBezTo>
                    <a:pt x="0" y="8"/>
                    <a:pt x="9" y="17"/>
                    <a:pt x="13" y="20"/>
                  </a:cubicBezTo>
                  <a:cubicBezTo>
                    <a:pt x="18" y="22"/>
                    <a:pt x="20" y="31"/>
                    <a:pt x="25" y="31"/>
                  </a:cubicBezTo>
                  <a:cubicBezTo>
                    <a:pt x="30" y="32"/>
                    <a:pt x="30" y="48"/>
                    <a:pt x="34" y="48"/>
                  </a:cubicBezTo>
                  <a:cubicBezTo>
                    <a:pt x="38" y="49"/>
                    <a:pt x="46" y="61"/>
                    <a:pt x="47" y="68"/>
                  </a:cubicBezTo>
                  <a:cubicBezTo>
                    <a:pt x="48" y="74"/>
                    <a:pt x="56" y="78"/>
                    <a:pt x="59" y="82"/>
                  </a:cubicBezTo>
                  <a:cubicBezTo>
                    <a:pt x="62" y="87"/>
                    <a:pt x="73" y="93"/>
                    <a:pt x="74" y="95"/>
                  </a:cubicBezTo>
                  <a:cubicBezTo>
                    <a:pt x="76" y="97"/>
                    <a:pt x="77" y="102"/>
                    <a:pt x="79" y="100"/>
                  </a:cubicBezTo>
                  <a:cubicBezTo>
                    <a:pt x="80" y="97"/>
                    <a:pt x="85" y="100"/>
                    <a:pt x="88" y="100"/>
                  </a:cubicBezTo>
                  <a:cubicBezTo>
                    <a:pt x="90" y="100"/>
                    <a:pt x="91" y="91"/>
                    <a:pt x="91" y="87"/>
                  </a:cubicBezTo>
                  <a:moveTo>
                    <a:pt x="281" y="48"/>
                  </a:moveTo>
                  <a:cubicBezTo>
                    <a:pt x="286" y="48"/>
                    <a:pt x="284" y="45"/>
                    <a:pt x="284" y="41"/>
                  </a:cubicBezTo>
                  <a:cubicBezTo>
                    <a:pt x="284" y="38"/>
                    <a:pt x="279" y="41"/>
                    <a:pt x="279" y="39"/>
                  </a:cubicBezTo>
                  <a:cubicBezTo>
                    <a:pt x="279" y="37"/>
                    <a:pt x="277" y="30"/>
                    <a:pt x="273" y="36"/>
                  </a:cubicBezTo>
                  <a:cubicBezTo>
                    <a:pt x="269" y="41"/>
                    <a:pt x="274" y="55"/>
                    <a:pt x="278" y="54"/>
                  </a:cubicBezTo>
                  <a:cubicBezTo>
                    <a:pt x="280" y="54"/>
                    <a:pt x="275" y="47"/>
                    <a:pt x="281" y="48"/>
                  </a:cubicBezTo>
                  <a:moveTo>
                    <a:pt x="260" y="79"/>
                  </a:moveTo>
                  <a:cubicBezTo>
                    <a:pt x="261" y="83"/>
                    <a:pt x="269" y="85"/>
                    <a:pt x="271" y="82"/>
                  </a:cubicBezTo>
                  <a:cubicBezTo>
                    <a:pt x="273" y="78"/>
                    <a:pt x="259" y="74"/>
                    <a:pt x="260" y="79"/>
                  </a:cubicBezTo>
                  <a:moveTo>
                    <a:pt x="241" y="121"/>
                  </a:moveTo>
                  <a:cubicBezTo>
                    <a:pt x="234" y="120"/>
                    <a:pt x="229" y="125"/>
                    <a:pt x="223" y="122"/>
                  </a:cubicBezTo>
                  <a:cubicBezTo>
                    <a:pt x="216" y="120"/>
                    <a:pt x="206" y="122"/>
                    <a:pt x="207" y="125"/>
                  </a:cubicBezTo>
                  <a:cubicBezTo>
                    <a:pt x="208" y="127"/>
                    <a:pt x="214" y="127"/>
                    <a:pt x="221" y="127"/>
                  </a:cubicBezTo>
                  <a:cubicBezTo>
                    <a:pt x="227" y="127"/>
                    <a:pt x="233" y="124"/>
                    <a:pt x="238" y="123"/>
                  </a:cubicBezTo>
                  <a:cubicBezTo>
                    <a:pt x="242" y="123"/>
                    <a:pt x="247" y="122"/>
                    <a:pt x="241" y="121"/>
                  </a:cubicBezTo>
                  <a:moveTo>
                    <a:pt x="294" y="75"/>
                  </a:moveTo>
                  <a:cubicBezTo>
                    <a:pt x="287" y="73"/>
                    <a:pt x="276" y="75"/>
                    <a:pt x="278" y="78"/>
                  </a:cubicBezTo>
                  <a:cubicBezTo>
                    <a:pt x="279" y="81"/>
                    <a:pt x="284" y="80"/>
                    <a:pt x="289" y="80"/>
                  </a:cubicBezTo>
                  <a:cubicBezTo>
                    <a:pt x="294" y="80"/>
                    <a:pt x="297" y="84"/>
                    <a:pt x="300" y="84"/>
                  </a:cubicBezTo>
                  <a:cubicBezTo>
                    <a:pt x="302" y="84"/>
                    <a:pt x="300" y="77"/>
                    <a:pt x="294" y="75"/>
                  </a:cubicBezTo>
                  <a:moveTo>
                    <a:pt x="163" y="118"/>
                  </a:moveTo>
                  <a:cubicBezTo>
                    <a:pt x="163" y="115"/>
                    <a:pt x="153" y="118"/>
                    <a:pt x="148" y="116"/>
                  </a:cubicBezTo>
                  <a:cubicBezTo>
                    <a:pt x="143" y="114"/>
                    <a:pt x="153" y="112"/>
                    <a:pt x="157" y="110"/>
                  </a:cubicBezTo>
                  <a:cubicBezTo>
                    <a:pt x="160" y="108"/>
                    <a:pt x="155" y="107"/>
                    <a:pt x="147" y="110"/>
                  </a:cubicBezTo>
                  <a:cubicBezTo>
                    <a:pt x="139" y="112"/>
                    <a:pt x="129" y="104"/>
                    <a:pt x="129" y="108"/>
                  </a:cubicBezTo>
                  <a:cubicBezTo>
                    <a:pt x="129" y="111"/>
                    <a:pt x="115" y="106"/>
                    <a:pt x="111" y="104"/>
                  </a:cubicBezTo>
                  <a:cubicBezTo>
                    <a:pt x="108" y="101"/>
                    <a:pt x="94" y="98"/>
                    <a:pt x="92" y="103"/>
                  </a:cubicBezTo>
                  <a:cubicBezTo>
                    <a:pt x="89" y="108"/>
                    <a:pt x="86" y="103"/>
                    <a:pt x="88" y="108"/>
                  </a:cubicBezTo>
                  <a:cubicBezTo>
                    <a:pt x="88" y="111"/>
                    <a:pt x="92" y="109"/>
                    <a:pt x="94" y="109"/>
                  </a:cubicBezTo>
                  <a:cubicBezTo>
                    <a:pt x="96" y="109"/>
                    <a:pt x="95" y="113"/>
                    <a:pt x="98" y="114"/>
                  </a:cubicBezTo>
                  <a:cubicBezTo>
                    <a:pt x="102" y="114"/>
                    <a:pt x="112" y="117"/>
                    <a:pt x="113" y="115"/>
                  </a:cubicBezTo>
                  <a:cubicBezTo>
                    <a:pt x="114" y="113"/>
                    <a:pt x="124" y="115"/>
                    <a:pt x="129" y="119"/>
                  </a:cubicBezTo>
                  <a:cubicBezTo>
                    <a:pt x="134" y="123"/>
                    <a:pt x="146" y="123"/>
                    <a:pt x="150" y="123"/>
                  </a:cubicBezTo>
                  <a:cubicBezTo>
                    <a:pt x="155" y="122"/>
                    <a:pt x="160" y="126"/>
                    <a:pt x="161" y="123"/>
                  </a:cubicBezTo>
                  <a:cubicBezTo>
                    <a:pt x="163" y="121"/>
                    <a:pt x="166" y="127"/>
                    <a:pt x="171" y="123"/>
                  </a:cubicBezTo>
                  <a:cubicBezTo>
                    <a:pt x="176" y="120"/>
                    <a:pt x="163" y="121"/>
                    <a:pt x="163" y="118"/>
                  </a:cubicBezTo>
                  <a:moveTo>
                    <a:pt x="359" y="64"/>
                  </a:moveTo>
                  <a:cubicBezTo>
                    <a:pt x="355" y="64"/>
                    <a:pt x="354" y="71"/>
                    <a:pt x="351" y="71"/>
                  </a:cubicBezTo>
                  <a:cubicBezTo>
                    <a:pt x="348" y="71"/>
                    <a:pt x="343" y="77"/>
                    <a:pt x="338" y="79"/>
                  </a:cubicBezTo>
                  <a:cubicBezTo>
                    <a:pt x="332" y="81"/>
                    <a:pt x="331" y="62"/>
                    <a:pt x="329" y="58"/>
                  </a:cubicBezTo>
                  <a:cubicBezTo>
                    <a:pt x="326" y="55"/>
                    <a:pt x="311" y="52"/>
                    <a:pt x="309" y="56"/>
                  </a:cubicBezTo>
                  <a:cubicBezTo>
                    <a:pt x="308" y="60"/>
                    <a:pt x="303" y="58"/>
                    <a:pt x="302" y="61"/>
                  </a:cubicBezTo>
                  <a:cubicBezTo>
                    <a:pt x="302" y="65"/>
                    <a:pt x="303" y="64"/>
                    <a:pt x="307" y="64"/>
                  </a:cubicBezTo>
                  <a:cubicBezTo>
                    <a:pt x="310" y="64"/>
                    <a:pt x="310" y="66"/>
                    <a:pt x="311" y="69"/>
                  </a:cubicBezTo>
                  <a:cubicBezTo>
                    <a:pt x="313" y="73"/>
                    <a:pt x="322" y="70"/>
                    <a:pt x="325" y="70"/>
                  </a:cubicBezTo>
                  <a:cubicBezTo>
                    <a:pt x="328" y="70"/>
                    <a:pt x="328" y="74"/>
                    <a:pt x="324" y="73"/>
                  </a:cubicBezTo>
                  <a:cubicBezTo>
                    <a:pt x="320" y="71"/>
                    <a:pt x="320" y="75"/>
                    <a:pt x="317" y="74"/>
                  </a:cubicBezTo>
                  <a:cubicBezTo>
                    <a:pt x="314" y="73"/>
                    <a:pt x="310" y="73"/>
                    <a:pt x="312" y="75"/>
                  </a:cubicBezTo>
                  <a:cubicBezTo>
                    <a:pt x="314" y="77"/>
                    <a:pt x="317" y="79"/>
                    <a:pt x="317" y="82"/>
                  </a:cubicBezTo>
                  <a:cubicBezTo>
                    <a:pt x="317" y="86"/>
                    <a:pt x="323" y="86"/>
                    <a:pt x="323" y="82"/>
                  </a:cubicBezTo>
                  <a:cubicBezTo>
                    <a:pt x="323" y="79"/>
                    <a:pt x="326" y="83"/>
                    <a:pt x="332" y="85"/>
                  </a:cubicBezTo>
                  <a:cubicBezTo>
                    <a:pt x="337" y="86"/>
                    <a:pt x="333" y="89"/>
                    <a:pt x="339" y="89"/>
                  </a:cubicBezTo>
                  <a:cubicBezTo>
                    <a:pt x="345" y="89"/>
                    <a:pt x="358" y="93"/>
                    <a:pt x="363" y="97"/>
                  </a:cubicBezTo>
                  <a:cubicBezTo>
                    <a:pt x="368" y="101"/>
                    <a:pt x="364" y="103"/>
                    <a:pt x="367" y="107"/>
                  </a:cubicBezTo>
                  <a:cubicBezTo>
                    <a:pt x="371" y="110"/>
                    <a:pt x="372" y="114"/>
                    <a:pt x="367" y="114"/>
                  </a:cubicBezTo>
                  <a:cubicBezTo>
                    <a:pt x="363" y="114"/>
                    <a:pt x="358" y="119"/>
                    <a:pt x="359" y="121"/>
                  </a:cubicBezTo>
                  <a:cubicBezTo>
                    <a:pt x="360" y="123"/>
                    <a:pt x="375" y="120"/>
                    <a:pt x="379" y="120"/>
                  </a:cubicBezTo>
                  <a:cubicBezTo>
                    <a:pt x="381" y="120"/>
                    <a:pt x="383" y="124"/>
                    <a:pt x="388" y="127"/>
                  </a:cubicBezTo>
                  <a:cubicBezTo>
                    <a:pt x="388" y="74"/>
                    <a:pt x="388" y="74"/>
                    <a:pt x="388" y="74"/>
                  </a:cubicBezTo>
                  <a:cubicBezTo>
                    <a:pt x="377" y="70"/>
                    <a:pt x="362" y="64"/>
                    <a:pt x="359" y="64"/>
                  </a:cubicBezTo>
                  <a:moveTo>
                    <a:pt x="251" y="127"/>
                  </a:moveTo>
                  <a:cubicBezTo>
                    <a:pt x="250" y="127"/>
                    <a:pt x="249" y="128"/>
                    <a:pt x="248" y="128"/>
                  </a:cubicBezTo>
                  <a:cubicBezTo>
                    <a:pt x="248" y="129"/>
                    <a:pt x="248" y="130"/>
                    <a:pt x="247" y="130"/>
                  </a:cubicBezTo>
                  <a:cubicBezTo>
                    <a:pt x="246" y="131"/>
                    <a:pt x="245" y="130"/>
                    <a:pt x="244" y="129"/>
                  </a:cubicBezTo>
                  <a:cubicBezTo>
                    <a:pt x="239" y="131"/>
                    <a:pt x="237" y="137"/>
                    <a:pt x="240" y="139"/>
                  </a:cubicBezTo>
                  <a:cubicBezTo>
                    <a:pt x="243" y="140"/>
                    <a:pt x="248" y="136"/>
                    <a:pt x="251" y="132"/>
                  </a:cubicBezTo>
                  <a:cubicBezTo>
                    <a:pt x="251" y="132"/>
                    <a:pt x="252" y="131"/>
                    <a:pt x="252" y="131"/>
                  </a:cubicBezTo>
                  <a:cubicBezTo>
                    <a:pt x="252" y="131"/>
                    <a:pt x="252" y="131"/>
                    <a:pt x="253" y="130"/>
                  </a:cubicBezTo>
                  <a:cubicBezTo>
                    <a:pt x="253" y="130"/>
                    <a:pt x="253" y="130"/>
                    <a:pt x="254" y="130"/>
                  </a:cubicBezTo>
                  <a:cubicBezTo>
                    <a:pt x="253" y="129"/>
                    <a:pt x="252" y="128"/>
                    <a:pt x="251" y="127"/>
                  </a:cubicBezTo>
                  <a:moveTo>
                    <a:pt x="182" y="63"/>
                  </a:moveTo>
                  <a:cubicBezTo>
                    <a:pt x="186" y="60"/>
                    <a:pt x="187" y="55"/>
                    <a:pt x="187" y="50"/>
                  </a:cubicBezTo>
                  <a:cubicBezTo>
                    <a:pt x="186" y="45"/>
                    <a:pt x="198" y="45"/>
                    <a:pt x="199" y="43"/>
                  </a:cubicBezTo>
                  <a:cubicBezTo>
                    <a:pt x="201" y="41"/>
                    <a:pt x="197" y="37"/>
                    <a:pt x="194" y="36"/>
                  </a:cubicBezTo>
                  <a:cubicBezTo>
                    <a:pt x="190" y="34"/>
                    <a:pt x="193" y="31"/>
                    <a:pt x="191" y="29"/>
                  </a:cubicBezTo>
                  <a:cubicBezTo>
                    <a:pt x="189" y="27"/>
                    <a:pt x="185" y="22"/>
                    <a:pt x="188" y="22"/>
                  </a:cubicBezTo>
                  <a:cubicBezTo>
                    <a:pt x="191" y="22"/>
                    <a:pt x="186" y="17"/>
                    <a:pt x="189" y="16"/>
                  </a:cubicBezTo>
                  <a:cubicBezTo>
                    <a:pt x="189" y="15"/>
                    <a:pt x="189" y="15"/>
                    <a:pt x="190" y="15"/>
                  </a:cubicBezTo>
                  <a:cubicBezTo>
                    <a:pt x="188" y="14"/>
                    <a:pt x="187" y="14"/>
                    <a:pt x="186" y="14"/>
                  </a:cubicBezTo>
                  <a:cubicBezTo>
                    <a:pt x="182" y="14"/>
                    <a:pt x="172" y="13"/>
                    <a:pt x="173" y="19"/>
                  </a:cubicBezTo>
                  <a:cubicBezTo>
                    <a:pt x="173" y="25"/>
                    <a:pt x="167" y="23"/>
                    <a:pt x="168" y="26"/>
                  </a:cubicBezTo>
                  <a:cubicBezTo>
                    <a:pt x="168" y="30"/>
                    <a:pt x="165" y="30"/>
                    <a:pt x="165" y="34"/>
                  </a:cubicBezTo>
                  <a:cubicBezTo>
                    <a:pt x="166" y="39"/>
                    <a:pt x="163" y="37"/>
                    <a:pt x="158" y="39"/>
                  </a:cubicBezTo>
                  <a:cubicBezTo>
                    <a:pt x="153" y="42"/>
                    <a:pt x="155" y="38"/>
                    <a:pt x="150" y="38"/>
                  </a:cubicBezTo>
                  <a:cubicBezTo>
                    <a:pt x="145" y="38"/>
                    <a:pt x="145" y="40"/>
                    <a:pt x="142" y="41"/>
                  </a:cubicBezTo>
                  <a:cubicBezTo>
                    <a:pt x="139" y="42"/>
                    <a:pt x="133" y="41"/>
                    <a:pt x="131" y="42"/>
                  </a:cubicBezTo>
                  <a:cubicBezTo>
                    <a:pt x="129" y="44"/>
                    <a:pt x="126" y="39"/>
                    <a:pt x="124" y="39"/>
                  </a:cubicBezTo>
                  <a:cubicBezTo>
                    <a:pt x="123" y="39"/>
                    <a:pt x="122" y="36"/>
                    <a:pt x="121" y="34"/>
                  </a:cubicBezTo>
                  <a:cubicBezTo>
                    <a:pt x="121" y="33"/>
                    <a:pt x="120" y="33"/>
                    <a:pt x="120" y="33"/>
                  </a:cubicBezTo>
                  <a:cubicBezTo>
                    <a:pt x="117" y="34"/>
                    <a:pt x="112" y="42"/>
                    <a:pt x="115" y="45"/>
                  </a:cubicBezTo>
                  <a:cubicBezTo>
                    <a:pt x="118" y="49"/>
                    <a:pt x="117" y="54"/>
                    <a:pt x="119" y="57"/>
                  </a:cubicBezTo>
                  <a:cubicBezTo>
                    <a:pt x="121" y="60"/>
                    <a:pt x="126" y="60"/>
                    <a:pt x="126" y="65"/>
                  </a:cubicBezTo>
                  <a:cubicBezTo>
                    <a:pt x="126" y="71"/>
                    <a:pt x="131" y="79"/>
                    <a:pt x="134" y="77"/>
                  </a:cubicBezTo>
                  <a:cubicBezTo>
                    <a:pt x="138" y="74"/>
                    <a:pt x="140" y="78"/>
                    <a:pt x="141" y="80"/>
                  </a:cubicBezTo>
                  <a:cubicBezTo>
                    <a:pt x="142" y="82"/>
                    <a:pt x="150" y="78"/>
                    <a:pt x="152" y="79"/>
                  </a:cubicBezTo>
                  <a:cubicBezTo>
                    <a:pt x="155" y="79"/>
                    <a:pt x="163" y="81"/>
                    <a:pt x="163" y="83"/>
                  </a:cubicBezTo>
                  <a:cubicBezTo>
                    <a:pt x="164" y="86"/>
                    <a:pt x="170" y="83"/>
                    <a:pt x="175" y="82"/>
                  </a:cubicBezTo>
                  <a:cubicBezTo>
                    <a:pt x="180" y="80"/>
                    <a:pt x="177" y="66"/>
                    <a:pt x="182" y="63"/>
                  </a:cubicBezTo>
                  <a:moveTo>
                    <a:pt x="200" y="133"/>
                  </a:moveTo>
                  <a:cubicBezTo>
                    <a:pt x="202" y="135"/>
                    <a:pt x="206" y="135"/>
                    <a:pt x="208" y="136"/>
                  </a:cubicBezTo>
                  <a:cubicBezTo>
                    <a:pt x="210" y="138"/>
                    <a:pt x="216" y="141"/>
                    <a:pt x="216" y="137"/>
                  </a:cubicBezTo>
                  <a:cubicBezTo>
                    <a:pt x="216" y="133"/>
                    <a:pt x="199" y="130"/>
                    <a:pt x="200" y="133"/>
                  </a:cubicBezTo>
                  <a:moveTo>
                    <a:pt x="188" y="120"/>
                  </a:moveTo>
                  <a:cubicBezTo>
                    <a:pt x="187" y="123"/>
                    <a:pt x="183" y="123"/>
                    <a:pt x="180" y="121"/>
                  </a:cubicBezTo>
                  <a:cubicBezTo>
                    <a:pt x="178" y="120"/>
                    <a:pt x="175" y="124"/>
                    <a:pt x="176" y="126"/>
                  </a:cubicBezTo>
                  <a:cubicBezTo>
                    <a:pt x="177" y="127"/>
                    <a:pt x="182" y="131"/>
                    <a:pt x="188" y="128"/>
                  </a:cubicBezTo>
                  <a:cubicBezTo>
                    <a:pt x="195" y="125"/>
                    <a:pt x="199" y="128"/>
                    <a:pt x="200" y="124"/>
                  </a:cubicBezTo>
                  <a:cubicBezTo>
                    <a:pt x="202" y="121"/>
                    <a:pt x="189" y="118"/>
                    <a:pt x="188" y="12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4" name="Freeform 352">
              <a:extLst>
                <a:ext uri="{FF2B5EF4-FFF2-40B4-BE49-F238E27FC236}">
                  <a16:creationId xmlns:a16="http://schemas.microsoft.com/office/drawing/2014/main" id="{8529C7FB-7578-20FF-13F2-5E67DA6E1665}"/>
                </a:ext>
              </a:extLst>
            </p:cNvPr>
            <p:cNvSpPr>
              <a:spLocks noEditPoints="1"/>
            </p:cNvSpPr>
            <p:nvPr/>
          </p:nvSpPr>
          <p:spPr bwMode="auto">
            <a:xfrm>
              <a:off x="6916738" y="4284663"/>
              <a:ext cx="1092200" cy="398463"/>
            </a:xfrm>
            <a:custGeom>
              <a:avLst/>
              <a:gdLst>
                <a:gd name="T0" fmla="*/ 29 w 388"/>
                <a:gd name="T1" fmla="*/ 60 h 141"/>
                <a:gd name="T2" fmla="*/ 110 w 388"/>
                <a:gd name="T3" fmla="*/ 75 h 141"/>
                <a:gd name="T4" fmla="*/ 16 w 388"/>
                <a:gd name="T5" fmla="*/ 38 h 141"/>
                <a:gd name="T6" fmla="*/ 208 w 388"/>
                <a:gd name="T7" fmla="*/ 100 h 141"/>
                <a:gd name="T8" fmla="*/ 217 w 388"/>
                <a:gd name="T9" fmla="*/ 80 h 141"/>
                <a:gd name="T10" fmla="*/ 229 w 388"/>
                <a:gd name="T11" fmla="*/ 82 h 141"/>
                <a:gd name="T12" fmla="*/ 237 w 388"/>
                <a:gd name="T13" fmla="*/ 57 h 141"/>
                <a:gd name="T14" fmla="*/ 237 w 388"/>
                <a:gd name="T15" fmla="*/ 47 h 141"/>
                <a:gd name="T16" fmla="*/ 222 w 388"/>
                <a:gd name="T17" fmla="*/ 40 h 141"/>
                <a:gd name="T18" fmla="*/ 199 w 388"/>
                <a:gd name="T19" fmla="*/ 73 h 141"/>
                <a:gd name="T20" fmla="*/ 92 w 388"/>
                <a:gd name="T21" fmla="*/ 79 h 141"/>
                <a:gd name="T22" fmla="*/ 89 w 388"/>
                <a:gd name="T23" fmla="*/ 65 h 141"/>
                <a:gd name="T24" fmla="*/ 86 w 388"/>
                <a:gd name="T25" fmla="*/ 71 h 141"/>
                <a:gd name="T26" fmla="*/ 71 w 388"/>
                <a:gd name="T27" fmla="*/ 53 h 141"/>
                <a:gd name="T28" fmla="*/ 58 w 388"/>
                <a:gd name="T29" fmla="*/ 37 h 141"/>
                <a:gd name="T30" fmla="*/ 39 w 388"/>
                <a:gd name="T31" fmla="*/ 25 h 141"/>
                <a:gd name="T32" fmla="*/ 2 w 388"/>
                <a:gd name="T33" fmla="*/ 3 h 141"/>
                <a:gd name="T34" fmla="*/ 34 w 388"/>
                <a:gd name="T35" fmla="*/ 48 h 141"/>
                <a:gd name="T36" fmla="*/ 74 w 388"/>
                <a:gd name="T37" fmla="*/ 95 h 141"/>
                <a:gd name="T38" fmla="*/ 91 w 388"/>
                <a:gd name="T39" fmla="*/ 87 h 141"/>
                <a:gd name="T40" fmla="*/ 279 w 388"/>
                <a:gd name="T41" fmla="*/ 39 h 141"/>
                <a:gd name="T42" fmla="*/ 281 w 388"/>
                <a:gd name="T43" fmla="*/ 48 h 141"/>
                <a:gd name="T44" fmla="*/ 260 w 388"/>
                <a:gd name="T45" fmla="*/ 79 h 141"/>
                <a:gd name="T46" fmla="*/ 207 w 388"/>
                <a:gd name="T47" fmla="*/ 125 h 141"/>
                <a:gd name="T48" fmla="*/ 241 w 388"/>
                <a:gd name="T49" fmla="*/ 121 h 141"/>
                <a:gd name="T50" fmla="*/ 289 w 388"/>
                <a:gd name="T51" fmla="*/ 80 h 141"/>
                <a:gd name="T52" fmla="*/ 163 w 388"/>
                <a:gd name="T53" fmla="*/ 118 h 141"/>
                <a:gd name="T54" fmla="*/ 147 w 388"/>
                <a:gd name="T55" fmla="*/ 110 h 141"/>
                <a:gd name="T56" fmla="*/ 92 w 388"/>
                <a:gd name="T57" fmla="*/ 103 h 141"/>
                <a:gd name="T58" fmla="*/ 98 w 388"/>
                <a:gd name="T59" fmla="*/ 114 h 141"/>
                <a:gd name="T60" fmla="*/ 150 w 388"/>
                <a:gd name="T61" fmla="*/ 123 h 141"/>
                <a:gd name="T62" fmla="*/ 163 w 388"/>
                <a:gd name="T63" fmla="*/ 118 h 141"/>
                <a:gd name="T64" fmla="*/ 338 w 388"/>
                <a:gd name="T65" fmla="*/ 79 h 141"/>
                <a:gd name="T66" fmla="*/ 302 w 388"/>
                <a:gd name="T67" fmla="*/ 61 h 141"/>
                <a:gd name="T68" fmla="*/ 325 w 388"/>
                <a:gd name="T69" fmla="*/ 70 h 141"/>
                <a:gd name="T70" fmla="*/ 312 w 388"/>
                <a:gd name="T71" fmla="*/ 75 h 141"/>
                <a:gd name="T72" fmla="*/ 332 w 388"/>
                <a:gd name="T73" fmla="*/ 85 h 141"/>
                <a:gd name="T74" fmla="*/ 367 w 388"/>
                <a:gd name="T75" fmla="*/ 107 h 141"/>
                <a:gd name="T76" fmla="*/ 379 w 388"/>
                <a:gd name="T77" fmla="*/ 120 h 141"/>
                <a:gd name="T78" fmla="*/ 359 w 388"/>
                <a:gd name="T79" fmla="*/ 64 h 141"/>
                <a:gd name="T80" fmla="*/ 247 w 388"/>
                <a:gd name="T81" fmla="*/ 130 h 141"/>
                <a:gd name="T82" fmla="*/ 251 w 388"/>
                <a:gd name="T83" fmla="*/ 132 h 141"/>
                <a:gd name="T84" fmla="*/ 254 w 388"/>
                <a:gd name="T85" fmla="*/ 130 h 141"/>
                <a:gd name="T86" fmla="*/ 187 w 388"/>
                <a:gd name="T87" fmla="*/ 50 h 141"/>
                <a:gd name="T88" fmla="*/ 191 w 388"/>
                <a:gd name="T89" fmla="*/ 29 h 141"/>
                <a:gd name="T90" fmla="*/ 190 w 388"/>
                <a:gd name="T91" fmla="*/ 15 h 141"/>
                <a:gd name="T92" fmla="*/ 168 w 388"/>
                <a:gd name="T93" fmla="*/ 26 h 141"/>
                <a:gd name="T94" fmla="*/ 150 w 388"/>
                <a:gd name="T95" fmla="*/ 38 h 141"/>
                <a:gd name="T96" fmla="*/ 124 w 388"/>
                <a:gd name="T97" fmla="*/ 39 h 141"/>
                <a:gd name="T98" fmla="*/ 115 w 388"/>
                <a:gd name="T99" fmla="*/ 45 h 141"/>
                <a:gd name="T100" fmla="*/ 134 w 388"/>
                <a:gd name="T101" fmla="*/ 77 h 141"/>
                <a:gd name="T102" fmla="*/ 163 w 388"/>
                <a:gd name="T103" fmla="*/ 83 h 141"/>
                <a:gd name="T104" fmla="*/ 200 w 388"/>
                <a:gd name="T105" fmla="*/ 133 h 141"/>
                <a:gd name="T106" fmla="*/ 200 w 388"/>
                <a:gd name="T107" fmla="*/ 133 h 141"/>
                <a:gd name="T108" fmla="*/ 176 w 388"/>
                <a:gd name="T109" fmla="*/ 126 h 141"/>
                <a:gd name="T110" fmla="*/ 188 w 388"/>
                <a:gd name="T111"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8" h="141">
                  <a:moveTo>
                    <a:pt x="29" y="60"/>
                  </a:moveTo>
                  <a:cubicBezTo>
                    <a:pt x="28" y="61"/>
                    <a:pt x="31" y="66"/>
                    <a:pt x="33" y="65"/>
                  </a:cubicBezTo>
                  <a:cubicBezTo>
                    <a:pt x="34" y="63"/>
                    <a:pt x="30" y="56"/>
                    <a:pt x="29" y="60"/>
                  </a:cubicBezTo>
                  <a:close/>
                  <a:moveTo>
                    <a:pt x="110" y="75"/>
                  </a:moveTo>
                  <a:cubicBezTo>
                    <a:pt x="110" y="73"/>
                    <a:pt x="104" y="74"/>
                    <a:pt x="105" y="77"/>
                  </a:cubicBezTo>
                  <a:cubicBezTo>
                    <a:pt x="107" y="80"/>
                    <a:pt x="110" y="77"/>
                    <a:pt x="110" y="75"/>
                  </a:cubicBezTo>
                  <a:close/>
                  <a:moveTo>
                    <a:pt x="16" y="38"/>
                  </a:moveTo>
                  <a:cubicBezTo>
                    <a:pt x="16" y="41"/>
                    <a:pt x="19" y="48"/>
                    <a:pt x="22" y="45"/>
                  </a:cubicBezTo>
                  <a:cubicBezTo>
                    <a:pt x="25" y="42"/>
                    <a:pt x="17" y="36"/>
                    <a:pt x="16" y="38"/>
                  </a:cubicBezTo>
                  <a:close/>
                  <a:moveTo>
                    <a:pt x="204" y="81"/>
                  </a:moveTo>
                  <a:cubicBezTo>
                    <a:pt x="208" y="81"/>
                    <a:pt x="208" y="87"/>
                    <a:pt x="207" y="90"/>
                  </a:cubicBezTo>
                  <a:cubicBezTo>
                    <a:pt x="206" y="93"/>
                    <a:pt x="205" y="101"/>
                    <a:pt x="208" y="100"/>
                  </a:cubicBezTo>
                  <a:cubicBezTo>
                    <a:pt x="212" y="98"/>
                    <a:pt x="214" y="93"/>
                    <a:pt x="212" y="91"/>
                  </a:cubicBezTo>
                  <a:cubicBezTo>
                    <a:pt x="210" y="90"/>
                    <a:pt x="210" y="79"/>
                    <a:pt x="211" y="76"/>
                  </a:cubicBezTo>
                  <a:cubicBezTo>
                    <a:pt x="212" y="73"/>
                    <a:pt x="219" y="75"/>
                    <a:pt x="217" y="80"/>
                  </a:cubicBezTo>
                  <a:cubicBezTo>
                    <a:pt x="214" y="84"/>
                    <a:pt x="221" y="83"/>
                    <a:pt x="221" y="88"/>
                  </a:cubicBezTo>
                  <a:cubicBezTo>
                    <a:pt x="221" y="93"/>
                    <a:pt x="224" y="90"/>
                    <a:pt x="228" y="89"/>
                  </a:cubicBezTo>
                  <a:cubicBezTo>
                    <a:pt x="232" y="88"/>
                    <a:pt x="232" y="85"/>
                    <a:pt x="229" y="82"/>
                  </a:cubicBezTo>
                  <a:cubicBezTo>
                    <a:pt x="226" y="80"/>
                    <a:pt x="231" y="75"/>
                    <a:pt x="227" y="73"/>
                  </a:cubicBezTo>
                  <a:cubicBezTo>
                    <a:pt x="224" y="70"/>
                    <a:pt x="221" y="67"/>
                    <a:pt x="224" y="66"/>
                  </a:cubicBezTo>
                  <a:cubicBezTo>
                    <a:pt x="228" y="65"/>
                    <a:pt x="238" y="59"/>
                    <a:pt x="237" y="57"/>
                  </a:cubicBezTo>
                  <a:cubicBezTo>
                    <a:pt x="236" y="54"/>
                    <a:pt x="221" y="57"/>
                    <a:pt x="220" y="62"/>
                  </a:cubicBezTo>
                  <a:cubicBezTo>
                    <a:pt x="219" y="66"/>
                    <a:pt x="208" y="61"/>
                    <a:pt x="210" y="53"/>
                  </a:cubicBezTo>
                  <a:cubicBezTo>
                    <a:pt x="211" y="46"/>
                    <a:pt x="231" y="44"/>
                    <a:pt x="237" y="47"/>
                  </a:cubicBezTo>
                  <a:cubicBezTo>
                    <a:pt x="243" y="50"/>
                    <a:pt x="250" y="43"/>
                    <a:pt x="252" y="38"/>
                  </a:cubicBezTo>
                  <a:cubicBezTo>
                    <a:pt x="254" y="34"/>
                    <a:pt x="247" y="39"/>
                    <a:pt x="243" y="42"/>
                  </a:cubicBezTo>
                  <a:cubicBezTo>
                    <a:pt x="239" y="45"/>
                    <a:pt x="228" y="42"/>
                    <a:pt x="222" y="40"/>
                  </a:cubicBezTo>
                  <a:cubicBezTo>
                    <a:pt x="216" y="38"/>
                    <a:pt x="217" y="43"/>
                    <a:pt x="212" y="44"/>
                  </a:cubicBezTo>
                  <a:cubicBezTo>
                    <a:pt x="207" y="45"/>
                    <a:pt x="208" y="55"/>
                    <a:pt x="206" y="56"/>
                  </a:cubicBezTo>
                  <a:cubicBezTo>
                    <a:pt x="204" y="58"/>
                    <a:pt x="204" y="65"/>
                    <a:pt x="199" y="73"/>
                  </a:cubicBezTo>
                  <a:cubicBezTo>
                    <a:pt x="195" y="80"/>
                    <a:pt x="201" y="81"/>
                    <a:pt x="204" y="81"/>
                  </a:cubicBezTo>
                  <a:close/>
                  <a:moveTo>
                    <a:pt x="91" y="87"/>
                  </a:moveTo>
                  <a:cubicBezTo>
                    <a:pt x="90" y="84"/>
                    <a:pt x="92" y="81"/>
                    <a:pt x="92" y="79"/>
                  </a:cubicBezTo>
                  <a:cubicBezTo>
                    <a:pt x="92" y="77"/>
                    <a:pt x="93" y="76"/>
                    <a:pt x="95" y="77"/>
                  </a:cubicBezTo>
                  <a:cubicBezTo>
                    <a:pt x="98" y="77"/>
                    <a:pt x="97" y="72"/>
                    <a:pt x="96" y="72"/>
                  </a:cubicBezTo>
                  <a:cubicBezTo>
                    <a:pt x="94" y="71"/>
                    <a:pt x="93" y="65"/>
                    <a:pt x="89" y="65"/>
                  </a:cubicBezTo>
                  <a:cubicBezTo>
                    <a:pt x="84" y="65"/>
                    <a:pt x="85" y="68"/>
                    <a:pt x="88" y="69"/>
                  </a:cubicBezTo>
                  <a:cubicBezTo>
                    <a:pt x="90" y="69"/>
                    <a:pt x="92" y="71"/>
                    <a:pt x="91" y="73"/>
                  </a:cubicBezTo>
                  <a:cubicBezTo>
                    <a:pt x="90" y="74"/>
                    <a:pt x="89" y="71"/>
                    <a:pt x="86" y="71"/>
                  </a:cubicBezTo>
                  <a:cubicBezTo>
                    <a:pt x="82" y="71"/>
                    <a:pt x="84" y="67"/>
                    <a:pt x="80" y="67"/>
                  </a:cubicBezTo>
                  <a:cubicBezTo>
                    <a:pt x="76" y="66"/>
                    <a:pt x="77" y="59"/>
                    <a:pt x="73" y="59"/>
                  </a:cubicBezTo>
                  <a:cubicBezTo>
                    <a:pt x="69" y="59"/>
                    <a:pt x="68" y="56"/>
                    <a:pt x="71" y="53"/>
                  </a:cubicBezTo>
                  <a:cubicBezTo>
                    <a:pt x="74" y="51"/>
                    <a:pt x="67" y="48"/>
                    <a:pt x="67" y="45"/>
                  </a:cubicBezTo>
                  <a:cubicBezTo>
                    <a:pt x="67" y="42"/>
                    <a:pt x="62" y="44"/>
                    <a:pt x="62" y="42"/>
                  </a:cubicBezTo>
                  <a:cubicBezTo>
                    <a:pt x="62" y="39"/>
                    <a:pt x="60" y="40"/>
                    <a:pt x="58" y="37"/>
                  </a:cubicBezTo>
                  <a:cubicBezTo>
                    <a:pt x="56" y="34"/>
                    <a:pt x="55" y="37"/>
                    <a:pt x="53" y="35"/>
                  </a:cubicBezTo>
                  <a:cubicBezTo>
                    <a:pt x="51" y="33"/>
                    <a:pt x="48" y="31"/>
                    <a:pt x="46" y="32"/>
                  </a:cubicBezTo>
                  <a:cubicBezTo>
                    <a:pt x="45" y="33"/>
                    <a:pt x="41" y="29"/>
                    <a:pt x="39" y="25"/>
                  </a:cubicBezTo>
                  <a:cubicBezTo>
                    <a:pt x="38" y="22"/>
                    <a:pt x="27" y="17"/>
                    <a:pt x="25" y="12"/>
                  </a:cubicBezTo>
                  <a:cubicBezTo>
                    <a:pt x="24" y="8"/>
                    <a:pt x="20" y="6"/>
                    <a:pt x="13" y="7"/>
                  </a:cubicBezTo>
                  <a:cubicBezTo>
                    <a:pt x="6" y="7"/>
                    <a:pt x="4" y="0"/>
                    <a:pt x="2" y="3"/>
                  </a:cubicBezTo>
                  <a:cubicBezTo>
                    <a:pt x="0" y="8"/>
                    <a:pt x="9" y="17"/>
                    <a:pt x="13" y="20"/>
                  </a:cubicBezTo>
                  <a:cubicBezTo>
                    <a:pt x="18" y="22"/>
                    <a:pt x="20" y="31"/>
                    <a:pt x="25" y="31"/>
                  </a:cubicBezTo>
                  <a:cubicBezTo>
                    <a:pt x="30" y="32"/>
                    <a:pt x="30" y="48"/>
                    <a:pt x="34" y="48"/>
                  </a:cubicBezTo>
                  <a:cubicBezTo>
                    <a:pt x="38" y="49"/>
                    <a:pt x="46" y="61"/>
                    <a:pt x="47" y="68"/>
                  </a:cubicBezTo>
                  <a:cubicBezTo>
                    <a:pt x="48" y="74"/>
                    <a:pt x="56" y="78"/>
                    <a:pt x="59" y="82"/>
                  </a:cubicBezTo>
                  <a:cubicBezTo>
                    <a:pt x="62" y="87"/>
                    <a:pt x="73" y="93"/>
                    <a:pt x="74" y="95"/>
                  </a:cubicBezTo>
                  <a:cubicBezTo>
                    <a:pt x="76" y="97"/>
                    <a:pt x="77" y="102"/>
                    <a:pt x="79" y="100"/>
                  </a:cubicBezTo>
                  <a:cubicBezTo>
                    <a:pt x="80" y="97"/>
                    <a:pt x="85" y="100"/>
                    <a:pt x="88" y="100"/>
                  </a:cubicBezTo>
                  <a:cubicBezTo>
                    <a:pt x="90" y="100"/>
                    <a:pt x="91" y="91"/>
                    <a:pt x="91" y="87"/>
                  </a:cubicBezTo>
                  <a:close/>
                  <a:moveTo>
                    <a:pt x="281" y="48"/>
                  </a:moveTo>
                  <a:cubicBezTo>
                    <a:pt x="286" y="48"/>
                    <a:pt x="284" y="45"/>
                    <a:pt x="284" y="41"/>
                  </a:cubicBezTo>
                  <a:cubicBezTo>
                    <a:pt x="284" y="38"/>
                    <a:pt x="279" y="41"/>
                    <a:pt x="279" y="39"/>
                  </a:cubicBezTo>
                  <a:cubicBezTo>
                    <a:pt x="279" y="37"/>
                    <a:pt x="277" y="30"/>
                    <a:pt x="273" y="36"/>
                  </a:cubicBezTo>
                  <a:cubicBezTo>
                    <a:pt x="269" y="41"/>
                    <a:pt x="274" y="55"/>
                    <a:pt x="278" y="54"/>
                  </a:cubicBezTo>
                  <a:cubicBezTo>
                    <a:pt x="280" y="54"/>
                    <a:pt x="275" y="47"/>
                    <a:pt x="281" y="48"/>
                  </a:cubicBezTo>
                  <a:close/>
                  <a:moveTo>
                    <a:pt x="260" y="79"/>
                  </a:moveTo>
                  <a:cubicBezTo>
                    <a:pt x="261" y="83"/>
                    <a:pt x="269" y="85"/>
                    <a:pt x="271" y="82"/>
                  </a:cubicBezTo>
                  <a:cubicBezTo>
                    <a:pt x="273" y="78"/>
                    <a:pt x="259" y="74"/>
                    <a:pt x="260" y="79"/>
                  </a:cubicBezTo>
                  <a:close/>
                  <a:moveTo>
                    <a:pt x="241" y="121"/>
                  </a:moveTo>
                  <a:cubicBezTo>
                    <a:pt x="234" y="120"/>
                    <a:pt x="229" y="125"/>
                    <a:pt x="223" y="122"/>
                  </a:cubicBezTo>
                  <a:cubicBezTo>
                    <a:pt x="216" y="120"/>
                    <a:pt x="206" y="122"/>
                    <a:pt x="207" y="125"/>
                  </a:cubicBezTo>
                  <a:cubicBezTo>
                    <a:pt x="208" y="127"/>
                    <a:pt x="214" y="127"/>
                    <a:pt x="221" y="127"/>
                  </a:cubicBezTo>
                  <a:cubicBezTo>
                    <a:pt x="227" y="127"/>
                    <a:pt x="233" y="124"/>
                    <a:pt x="238" y="123"/>
                  </a:cubicBezTo>
                  <a:cubicBezTo>
                    <a:pt x="242" y="123"/>
                    <a:pt x="247" y="122"/>
                    <a:pt x="241" y="121"/>
                  </a:cubicBezTo>
                  <a:close/>
                  <a:moveTo>
                    <a:pt x="294" y="75"/>
                  </a:moveTo>
                  <a:cubicBezTo>
                    <a:pt x="287" y="73"/>
                    <a:pt x="276" y="75"/>
                    <a:pt x="278" y="78"/>
                  </a:cubicBezTo>
                  <a:cubicBezTo>
                    <a:pt x="279" y="81"/>
                    <a:pt x="284" y="80"/>
                    <a:pt x="289" y="80"/>
                  </a:cubicBezTo>
                  <a:cubicBezTo>
                    <a:pt x="294" y="80"/>
                    <a:pt x="297" y="84"/>
                    <a:pt x="300" y="84"/>
                  </a:cubicBezTo>
                  <a:cubicBezTo>
                    <a:pt x="302" y="84"/>
                    <a:pt x="300" y="77"/>
                    <a:pt x="294" y="75"/>
                  </a:cubicBezTo>
                  <a:close/>
                  <a:moveTo>
                    <a:pt x="163" y="118"/>
                  </a:moveTo>
                  <a:cubicBezTo>
                    <a:pt x="163" y="115"/>
                    <a:pt x="153" y="118"/>
                    <a:pt x="148" y="116"/>
                  </a:cubicBezTo>
                  <a:cubicBezTo>
                    <a:pt x="143" y="114"/>
                    <a:pt x="153" y="112"/>
                    <a:pt x="157" y="110"/>
                  </a:cubicBezTo>
                  <a:cubicBezTo>
                    <a:pt x="160" y="108"/>
                    <a:pt x="155" y="107"/>
                    <a:pt x="147" y="110"/>
                  </a:cubicBezTo>
                  <a:cubicBezTo>
                    <a:pt x="139" y="112"/>
                    <a:pt x="129" y="104"/>
                    <a:pt x="129" y="108"/>
                  </a:cubicBezTo>
                  <a:cubicBezTo>
                    <a:pt x="129" y="111"/>
                    <a:pt x="115" y="106"/>
                    <a:pt x="111" y="104"/>
                  </a:cubicBezTo>
                  <a:cubicBezTo>
                    <a:pt x="108" y="101"/>
                    <a:pt x="94" y="98"/>
                    <a:pt x="92" y="103"/>
                  </a:cubicBezTo>
                  <a:cubicBezTo>
                    <a:pt x="89" y="108"/>
                    <a:pt x="86" y="103"/>
                    <a:pt x="88" y="108"/>
                  </a:cubicBezTo>
                  <a:cubicBezTo>
                    <a:pt x="88" y="111"/>
                    <a:pt x="92" y="109"/>
                    <a:pt x="94" y="109"/>
                  </a:cubicBezTo>
                  <a:cubicBezTo>
                    <a:pt x="96" y="109"/>
                    <a:pt x="95" y="113"/>
                    <a:pt x="98" y="114"/>
                  </a:cubicBezTo>
                  <a:cubicBezTo>
                    <a:pt x="102" y="114"/>
                    <a:pt x="112" y="117"/>
                    <a:pt x="113" y="115"/>
                  </a:cubicBezTo>
                  <a:cubicBezTo>
                    <a:pt x="114" y="113"/>
                    <a:pt x="124" y="115"/>
                    <a:pt x="129" y="119"/>
                  </a:cubicBezTo>
                  <a:cubicBezTo>
                    <a:pt x="134" y="123"/>
                    <a:pt x="146" y="123"/>
                    <a:pt x="150" y="123"/>
                  </a:cubicBezTo>
                  <a:cubicBezTo>
                    <a:pt x="155" y="122"/>
                    <a:pt x="160" y="126"/>
                    <a:pt x="161" y="123"/>
                  </a:cubicBezTo>
                  <a:cubicBezTo>
                    <a:pt x="163" y="121"/>
                    <a:pt x="166" y="127"/>
                    <a:pt x="171" y="123"/>
                  </a:cubicBezTo>
                  <a:cubicBezTo>
                    <a:pt x="176" y="120"/>
                    <a:pt x="163" y="121"/>
                    <a:pt x="163" y="118"/>
                  </a:cubicBezTo>
                  <a:close/>
                  <a:moveTo>
                    <a:pt x="359" y="64"/>
                  </a:moveTo>
                  <a:cubicBezTo>
                    <a:pt x="355" y="64"/>
                    <a:pt x="354" y="71"/>
                    <a:pt x="351" y="71"/>
                  </a:cubicBezTo>
                  <a:cubicBezTo>
                    <a:pt x="348" y="71"/>
                    <a:pt x="343" y="77"/>
                    <a:pt x="338" y="79"/>
                  </a:cubicBezTo>
                  <a:cubicBezTo>
                    <a:pt x="332" y="81"/>
                    <a:pt x="331" y="62"/>
                    <a:pt x="329" y="58"/>
                  </a:cubicBezTo>
                  <a:cubicBezTo>
                    <a:pt x="326" y="55"/>
                    <a:pt x="311" y="52"/>
                    <a:pt x="309" y="56"/>
                  </a:cubicBezTo>
                  <a:cubicBezTo>
                    <a:pt x="308" y="60"/>
                    <a:pt x="303" y="58"/>
                    <a:pt x="302" y="61"/>
                  </a:cubicBezTo>
                  <a:cubicBezTo>
                    <a:pt x="302" y="65"/>
                    <a:pt x="303" y="64"/>
                    <a:pt x="307" y="64"/>
                  </a:cubicBezTo>
                  <a:cubicBezTo>
                    <a:pt x="310" y="64"/>
                    <a:pt x="310" y="66"/>
                    <a:pt x="311" y="69"/>
                  </a:cubicBezTo>
                  <a:cubicBezTo>
                    <a:pt x="313" y="73"/>
                    <a:pt x="322" y="70"/>
                    <a:pt x="325" y="70"/>
                  </a:cubicBezTo>
                  <a:cubicBezTo>
                    <a:pt x="328" y="70"/>
                    <a:pt x="328" y="74"/>
                    <a:pt x="324" y="73"/>
                  </a:cubicBezTo>
                  <a:cubicBezTo>
                    <a:pt x="320" y="71"/>
                    <a:pt x="320" y="75"/>
                    <a:pt x="317" y="74"/>
                  </a:cubicBezTo>
                  <a:cubicBezTo>
                    <a:pt x="314" y="73"/>
                    <a:pt x="310" y="73"/>
                    <a:pt x="312" y="75"/>
                  </a:cubicBezTo>
                  <a:cubicBezTo>
                    <a:pt x="314" y="77"/>
                    <a:pt x="317" y="79"/>
                    <a:pt x="317" y="82"/>
                  </a:cubicBezTo>
                  <a:cubicBezTo>
                    <a:pt x="317" y="86"/>
                    <a:pt x="323" y="86"/>
                    <a:pt x="323" y="82"/>
                  </a:cubicBezTo>
                  <a:cubicBezTo>
                    <a:pt x="323" y="79"/>
                    <a:pt x="326" y="83"/>
                    <a:pt x="332" y="85"/>
                  </a:cubicBezTo>
                  <a:cubicBezTo>
                    <a:pt x="337" y="86"/>
                    <a:pt x="333" y="89"/>
                    <a:pt x="339" y="89"/>
                  </a:cubicBezTo>
                  <a:cubicBezTo>
                    <a:pt x="345" y="89"/>
                    <a:pt x="358" y="93"/>
                    <a:pt x="363" y="97"/>
                  </a:cubicBezTo>
                  <a:cubicBezTo>
                    <a:pt x="368" y="101"/>
                    <a:pt x="364" y="103"/>
                    <a:pt x="367" y="107"/>
                  </a:cubicBezTo>
                  <a:cubicBezTo>
                    <a:pt x="371" y="110"/>
                    <a:pt x="372" y="114"/>
                    <a:pt x="367" y="114"/>
                  </a:cubicBezTo>
                  <a:cubicBezTo>
                    <a:pt x="363" y="114"/>
                    <a:pt x="358" y="119"/>
                    <a:pt x="359" y="121"/>
                  </a:cubicBezTo>
                  <a:cubicBezTo>
                    <a:pt x="360" y="123"/>
                    <a:pt x="375" y="120"/>
                    <a:pt x="379" y="120"/>
                  </a:cubicBezTo>
                  <a:cubicBezTo>
                    <a:pt x="381" y="120"/>
                    <a:pt x="383" y="124"/>
                    <a:pt x="388" y="127"/>
                  </a:cubicBezTo>
                  <a:cubicBezTo>
                    <a:pt x="388" y="74"/>
                    <a:pt x="388" y="74"/>
                    <a:pt x="388" y="74"/>
                  </a:cubicBezTo>
                  <a:cubicBezTo>
                    <a:pt x="377" y="70"/>
                    <a:pt x="362" y="64"/>
                    <a:pt x="359" y="64"/>
                  </a:cubicBezTo>
                  <a:close/>
                  <a:moveTo>
                    <a:pt x="251" y="127"/>
                  </a:moveTo>
                  <a:cubicBezTo>
                    <a:pt x="250" y="127"/>
                    <a:pt x="249" y="128"/>
                    <a:pt x="248" y="128"/>
                  </a:cubicBezTo>
                  <a:cubicBezTo>
                    <a:pt x="248" y="129"/>
                    <a:pt x="248" y="130"/>
                    <a:pt x="247" y="130"/>
                  </a:cubicBezTo>
                  <a:cubicBezTo>
                    <a:pt x="246" y="131"/>
                    <a:pt x="245" y="130"/>
                    <a:pt x="244" y="129"/>
                  </a:cubicBezTo>
                  <a:cubicBezTo>
                    <a:pt x="239" y="131"/>
                    <a:pt x="237" y="137"/>
                    <a:pt x="240" y="139"/>
                  </a:cubicBezTo>
                  <a:cubicBezTo>
                    <a:pt x="243" y="140"/>
                    <a:pt x="248" y="136"/>
                    <a:pt x="251" y="132"/>
                  </a:cubicBezTo>
                  <a:cubicBezTo>
                    <a:pt x="251" y="132"/>
                    <a:pt x="252" y="131"/>
                    <a:pt x="252" y="131"/>
                  </a:cubicBezTo>
                  <a:cubicBezTo>
                    <a:pt x="252" y="131"/>
                    <a:pt x="252" y="131"/>
                    <a:pt x="253" y="130"/>
                  </a:cubicBezTo>
                  <a:cubicBezTo>
                    <a:pt x="253" y="130"/>
                    <a:pt x="253" y="130"/>
                    <a:pt x="254" y="130"/>
                  </a:cubicBezTo>
                  <a:cubicBezTo>
                    <a:pt x="253" y="129"/>
                    <a:pt x="252" y="128"/>
                    <a:pt x="251" y="127"/>
                  </a:cubicBezTo>
                  <a:close/>
                  <a:moveTo>
                    <a:pt x="182" y="63"/>
                  </a:moveTo>
                  <a:cubicBezTo>
                    <a:pt x="186" y="60"/>
                    <a:pt x="187" y="55"/>
                    <a:pt x="187" y="50"/>
                  </a:cubicBezTo>
                  <a:cubicBezTo>
                    <a:pt x="186" y="45"/>
                    <a:pt x="198" y="45"/>
                    <a:pt x="199" y="43"/>
                  </a:cubicBezTo>
                  <a:cubicBezTo>
                    <a:pt x="201" y="41"/>
                    <a:pt x="197" y="37"/>
                    <a:pt x="194" y="36"/>
                  </a:cubicBezTo>
                  <a:cubicBezTo>
                    <a:pt x="190" y="34"/>
                    <a:pt x="193" y="31"/>
                    <a:pt x="191" y="29"/>
                  </a:cubicBezTo>
                  <a:cubicBezTo>
                    <a:pt x="189" y="27"/>
                    <a:pt x="185" y="22"/>
                    <a:pt x="188" y="22"/>
                  </a:cubicBezTo>
                  <a:cubicBezTo>
                    <a:pt x="191" y="22"/>
                    <a:pt x="186" y="17"/>
                    <a:pt x="189" y="16"/>
                  </a:cubicBezTo>
                  <a:cubicBezTo>
                    <a:pt x="189" y="15"/>
                    <a:pt x="189" y="15"/>
                    <a:pt x="190" y="15"/>
                  </a:cubicBezTo>
                  <a:cubicBezTo>
                    <a:pt x="188" y="14"/>
                    <a:pt x="187" y="14"/>
                    <a:pt x="186" y="14"/>
                  </a:cubicBezTo>
                  <a:cubicBezTo>
                    <a:pt x="182" y="14"/>
                    <a:pt x="172" y="13"/>
                    <a:pt x="173" y="19"/>
                  </a:cubicBezTo>
                  <a:cubicBezTo>
                    <a:pt x="173" y="25"/>
                    <a:pt x="167" y="23"/>
                    <a:pt x="168" y="26"/>
                  </a:cubicBezTo>
                  <a:cubicBezTo>
                    <a:pt x="168" y="30"/>
                    <a:pt x="165" y="30"/>
                    <a:pt x="165" y="34"/>
                  </a:cubicBezTo>
                  <a:cubicBezTo>
                    <a:pt x="166" y="39"/>
                    <a:pt x="163" y="37"/>
                    <a:pt x="158" y="39"/>
                  </a:cubicBezTo>
                  <a:cubicBezTo>
                    <a:pt x="153" y="42"/>
                    <a:pt x="155" y="38"/>
                    <a:pt x="150" y="38"/>
                  </a:cubicBezTo>
                  <a:cubicBezTo>
                    <a:pt x="145" y="38"/>
                    <a:pt x="145" y="40"/>
                    <a:pt x="142" y="41"/>
                  </a:cubicBezTo>
                  <a:cubicBezTo>
                    <a:pt x="139" y="42"/>
                    <a:pt x="133" y="41"/>
                    <a:pt x="131" y="42"/>
                  </a:cubicBezTo>
                  <a:cubicBezTo>
                    <a:pt x="129" y="44"/>
                    <a:pt x="126" y="39"/>
                    <a:pt x="124" y="39"/>
                  </a:cubicBezTo>
                  <a:cubicBezTo>
                    <a:pt x="123" y="39"/>
                    <a:pt x="122" y="36"/>
                    <a:pt x="121" y="34"/>
                  </a:cubicBezTo>
                  <a:cubicBezTo>
                    <a:pt x="121" y="33"/>
                    <a:pt x="120" y="33"/>
                    <a:pt x="120" y="33"/>
                  </a:cubicBezTo>
                  <a:cubicBezTo>
                    <a:pt x="117" y="34"/>
                    <a:pt x="112" y="42"/>
                    <a:pt x="115" y="45"/>
                  </a:cubicBezTo>
                  <a:cubicBezTo>
                    <a:pt x="118" y="49"/>
                    <a:pt x="117" y="54"/>
                    <a:pt x="119" y="57"/>
                  </a:cubicBezTo>
                  <a:cubicBezTo>
                    <a:pt x="121" y="60"/>
                    <a:pt x="126" y="60"/>
                    <a:pt x="126" y="65"/>
                  </a:cubicBezTo>
                  <a:cubicBezTo>
                    <a:pt x="126" y="71"/>
                    <a:pt x="131" y="79"/>
                    <a:pt x="134" y="77"/>
                  </a:cubicBezTo>
                  <a:cubicBezTo>
                    <a:pt x="138" y="74"/>
                    <a:pt x="140" y="78"/>
                    <a:pt x="141" y="80"/>
                  </a:cubicBezTo>
                  <a:cubicBezTo>
                    <a:pt x="142" y="82"/>
                    <a:pt x="150" y="78"/>
                    <a:pt x="152" y="79"/>
                  </a:cubicBezTo>
                  <a:cubicBezTo>
                    <a:pt x="155" y="79"/>
                    <a:pt x="163" y="81"/>
                    <a:pt x="163" y="83"/>
                  </a:cubicBezTo>
                  <a:cubicBezTo>
                    <a:pt x="164" y="86"/>
                    <a:pt x="170" y="83"/>
                    <a:pt x="175" y="82"/>
                  </a:cubicBezTo>
                  <a:cubicBezTo>
                    <a:pt x="180" y="80"/>
                    <a:pt x="177" y="66"/>
                    <a:pt x="182" y="63"/>
                  </a:cubicBezTo>
                  <a:close/>
                  <a:moveTo>
                    <a:pt x="200" y="133"/>
                  </a:moveTo>
                  <a:cubicBezTo>
                    <a:pt x="202" y="135"/>
                    <a:pt x="206" y="135"/>
                    <a:pt x="208" y="136"/>
                  </a:cubicBezTo>
                  <a:cubicBezTo>
                    <a:pt x="210" y="138"/>
                    <a:pt x="216" y="141"/>
                    <a:pt x="216" y="137"/>
                  </a:cubicBezTo>
                  <a:cubicBezTo>
                    <a:pt x="216" y="133"/>
                    <a:pt x="199" y="130"/>
                    <a:pt x="200" y="133"/>
                  </a:cubicBezTo>
                  <a:close/>
                  <a:moveTo>
                    <a:pt x="188" y="120"/>
                  </a:moveTo>
                  <a:cubicBezTo>
                    <a:pt x="187" y="123"/>
                    <a:pt x="183" y="123"/>
                    <a:pt x="180" y="121"/>
                  </a:cubicBezTo>
                  <a:cubicBezTo>
                    <a:pt x="178" y="120"/>
                    <a:pt x="175" y="124"/>
                    <a:pt x="176" y="126"/>
                  </a:cubicBezTo>
                  <a:cubicBezTo>
                    <a:pt x="177" y="127"/>
                    <a:pt x="182" y="131"/>
                    <a:pt x="188" y="128"/>
                  </a:cubicBezTo>
                  <a:cubicBezTo>
                    <a:pt x="195" y="125"/>
                    <a:pt x="199" y="128"/>
                    <a:pt x="200" y="124"/>
                  </a:cubicBezTo>
                  <a:cubicBezTo>
                    <a:pt x="202" y="121"/>
                    <a:pt x="189" y="118"/>
                    <a:pt x="188" y="12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5" name="Freeform 353">
              <a:extLst>
                <a:ext uri="{FF2B5EF4-FFF2-40B4-BE49-F238E27FC236}">
                  <a16:creationId xmlns:a16="http://schemas.microsoft.com/office/drawing/2014/main" id="{38EAC447-7214-F3E3-9BD7-02659C7BB386}"/>
                </a:ext>
              </a:extLst>
            </p:cNvPr>
            <p:cNvSpPr>
              <a:spLocks noEditPoints="1"/>
            </p:cNvSpPr>
            <p:nvPr/>
          </p:nvSpPr>
          <p:spPr bwMode="auto">
            <a:xfrm>
              <a:off x="7602538" y="4622801"/>
              <a:ext cx="79375" cy="31750"/>
            </a:xfrm>
            <a:custGeom>
              <a:avLst/>
              <a:gdLst>
                <a:gd name="T0" fmla="*/ 3 w 28"/>
                <a:gd name="T1" fmla="*/ 8 h 11"/>
                <a:gd name="T2" fmla="*/ 0 w 28"/>
                <a:gd name="T3" fmla="*/ 9 h 11"/>
                <a:gd name="T4" fmla="*/ 3 w 28"/>
                <a:gd name="T5" fmla="*/ 10 h 11"/>
                <a:gd name="T6" fmla="*/ 4 w 28"/>
                <a:gd name="T7" fmla="*/ 8 h 11"/>
                <a:gd name="T8" fmla="*/ 3 w 28"/>
                <a:gd name="T9" fmla="*/ 8 h 11"/>
                <a:gd name="T10" fmla="*/ 3 w 28"/>
                <a:gd name="T11" fmla="*/ 8 h 11"/>
                <a:gd name="T12" fmla="*/ 15 w 28"/>
                <a:gd name="T13" fmla="*/ 2 h 11"/>
                <a:gd name="T14" fmla="*/ 8 w 28"/>
                <a:gd name="T15" fmla="*/ 6 h 11"/>
                <a:gd name="T16" fmla="*/ 7 w 28"/>
                <a:gd name="T17" fmla="*/ 7 h 11"/>
                <a:gd name="T18" fmla="*/ 10 w 28"/>
                <a:gd name="T19" fmla="*/ 10 h 11"/>
                <a:gd name="T20" fmla="*/ 27 w 28"/>
                <a:gd name="T21" fmla="*/ 2 h 11"/>
                <a:gd name="T22" fmla="*/ 15 w 28"/>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1">
                  <a:moveTo>
                    <a:pt x="3" y="8"/>
                  </a:moveTo>
                  <a:cubicBezTo>
                    <a:pt x="2" y="8"/>
                    <a:pt x="1" y="9"/>
                    <a:pt x="0" y="9"/>
                  </a:cubicBezTo>
                  <a:cubicBezTo>
                    <a:pt x="1" y="10"/>
                    <a:pt x="2" y="11"/>
                    <a:pt x="3" y="10"/>
                  </a:cubicBezTo>
                  <a:cubicBezTo>
                    <a:pt x="4" y="10"/>
                    <a:pt x="4" y="9"/>
                    <a:pt x="4" y="8"/>
                  </a:cubicBezTo>
                  <a:cubicBezTo>
                    <a:pt x="4" y="8"/>
                    <a:pt x="3" y="8"/>
                    <a:pt x="3" y="8"/>
                  </a:cubicBezTo>
                  <a:cubicBezTo>
                    <a:pt x="3" y="8"/>
                    <a:pt x="3" y="8"/>
                    <a:pt x="3" y="8"/>
                  </a:cubicBezTo>
                  <a:moveTo>
                    <a:pt x="15" y="2"/>
                  </a:moveTo>
                  <a:cubicBezTo>
                    <a:pt x="11" y="2"/>
                    <a:pt x="10" y="4"/>
                    <a:pt x="8" y="6"/>
                  </a:cubicBezTo>
                  <a:cubicBezTo>
                    <a:pt x="7" y="7"/>
                    <a:pt x="7" y="7"/>
                    <a:pt x="7" y="7"/>
                  </a:cubicBezTo>
                  <a:cubicBezTo>
                    <a:pt x="8" y="8"/>
                    <a:pt x="9" y="9"/>
                    <a:pt x="10" y="10"/>
                  </a:cubicBezTo>
                  <a:cubicBezTo>
                    <a:pt x="14" y="7"/>
                    <a:pt x="27" y="3"/>
                    <a:pt x="27" y="2"/>
                  </a:cubicBezTo>
                  <a:cubicBezTo>
                    <a:pt x="28" y="0"/>
                    <a:pt x="20" y="2"/>
                    <a:pt x="15" y="2"/>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6" name="Freeform 354">
              <a:extLst>
                <a:ext uri="{FF2B5EF4-FFF2-40B4-BE49-F238E27FC236}">
                  <a16:creationId xmlns:a16="http://schemas.microsoft.com/office/drawing/2014/main" id="{67FDE673-809D-A6B8-BE20-E61F8B639FB7}"/>
                </a:ext>
              </a:extLst>
            </p:cNvPr>
            <p:cNvSpPr>
              <a:spLocks noEditPoints="1"/>
            </p:cNvSpPr>
            <p:nvPr/>
          </p:nvSpPr>
          <p:spPr bwMode="auto">
            <a:xfrm>
              <a:off x="7602538" y="4622801"/>
              <a:ext cx="79375" cy="31750"/>
            </a:xfrm>
            <a:custGeom>
              <a:avLst/>
              <a:gdLst>
                <a:gd name="T0" fmla="*/ 3 w 28"/>
                <a:gd name="T1" fmla="*/ 8 h 11"/>
                <a:gd name="T2" fmla="*/ 0 w 28"/>
                <a:gd name="T3" fmla="*/ 9 h 11"/>
                <a:gd name="T4" fmla="*/ 3 w 28"/>
                <a:gd name="T5" fmla="*/ 10 h 11"/>
                <a:gd name="T6" fmla="*/ 4 w 28"/>
                <a:gd name="T7" fmla="*/ 8 h 11"/>
                <a:gd name="T8" fmla="*/ 3 w 28"/>
                <a:gd name="T9" fmla="*/ 8 h 11"/>
                <a:gd name="T10" fmla="*/ 3 w 28"/>
                <a:gd name="T11" fmla="*/ 8 h 11"/>
                <a:gd name="T12" fmla="*/ 15 w 28"/>
                <a:gd name="T13" fmla="*/ 2 h 11"/>
                <a:gd name="T14" fmla="*/ 8 w 28"/>
                <a:gd name="T15" fmla="*/ 6 h 11"/>
                <a:gd name="T16" fmla="*/ 7 w 28"/>
                <a:gd name="T17" fmla="*/ 7 h 11"/>
                <a:gd name="T18" fmla="*/ 10 w 28"/>
                <a:gd name="T19" fmla="*/ 10 h 11"/>
                <a:gd name="T20" fmla="*/ 27 w 28"/>
                <a:gd name="T21" fmla="*/ 2 h 11"/>
                <a:gd name="T22" fmla="*/ 15 w 28"/>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1">
                  <a:moveTo>
                    <a:pt x="3" y="8"/>
                  </a:moveTo>
                  <a:cubicBezTo>
                    <a:pt x="2" y="8"/>
                    <a:pt x="1" y="9"/>
                    <a:pt x="0" y="9"/>
                  </a:cubicBezTo>
                  <a:cubicBezTo>
                    <a:pt x="1" y="10"/>
                    <a:pt x="2" y="11"/>
                    <a:pt x="3" y="10"/>
                  </a:cubicBezTo>
                  <a:cubicBezTo>
                    <a:pt x="4" y="10"/>
                    <a:pt x="4" y="9"/>
                    <a:pt x="4" y="8"/>
                  </a:cubicBezTo>
                  <a:cubicBezTo>
                    <a:pt x="4" y="8"/>
                    <a:pt x="3" y="8"/>
                    <a:pt x="3" y="8"/>
                  </a:cubicBezTo>
                  <a:cubicBezTo>
                    <a:pt x="3" y="8"/>
                    <a:pt x="3" y="8"/>
                    <a:pt x="3" y="8"/>
                  </a:cubicBezTo>
                  <a:close/>
                  <a:moveTo>
                    <a:pt x="15" y="2"/>
                  </a:moveTo>
                  <a:cubicBezTo>
                    <a:pt x="11" y="2"/>
                    <a:pt x="10" y="4"/>
                    <a:pt x="8" y="6"/>
                  </a:cubicBezTo>
                  <a:cubicBezTo>
                    <a:pt x="7" y="7"/>
                    <a:pt x="7" y="7"/>
                    <a:pt x="7" y="7"/>
                  </a:cubicBezTo>
                  <a:cubicBezTo>
                    <a:pt x="8" y="8"/>
                    <a:pt x="9" y="9"/>
                    <a:pt x="10" y="10"/>
                  </a:cubicBezTo>
                  <a:cubicBezTo>
                    <a:pt x="14" y="7"/>
                    <a:pt x="27" y="3"/>
                    <a:pt x="27" y="2"/>
                  </a:cubicBezTo>
                  <a:cubicBezTo>
                    <a:pt x="28" y="0"/>
                    <a:pt x="20" y="2"/>
                    <a:pt x="15" y="2"/>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7" name="Freeform 355">
              <a:extLst>
                <a:ext uri="{FF2B5EF4-FFF2-40B4-BE49-F238E27FC236}">
                  <a16:creationId xmlns:a16="http://schemas.microsoft.com/office/drawing/2014/main" id="{B5EBAC3E-309D-0769-3B91-37F1D1DE267D}"/>
                </a:ext>
              </a:extLst>
            </p:cNvPr>
            <p:cNvSpPr>
              <a:spLocks noEditPoints="1"/>
            </p:cNvSpPr>
            <p:nvPr/>
          </p:nvSpPr>
          <p:spPr bwMode="auto">
            <a:xfrm>
              <a:off x="4846638" y="3205163"/>
              <a:ext cx="273050" cy="296863"/>
            </a:xfrm>
            <a:custGeom>
              <a:avLst/>
              <a:gdLst>
                <a:gd name="T0" fmla="*/ 68 w 97"/>
                <a:gd name="T1" fmla="*/ 91 h 105"/>
                <a:gd name="T2" fmla="*/ 58 w 97"/>
                <a:gd name="T3" fmla="*/ 91 h 105"/>
                <a:gd name="T4" fmla="*/ 50 w 97"/>
                <a:gd name="T5" fmla="*/ 95 h 105"/>
                <a:gd name="T6" fmla="*/ 59 w 97"/>
                <a:gd name="T7" fmla="*/ 99 h 105"/>
                <a:gd name="T8" fmla="*/ 69 w 97"/>
                <a:gd name="T9" fmla="*/ 105 h 105"/>
                <a:gd name="T10" fmla="*/ 71 w 97"/>
                <a:gd name="T11" fmla="*/ 100 h 105"/>
                <a:gd name="T12" fmla="*/ 74 w 97"/>
                <a:gd name="T13" fmla="*/ 92 h 105"/>
                <a:gd name="T14" fmla="*/ 68 w 97"/>
                <a:gd name="T15" fmla="*/ 91 h 105"/>
                <a:gd name="T16" fmla="*/ 20 w 97"/>
                <a:gd name="T17" fmla="*/ 63 h 105"/>
                <a:gd name="T18" fmla="*/ 13 w 97"/>
                <a:gd name="T19" fmla="*/ 64 h 105"/>
                <a:gd name="T20" fmla="*/ 17 w 97"/>
                <a:gd name="T21" fmla="*/ 75 h 105"/>
                <a:gd name="T22" fmla="*/ 20 w 97"/>
                <a:gd name="T23" fmla="*/ 83 h 105"/>
                <a:gd name="T24" fmla="*/ 26 w 97"/>
                <a:gd name="T25" fmla="*/ 80 h 105"/>
                <a:gd name="T26" fmla="*/ 27 w 97"/>
                <a:gd name="T27" fmla="*/ 66 h 105"/>
                <a:gd name="T28" fmla="*/ 20 w 97"/>
                <a:gd name="T29" fmla="*/ 63 h 105"/>
                <a:gd name="T30" fmla="*/ 81 w 97"/>
                <a:gd name="T31" fmla="*/ 59 h 105"/>
                <a:gd name="T32" fmla="*/ 74 w 97"/>
                <a:gd name="T33" fmla="*/ 54 h 105"/>
                <a:gd name="T34" fmla="*/ 61 w 97"/>
                <a:gd name="T35" fmla="*/ 41 h 105"/>
                <a:gd name="T36" fmla="*/ 49 w 97"/>
                <a:gd name="T37" fmla="*/ 28 h 105"/>
                <a:gd name="T38" fmla="*/ 50 w 97"/>
                <a:gd name="T39" fmla="*/ 20 h 105"/>
                <a:gd name="T40" fmla="*/ 53 w 97"/>
                <a:gd name="T41" fmla="*/ 15 h 105"/>
                <a:gd name="T42" fmla="*/ 54 w 97"/>
                <a:gd name="T43" fmla="*/ 4 h 105"/>
                <a:gd name="T44" fmla="*/ 49 w 97"/>
                <a:gd name="T45" fmla="*/ 3 h 105"/>
                <a:gd name="T46" fmla="*/ 48 w 97"/>
                <a:gd name="T47" fmla="*/ 0 h 105"/>
                <a:gd name="T48" fmla="*/ 41 w 97"/>
                <a:gd name="T49" fmla="*/ 1 h 105"/>
                <a:gd name="T50" fmla="*/ 36 w 97"/>
                <a:gd name="T51" fmla="*/ 2 h 105"/>
                <a:gd name="T52" fmla="*/ 35 w 97"/>
                <a:gd name="T53" fmla="*/ 2 h 105"/>
                <a:gd name="T54" fmla="*/ 33 w 97"/>
                <a:gd name="T55" fmla="*/ 3 h 105"/>
                <a:gd name="T56" fmla="*/ 32 w 97"/>
                <a:gd name="T57" fmla="*/ 5 h 105"/>
                <a:gd name="T58" fmla="*/ 29 w 97"/>
                <a:gd name="T59" fmla="*/ 6 h 105"/>
                <a:gd name="T60" fmla="*/ 25 w 97"/>
                <a:gd name="T61" fmla="*/ 7 h 105"/>
                <a:gd name="T62" fmla="*/ 22 w 97"/>
                <a:gd name="T63" fmla="*/ 9 h 105"/>
                <a:gd name="T64" fmla="*/ 20 w 97"/>
                <a:gd name="T65" fmla="*/ 12 h 105"/>
                <a:gd name="T66" fmla="*/ 15 w 97"/>
                <a:gd name="T67" fmla="*/ 6 h 105"/>
                <a:gd name="T68" fmla="*/ 11 w 97"/>
                <a:gd name="T69" fmla="*/ 12 h 105"/>
                <a:gd name="T70" fmla="*/ 4 w 97"/>
                <a:gd name="T71" fmla="*/ 13 h 105"/>
                <a:gd name="T72" fmla="*/ 5 w 97"/>
                <a:gd name="T73" fmla="*/ 17 h 105"/>
                <a:gd name="T74" fmla="*/ 3 w 97"/>
                <a:gd name="T75" fmla="*/ 20 h 105"/>
                <a:gd name="T76" fmla="*/ 2 w 97"/>
                <a:gd name="T77" fmla="*/ 22 h 105"/>
                <a:gd name="T78" fmla="*/ 4 w 97"/>
                <a:gd name="T79" fmla="*/ 26 h 105"/>
                <a:gd name="T80" fmla="*/ 6 w 97"/>
                <a:gd name="T81" fmla="*/ 30 h 105"/>
                <a:gd name="T82" fmla="*/ 10 w 97"/>
                <a:gd name="T83" fmla="*/ 32 h 105"/>
                <a:gd name="T84" fmla="*/ 9 w 97"/>
                <a:gd name="T85" fmla="*/ 35 h 105"/>
                <a:gd name="T86" fmla="*/ 13 w 97"/>
                <a:gd name="T87" fmla="*/ 33 h 105"/>
                <a:gd name="T88" fmla="*/ 19 w 97"/>
                <a:gd name="T89" fmla="*/ 28 h 105"/>
                <a:gd name="T90" fmla="*/ 31 w 97"/>
                <a:gd name="T91" fmla="*/ 33 h 105"/>
                <a:gd name="T92" fmla="*/ 33 w 97"/>
                <a:gd name="T93" fmla="*/ 38 h 105"/>
                <a:gd name="T94" fmla="*/ 41 w 97"/>
                <a:gd name="T95" fmla="*/ 49 h 105"/>
                <a:gd name="T96" fmla="*/ 53 w 97"/>
                <a:gd name="T97" fmla="*/ 58 h 105"/>
                <a:gd name="T98" fmla="*/ 61 w 97"/>
                <a:gd name="T99" fmla="*/ 62 h 105"/>
                <a:gd name="T100" fmla="*/ 68 w 97"/>
                <a:gd name="T101" fmla="*/ 67 h 105"/>
                <a:gd name="T102" fmla="*/ 74 w 97"/>
                <a:gd name="T103" fmla="*/ 72 h 105"/>
                <a:gd name="T104" fmla="*/ 77 w 97"/>
                <a:gd name="T105" fmla="*/ 77 h 105"/>
                <a:gd name="T106" fmla="*/ 77 w 97"/>
                <a:gd name="T107" fmla="*/ 86 h 105"/>
                <a:gd name="T108" fmla="*/ 78 w 97"/>
                <a:gd name="T109" fmla="*/ 93 h 105"/>
                <a:gd name="T110" fmla="*/ 82 w 97"/>
                <a:gd name="T111" fmla="*/ 86 h 105"/>
                <a:gd name="T112" fmla="*/ 87 w 97"/>
                <a:gd name="T113" fmla="*/ 81 h 105"/>
                <a:gd name="T114" fmla="*/ 83 w 97"/>
                <a:gd name="T115" fmla="*/ 74 h 105"/>
                <a:gd name="T116" fmla="*/ 91 w 97"/>
                <a:gd name="T117" fmla="*/ 70 h 105"/>
                <a:gd name="T118" fmla="*/ 97 w 97"/>
                <a:gd name="T119" fmla="*/ 71 h 105"/>
                <a:gd name="T120" fmla="*/ 81 w 97"/>
                <a:gd name="T121"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105">
                  <a:moveTo>
                    <a:pt x="68" y="91"/>
                  </a:moveTo>
                  <a:cubicBezTo>
                    <a:pt x="63" y="92"/>
                    <a:pt x="61" y="93"/>
                    <a:pt x="58" y="91"/>
                  </a:cubicBezTo>
                  <a:cubicBezTo>
                    <a:pt x="55" y="90"/>
                    <a:pt x="50" y="93"/>
                    <a:pt x="50" y="95"/>
                  </a:cubicBezTo>
                  <a:cubicBezTo>
                    <a:pt x="51" y="96"/>
                    <a:pt x="53" y="98"/>
                    <a:pt x="59" y="99"/>
                  </a:cubicBezTo>
                  <a:cubicBezTo>
                    <a:pt x="65" y="101"/>
                    <a:pt x="66" y="105"/>
                    <a:pt x="69" y="105"/>
                  </a:cubicBezTo>
                  <a:cubicBezTo>
                    <a:pt x="71" y="105"/>
                    <a:pt x="72" y="103"/>
                    <a:pt x="71" y="100"/>
                  </a:cubicBezTo>
                  <a:cubicBezTo>
                    <a:pt x="70" y="96"/>
                    <a:pt x="74" y="92"/>
                    <a:pt x="74" y="92"/>
                  </a:cubicBezTo>
                  <a:cubicBezTo>
                    <a:pt x="75" y="91"/>
                    <a:pt x="73" y="90"/>
                    <a:pt x="68" y="91"/>
                  </a:cubicBezTo>
                  <a:moveTo>
                    <a:pt x="20" y="63"/>
                  </a:moveTo>
                  <a:cubicBezTo>
                    <a:pt x="17" y="65"/>
                    <a:pt x="15" y="63"/>
                    <a:pt x="13" y="64"/>
                  </a:cubicBezTo>
                  <a:cubicBezTo>
                    <a:pt x="12" y="67"/>
                    <a:pt x="18" y="70"/>
                    <a:pt x="17" y="75"/>
                  </a:cubicBezTo>
                  <a:cubicBezTo>
                    <a:pt x="15" y="80"/>
                    <a:pt x="17" y="86"/>
                    <a:pt x="20" y="83"/>
                  </a:cubicBezTo>
                  <a:cubicBezTo>
                    <a:pt x="23" y="80"/>
                    <a:pt x="24" y="82"/>
                    <a:pt x="26" y="80"/>
                  </a:cubicBezTo>
                  <a:cubicBezTo>
                    <a:pt x="28" y="78"/>
                    <a:pt x="26" y="70"/>
                    <a:pt x="27" y="66"/>
                  </a:cubicBezTo>
                  <a:cubicBezTo>
                    <a:pt x="28" y="62"/>
                    <a:pt x="22" y="61"/>
                    <a:pt x="20" y="63"/>
                  </a:cubicBezTo>
                  <a:moveTo>
                    <a:pt x="81" y="59"/>
                  </a:moveTo>
                  <a:cubicBezTo>
                    <a:pt x="77" y="57"/>
                    <a:pt x="79" y="54"/>
                    <a:pt x="74" y="54"/>
                  </a:cubicBezTo>
                  <a:cubicBezTo>
                    <a:pt x="69" y="54"/>
                    <a:pt x="63" y="48"/>
                    <a:pt x="61" y="41"/>
                  </a:cubicBezTo>
                  <a:cubicBezTo>
                    <a:pt x="59" y="33"/>
                    <a:pt x="51" y="33"/>
                    <a:pt x="49" y="28"/>
                  </a:cubicBezTo>
                  <a:cubicBezTo>
                    <a:pt x="47" y="24"/>
                    <a:pt x="51" y="24"/>
                    <a:pt x="50" y="20"/>
                  </a:cubicBezTo>
                  <a:cubicBezTo>
                    <a:pt x="49" y="18"/>
                    <a:pt x="51" y="16"/>
                    <a:pt x="53" y="15"/>
                  </a:cubicBezTo>
                  <a:cubicBezTo>
                    <a:pt x="53" y="11"/>
                    <a:pt x="53" y="7"/>
                    <a:pt x="54" y="4"/>
                  </a:cubicBezTo>
                  <a:cubicBezTo>
                    <a:pt x="52" y="4"/>
                    <a:pt x="50" y="4"/>
                    <a:pt x="49" y="3"/>
                  </a:cubicBezTo>
                  <a:cubicBezTo>
                    <a:pt x="48" y="3"/>
                    <a:pt x="48" y="0"/>
                    <a:pt x="48" y="0"/>
                  </a:cubicBezTo>
                  <a:cubicBezTo>
                    <a:pt x="47" y="0"/>
                    <a:pt x="42" y="0"/>
                    <a:pt x="41" y="1"/>
                  </a:cubicBezTo>
                  <a:cubicBezTo>
                    <a:pt x="40" y="2"/>
                    <a:pt x="37" y="3"/>
                    <a:pt x="36" y="2"/>
                  </a:cubicBezTo>
                  <a:cubicBezTo>
                    <a:pt x="35" y="2"/>
                    <a:pt x="35" y="2"/>
                    <a:pt x="35" y="2"/>
                  </a:cubicBezTo>
                  <a:cubicBezTo>
                    <a:pt x="33" y="3"/>
                    <a:pt x="33" y="3"/>
                    <a:pt x="33" y="3"/>
                  </a:cubicBezTo>
                  <a:cubicBezTo>
                    <a:pt x="33" y="3"/>
                    <a:pt x="33" y="5"/>
                    <a:pt x="32" y="5"/>
                  </a:cubicBezTo>
                  <a:cubicBezTo>
                    <a:pt x="31" y="5"/>
                    <a:pt x="29" y="4"/>
                    <a:pt x="29" y="6"/>
                  </a:cubicBezTo>
                  <a:cubicBezTo>
                    <a:pt x="29" y="8"/>
                    <a:pt x="27" y="7"/>
                    <a:pt x="25" y="7"/>
                  </a:cubicBezTo>
                  <a:cubicBezTo>
                    <a:pt x="24" y="7"/>
                    <a:pt x="22" y="7"/>
                    <a:pt x="22" y="9"/>
                  </a:cubicBezTo>
                  <a:cubicBezTo>
                    <a:pt x="22" y="10"/>
                    <a:pt x="22" y="14"/>
                    <a:pt x="20" y="12"/>
                  </a:cubicBezTo>
                  <a:cubicBezTo>
                    <a:pt x="18" y="10"/>
                    <a:pt x="16" y="6"/>
                    <a:pt x="15" y="6"/>
                  </a:cubicBezTo>
                  <a:cubicBezTo>
                    <a:pt x="15" y="7"/>
                    <a:pt x="13" y="12"/>
                    <a:pt x="11" y="12"/>
                  </a:cubicBezTo>
                  <a:cubicBezTo>
                    <a:pt x="10" y="12"/>
                    <a:pt x="7" y="12"/>
                    <a:pt x="4" y="13"/>
                  </a:cubicBezTo>
                  <a:cubicBezTo>
                    <a:pt x="3" y="15"/>
                    <a:pt x="4" y="16"/>
                    <a:pt x="5" y="17"/>
                  </a:cubicBezTo>
                  <a:cubicBezTo>
                    <a:pt x="6" y="17"/>
                    <a:pt x="4" y="19"/>
                    <a:pt x="3" y="20"/>
                  </a:cubicBezTo>
                  <a:cubicBezTo>
                    <a:pt x="2" y="21"/>
                    <a:pt x="0" y="20"/>
                    <a:pt x="2" y="22"/>
                  </a:cubicBezTo>
                  <a:cubicBezTo>
                    <a:pt x="3" y="24"/>
                    <a:pt x="5" y="24"/>
                    <a:pt x="4" y="26"/>
                  </a:cubicBezTo>
                  <a:cubicBezTo>
                    <a:pt x="3" y="28"/>
                    <a:pt x="4" y="30"/>
                    <a:pt x="6" y="30"/>
                  </a:cubicBezTo>
                  <a:cubicBezTo>
                    <a:pt x="8" y="31"/>
                    <a:pt x="10" y="30"/>
                    <a:pt x="10" y="32"/>
                  </a:cubicBezTo>
                  <a:cubicBezTo>
                    <a:pt x="10" y="33"/>
                    <a:pt x="9" y="34"/>
                    <a:pt x="9" y="35"/>
                  </a:cubicBezTo>
                  <a:cubicBezTo>
                    <a:pt x="10" y="34"/>
                    <a:pt x="12" y="34"/>
                    <a:pt x="13" y="33"/>
                  </a:cubicBezTo>
                  <a:cubicBezTo>
                    <a:pt x="16" y="32"/>
                    <a:pt x="14" y="30"/>
                    <a:pt x="19" y="28"/>
                  </a:cubicBezTo>
                  <a:cubicBezTo>
                    <a:pt x="23" y="27"/>
                    <a:pt x="29" y="31"/>
                    <a:pt x="31" y="33"/>
                  </a:cubicBezTo>
                  <a:cubicBezTo>
                    <a:pt x="32" y="36"/>
                    <a:pt x="33" y="36"/>
                    <a:pt x="33" y="38"/>
                  </a:cubicBezTo>
                  <a:cubicBezTo>
                    <a:pt x="34" y="41"/>
                    <a:pt x="35" y="45"/>
                    <a:pt x="41" y="49"/>
                  </a:cubicBezTo>
                  <a:cubicBezTo>
                    <a:pt x="47" y="52"/>
                    <a:pt x="50" y="57"/>
                    <a:pt x="53" y="58"/>
                  </a:cubicBezTo>
                  <a:cubicBezTo>
                    <a:pt x="56" y="60"/>
                    <a:pt x="59" y="60"/>
                    <a:pt x="61" y="62"/>
                  </a:cubicBezTo>
                  <a:cubicBezTo>
                    <a:pt x="63" y="64"/>
                    <a:pt x="65" y="65"/>
                    <a:pt x="68" y="67"/>
                  </a:cubicBezTo>
                  <a:cubicBezTo>
                    <a:pt x="71" y="68"/>
                    <a:pt x="71" y="71"/>
                    <a:pt x="74" y="72"/>
                  </a:cubicBezTo>
                  <a:cubicBezTo>
                    <a:pt x="77" y="72"/>
                    <a:pt x="75" y="75"/>
                    <a:pt x="77" y="77"/>
                  </a:cubicBezTo>
                  <a:cubicBezTo>
                    <a:pt x="79" y="79"/>
                    <a:pt x="79" y="83"/>
                    <a:pt x="77" y="86"/>
                  </a:cubicBezTo>
                  <a:cubicBezTo>
                    <a:pt x="75" y="88"/>
                    <a:pt x="76" y="93"/>
                    <a:pt x="78" y="93"/>
                  </a:cubicBezTo>
                  <a:cubicBezTo>
                    <a:pt x="79" y="93"/>
                    <a:pt x="81" y="88"/>
                    <a:pt x="82" y="86"/>
                  </a:cubicBezTo>
                  <a:cubicBezTo>
                    <a:pt x="82" y="83"/>
                    <a:pt x="85" y="83"/>
                    <a:pt x="87" y="81"/>
                  </a:cubicBezTo>
                  <a:cubicBezTo>
                    <a:pt x="89" y="78"/>
                    <a:pt x="84" y="77"/>
                    <a:pt x="83" y="74"/>
                  </a:cubicBezTo>
                  <a:cubicBezTo>
                    <a:pt x="82" y="71"/>
                    <a:pt x="87" y="68"/>
                    <a:pt x="91" y="70"/>
                  </a:cubicBezTo>
                  <a:cubicBezTo>
                    <a:pt x="95" y="73"/>
                    <a:pt x="97" y="75"/>
                    <a:pt x="97" y="71"/>
                  </a:cubicBezTo>
                  <a:cubicBezTo>
                    <a:pt x="97" y="67"/>
                    <a:pt x="84" y="61"/>
                    <a:pt x="81" y="59"/>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8" name="Freeform 356">
              <a:extLst>
                <a:ext uri="{FF2B5EF4-FFF2-40B4-BE49-F238E27FC236}">
                  <a16:creationId xmlns:a16="http://schemas.microsoft.com/office/drawing/2014/main" id="{56C381B4-D2EB-1BA4-ACEB-7C7083BCDC22}"/>
                </a:ext>
              </a:extLst>
            </p:cNvPr>
            <p:cNvSpPr>
              <a:spLocks noEditPoints="1"/>
            </p:cNvSpPr>
            <p:nvPr/>
          </p:nvSpPr>
          <p:spPr bwMode="auto">
            <a:xfrm>
              <a:off x="4846638" y="3205163"/>
              <a:ext cx="273050" cy="296863"/>
            </a:xfrm>
            <a:custGeom>
              <a:avLst/>
              <a:gdLst>
                <a:gd name="T0" fmla="*/ 68 w 97"/>
                <a:gd name="T1" fmla="*/ 91 h 105"/>
                <a:gd name="T2" fmla="*/ 58 w 97"/>
                <a:gd name="T3" fmla="*/ 91 h 105"/>
                <a:gd name="T4" fmla="*/ 50 w 97"/>
                <a:gd name="T5" fmla="*/ 95 h 105"/>
                <a:gd name="T6" fmla="*/ 59 w 97"/>
                <a:gd name="T7" fmla="*/ 99 h 105"/>
                <a:gd name="T8" fmla="*/ 69 w 97"/>
                <a:gd name="T9" fmla="*/ 105 h 105"/>
                <a:gd name="T10" fmla="*/ 71 w 97"/>
                <a:gd name="T11" fmla="*/ 100 h 105"/>
                <a:gd name="T12" fmla="*/ 74 w 97"/>
                <a:gd name="T13" fmla="*/ 92 h 105"/>
                <a:gd name="T14" fmla="*/ 68 w 97"/>
                <a:gd name="T15" fmla="*/ 91 h 105"/>
                <a:gd name="T16" fmla="*/ 20 w 97"/>
                <a:gd name="T17" fmla="*/ 63 h 105"/>
                <a:gd name="T18" fmla="*/ 13 w 97"/>
                <a:gd name="T19" fmla="*/ 64 h 105"/>
                <a:gd name="T20" fmla="*/ 17 w 97"/>
                <a:gd name="T21" fmla="*/ 75 h 105"/>
                <a:gd name="T22" fmla="*/ 20 w 97"/>
                <a:gd name="T23" fmla="*/ 83 h 105"/>
                <a:gd name="T24" fmla="*/ 26 w 97"/>
                <a:gd name="T25" fmla="*/ 80 h 105"/>
                <a:gd name="T26" fmla="*/ 27 w 97"/>
                <a:gd name="T27" fmla="*/ 66 h 105"/>
                <a:gd name="T28" fmla="*/ 20 w 97"/>
                <a:gd name="T29" fmla="*/ 63 h 105"/>
                <a:gd name="T30" fmla="*/ 81 w 97"/>
                <a:gd name="T31" fmla="*/ 59 h 105"/>
                <a:gd name="T32" fmla="*/ 74 w 97"/>
                <a:gd name="T33" fmla="*/ 54 h 105"/>
                <a:gd name="T34" fmla="*/ 61 w 97"/>
                <a:gd name="T35" fmla="*/ 41 h 105"/>
                <a:gd name="T36" fmla="*/ 49 w 97"/>
                <a:gd name="T37" fmla="*/ 28 h 105"/>
                <a:gd name="T38" fmla="*/ 50 w 97"/>
                <a:gd name="T39" fmla="*/ 20 h 105"/>
                <a:gd name="T40" fmla="*/ 53 w 97"/>
                <a:gd name="T41" fmla="*/ 15 h 105"/>
                <a:gd name="T42" fmla="*/ 54 w 97"/>
                <a:gd name="T43" fmla="*/ 4 h 105"/>
                <a:gd name="T44" fmla="*/ 49 w 97"/>
                <a:gd name="T45" fmla="*/ 3 h 105"/>
                <a:gd name="T46" fmla="*/ 48 w 97"/>
                <a:gd name="T47" fmla="*/ 0 h 105"/>
                <a:gd name="T48" fmla="*/ 41 w 97"/>
                <a:gd name="T49" fmla="*/ 1 h 105"/>
                <a:gd name="T50" fmla="*/ 36 w 97"/>
                <a:gd name="T51" fmla="*/ 2 h 105"/>
                <a:gd name="T52" fmla="*/ 35 w 97"/>
                <a:gd name="T53" fmla="*/ 2 h 105"/>
                <a:gd name="T54" fmla="*/ 33 w 97"/>
                <a:gd name="T55" fmla="*/ 3 h 105"/>
                <a:gd name="T56" fmla="*/ 32 w 97"/>
                <a:gd name="T57" fmla="*/ 5 h 105"/>
                <a:gd name="T58" fmla="*/ 29 w 97"/>
                <a:gd name="T59" fmla="*/ 6 h 105"/>
                <a:gd name="T60" fmla="*/ 25 w 97"/>
                <a:gd name="T61" fmla="*/ 7 h 105"/>
                <a:gd name="T62" fmla="*/ 22 w 97"/>
                <a:gd name="T63" fmla="*/ 9 h 105"/>
                <a:gd name="T64" fmla="*/ 20 w 97"/>
                <a:gd name="T65" fmla="*/ 12 h 105"/>
                <a:gd name="T66" fmla="*/ 15 w 97"/>
                <a:gd name="T67" fmla="*/ 6 h 105"/>
                <a:gd name="T68" fmla="*/ 11 w 97"/>
                <a:gd name="T69" fmla="*/ 12 h 105"/>
                <a:gd name="T70" fmla="*/ 4 w 97"/>
                <a:gd name="T71" fmla="*/ 13 h 105"/>
                <a:gd name="T72" fmla="*/ 5 w 97"/>
                <a:gd name="T73" fmla="*/ 17 h 105"/>
                <a:gd name="T74" fmla="*/ 3 w 97"/>
                <a:gd name="T75" fmla="*/ 20 h 105"/>
                <a:gd name="T76" fmla="*/ 2 w 97"/>
                <a:gd name="T77" fmla="*/ 22 h 105"/>
                <a:gd name="T78" fmla="*/ 4 w 97"/>
                <a:gd name="T79" fmla="*/ 26 h 105"/>
                <a:gd name="T80" fmla="*/ 6 w 97"/>
                <a:gd name="T81" fmla="*/ 30 h 105"/>
                <a:gd name="T82" fmla="*/ 10 w 97"/>
                <a:gd name="T83" fmla="*/ 32 h 105"/>
                <a:gd name="T84" fmla="*/ 9 w 97"/>
                <a:gd name="T85" fmla="*/ 35 h 105"/>
                <a:gd name="T86" fmla="*/ 13 w 97"/>
                <a:gd name="T87" fmla="*/ 33 h 105"/>
                <a:gd name="T88" fmla="*/ 19 w 97"/>
                <a:gd name="T89" fmla="*/ 28 h 105"/>
                <a:gd name="T90" fmla="*/ 31 w 97"/>
                <a:gd name="T91" fmla="*/ 33 h 105"/>
                <a:gd name="T92" fmla="*/ 33 w 97"/>
                <a:gd name="T93" fmla="*/ 38 h 105"/>
                <a:gd name="T94" fmla="*/ 41 w 97"/>
                <a:gd name="T95" fmla="*/ 49 h 105"/>
                <a:gd name="T96" fmla="*/ 53 w 97"/>
                <a:gd name="T97" fmla="*/ 58 h 105"/>
                <a:gd name="T98" fmla="*/ 61 w 97"/>
                <a:gd name="T99" fmla="*/ 62 h 105"/>
                <a:gd name="T100" fmla="*/ 68 w 97"/>
                <a:gd name="T101" fmla="*/ 67 h 105"/>
                <a:gd name="T102" fmla="*/ 74 w 97"/>
                <a:gd name="T103" fmla="*/ 72 h 105"/>
                <a:gd name="T104" fmla="*/ 77 w 97"/>
                <a:gd name="T105" fmla="*/ 77 h 105"/>
                <a:gd name="T106" fmla="*/ 77 w 97"/>
                <a:gd name="T107" fmla="*/ 86 h 105"/>
                <a:gd name="T108" fmla="*/ 78 w 97"/>
                <a:gd name="T109" fmla="*/ 93 h 105"/>
                <a:gd name="T110" fmla="*/ 82 w 97"/>
                <a:gd name="T111" fmla="*/ 86 h 105"/>
                <a:gd name="T112" fmla="*/ 87 w 97"/>
                <a:gd name="T113" fmla="*/ 81 h 105"/>
                <a:gd name="T114" fmla="*/ 83 w 97"/>
                <a:gd name="T115" fmla="*/ 74 h 105"/>
                <a:gd name="T116" fmla="*/ 91 w 97"/>
                <a:gd name="T117" fmla="*/ 70 h 105"/>
                <a:gd name="T118" fmla="*/ 97 w 97"/>
                <a:gd name="T119" fmla="*/ 71 h 105"/>
                <a:gd name="T120" fmla="*/ 81 w 97"/>
                <a:gd name="T121"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105">
                  <a:moveTo>
                    <a:pt x="68" y="91"/>
                  </a:moveTo>
                  <a:cubicBezTo>
                    <a:pt x="63" y="92"/>
                    <a:pt x="61" y="93"/>
                    <a:pt x="58" y="91"/>
                  </a:cubicBezTo>
                  <a:cubicBezTo>
                    <a:pt x="55" y="90"/>
                    <a:pt x="50" y="93"/>
                    <a:pt x="50" y="95"/>
                  </a:cubicBezTo>
                  <a:cubicBezTo>
                    <a:pt x="51" y="96"/>
                    <a:pt x="53" y="98"/>
                    <a:pt x="59" y="99"/>
                  </a:cubicBezTo>
                  <a:cubicBezTo>
                    <a:pt x="65" y="101"/>
                    <a:pt x="66" y="105"/>
                    <a:pt x="69" y="105"/>
                  </a:cubicBezTo>
                  <a:cubicBezTo>
                    <a:pt x="71" y="105"/>
                    <a:pt x="72" y="103"/>
                    <a:pt x="71" y="100"/>
                  </a:cubicBezTo>
                  <a:cubicBezTo>
                    <a:pt x="70" y="96"/>
                    <a:pt x="74" y="92"/>
                    <a:pt x="74" y="92"/>
                  </a:cubicBezTo>
                  <a:cubicBezTo>
                    <a:pt x="75" y="91"/>
                    <a:pt x="73" y="90"/>
                    <a:pt x="68" y="91"/>
                  </a:cubicBezTo>
                  <a:close/>
                  <a:moveTo>
                    <a:pt x="20" y="63"/>
                  </a:moveTo>
                  <a:cubicBezTo>
                    <a:pt x="17" y="65"/>
                    <a:pt x="15" y="63"/>
                    <a:pt x="13" y="64"/>
                  </a:cubicBezTo>
                  <a:cubicBezTo>
                    <a:pt x="12" y="67"/>
                    <a:pt x="18" y="70"/>
                    <a:pt x="17" y="75"/>
                  </a:cubicBezTo>
                  <a:cubicBezTo>
                    <a:pt x="15" y="80"/>
                    <a:pt x="17" y="86"/>
                    <a:pt x="20" y="83"/>
                  </a:cubicBezTo>
                  <a:cubicBezTo>
                    <a:pt x="23" y="80"/>
                    <a:pt x="24" y="82"/>
                    <a:pt x="26" y="80"/>
                  </a:cubicBezTo>
                  <a:cubicBezTo>
                    <a:pt x="28" y="78"/>
                    <a:pt x="26" y="70"/>
                    <a:pt x="27" y="66"/>
                  </a:cubicBezTo>
                  <a:cubicBezTo>
                    <a:pt x="28" y="62"/>
                    <a:pt x="22" y="61"/>
                    <a:pt x="20" y="63"/>
                  </a:cubicBezTo>
                  <a:close/>
                  <a:moveTo>
                    <a:pt x="81" y="59"/>
                  </a:moveTo>
                  <a:cubicBezTo>
                    <a:pt x="77" y="57"/>
                    <a:pt x="79" y="54"/>
                    <a:pt x="74" y="54"/>
                  </a:cubicBezTo>
                  <a:cubicBezTo>
                    <a:pt x="69" y="54"/>
                    <a:pt x="63" y="48"/>
                    <a:pt x="61" y="41"/>
                  </a:cubicBezTo>
                  <a:cubicBezTo>
                    <a:pt x="59" y="33"/>
                    <a:pt x="51" y="33"/>
                    <a:pt x="49" y="28"/>
                  </a:cubicBezTo>
                  <a:cubicBezTo>
                    <a:pt x="47" y="24"/>
                    <a:pt x="51" y="24"/>
                    <a:pt x="50" y="20"/>
                  </a:cubicBezTo>
                  <a:cubicBezTo>
                    <a:pt x="49" y="18"/>
                    <a:pt x="51" y="16"/>
                    <a:pt x="53" y="15"/>
                  </a:cubicBezTo>
                  <a:cubicBezTo>
                    <a:pt x="53" y="11"/>
                    <a:pt x="53" y="7"/>
                    <a:pt x="54" y="4"/>
                  </a:cubicBezTo>
                  <a:cubicBezTo>
                    <a:pt x="52" y="4"/>
                    <a:pt x="50" y="4"/>
                    <a:pt x="49" y="3"/>
                  </a:cubicBezTo>
                  <a:cubicBezTo>
                    <a:pt x="48" y="3"/>
                    <a:pt x="48" y="0"/>
                    <a:pt x="48" y="0"/>
                  </a:cubicBezTo>
                  <a:cubicBezTo>
                    <a:pt x="47" y="0"/>
                    <a:pt x="42" y="0"/>
                    <a:pt x="41" y="1"/>
                  </a:cubicBezTo>
                  <a:cubicBezTo>
                    <a:pt x="40" y="2"/>
                    <a:pt x="37" y="3"/>
                    <a:pt x="36" y="2"/>
                  </a:cubicBezTo>
                  <a:cubicBezTo>
                    <a:pt x="35" y="2"/>
                    <a:pt x="35" y="2"/>
                    <a:pt x="35" y="2"/>
                  </a:cubicBezTo>
                  <a:cubicBezTo>
                    <a:pt x="33" y="3"/>
                    <a:pt x="33" y="3"/>
                    <a:pt x="33" y="3"/>
                  </a:cubicBezTo>
                  <a:cubicBezTo>
                    <a:pt x="33" y="3"/>
                    <a:pt x="33" y="5"/>
                    <a:pt x="32" y="5"/>
                  </a:cubicBezTo>
                  <a:cubicBezTo>
                    <a:pt x="31" y="5"/>
                    <a:pt x="29" y="4"/>
                    <a:pt x="29" y="6"/>
                  </a:cubicBezTo>
                  <a:cubicBezTo>
                    <a:pt x="29" y="8"/>
                    <a:pt x="27" y="7"/>
                    <a:pt x="25" y="7"/>
                  </a:cubicBezTo>
                  <a:cubicBezTo>
                    <a:pt x="24" y="7"/>
                    <a:pt x="22" y="7"/>
                    <a:pt x="22" y="9"/>
                  </a:cubicBezTo>
                  <a:cubicBezTo>
                    <a:pt x="22" y="10"/>
                    <a:pt x="22" y="14"/>
                    <a:pt x="20" y="12"/>
                  </a:cubicBezTo>
                  <a:cubicBezTo>
                    <a:pt x="18" y="10"/>
                    <a:pt x="16" y="6"/>
                    <a:pt x="15" y="6"/>
                  </a:cubicBezTo>
                  <a:cubicBezTo>
                    <a:pt x="15" y="7"/>
                    <a:pt x="13" y="12"/>
                    <a:pt x="11" y="12"/>
                  </a:cubicBezTo>
                  <a:cubicBezTo>
                    <a:pt x="10" y="12"/>
                    <a:pt x="7" y="12"/>
                    <a:pt x="4" y="13"/>
                  </a:cubicBezTo>
                  <a:cubicBezTo>
                    <a:pt x="3" y="15"/>
                    <a:pt x="4" y="16"/>
                    <a:pt x="5" y="17"/>
                  </a:cubicBezTo>
                  <a:cubicBezTo>
                    <a:pt x="6" y="17"/>
                    <a:pt x="4" y="19"/>
                    <a:pt x="3" y="20"/>
                  </a:cubicBezTo>
                  <a:cubicBezTo>
                    <a:pt x="2" y="21"/>
                    <a:pt x="0" y="20"/>
                    <a:pt x="2" y="22"/>
                  </a:cubicBezTo>
                  <a:cubicBezTo>
                    <a:pt x="3" y="24"/>
                    <a:pt x="5" y="24"/>
                    <a:pt x="4" y="26"/>
                  </a:cubicBezTo>
                  <a:cubicBezTo>
                    <a:pt x="3" y="28"/>
                    <a:pt x="4" y="30"/>
                    <a:pt x="6" y="30"/>
                  </a:cubicBezTo>
                  <a:cubicBezTo>
                    <a:pt x="8" y="31"/>
                    <a:pt x="10" y="30"/>
                    <a:pt x="10" y="32"/>
                  </a:cubicBezTo>
                  <a:cubicBezTo>
                    <a:pt x="10" y="33"/>
                    <a:pt x="9" y="34"/>
                    <a:pt x="9" y="35"/>
                  </a:cubicBezTo>
                  <a:cubicBezTo>
                    <a:pt x="10" y="34"/>
                    <a:pt x="12" y="34"/>
                    <a:pt x="13" y="33"/>
                  </a:cubicBezTo>
                  <a:cubicBezTo>
                    <a:pt x="16" y="32"/>
                    <a:pt x="14" y="30"/>
                    <a:pt x="19" y="28"/>
                  </a:cubicBezTo>
                  <a:cubicBezTo>
                    <a:pt x="23" y="27"/>
                    <a:pt x="29" y="31"/>
                    <a:pt x="31" y="33"/>
                  </a:cubicBezTo>
                  <a:cubicBezTo>
                    <a:pt x="32" y="36"/>
                    <a:pt x="33" y="36"/>
                    <a:pt x="33" y="38"/>
                  </a:cubicBezTo>
                  <a:cubicBezTo>
                    <a:pt x="34" y="41"/>
                    <a:pt x="35" y="45"/>
                    <a:pt x="41" y="49"/>
                  </a:cubicBezTo>
                  <a:cubicBezTo>
                    <a:pt x="47" y="52"/>
                    <a:pt x="50" y="57"/>
                    <a:pt x="53" y="58"/>
                  </a:cubicBezTo>
                  <a:cubicBezTo>
                    <a:pt x="56" y="60"/>
                    <a:pt x="59" y="60"/>
                    <a:pt x="61" y="62"/>
                  </a:cubicBezTo>
                  <a:cubicBezTo>
                    <a:pt x="63" y="64"/>
                    <a:pt x="65" y="65"/>
                    <a:pt x="68" y="67"/>
                  </a:cubicBezTo>
                  <a:cubicBezTo>
                    <a:pt x="71" y="68"/>
                    <a:pt x="71" y="71"/>
                    <a:pt x="74" y="72"/>
                  </a:cubicBezTo>
                  <a:cubicBezTo>
                    <a:pt x="77" y="72"/>
                    <a:pt x="75" y="75"/>
                    <a:pt x="77" y="77"/>
                  </a:cubicBezTo>
                  <a:cubicBezTo>
                    <a:pt x="79" y="79"/>
                    <a:pt x="79" y="83"/>
                    <a:pt x="77" y="86"/>
                  </a:cubicBezTo>
                  <a:cubicBezTo>
                    <a:pt x="75" y="88"/>
                    <a:pt x="76" y="93"/>
                    <a:pt x="78" y="93"/>
                  </a:cubicBezTo>
                  <a:cubicBezTo>
                    <a:pt x="79" y="93"/>
                    <a:pt x="81" y="88"/>
                    <a:pt x="82" y="86"/>
                  </a:cubicBezTo>
                  <a:cubicBezTo>
                    <a:pt x="82" y="83"/>
                    <a:pt x="85" y="83"/>
                    <a:pt x="87" y="81"/>
                  </a:cubicBezTo>
                  <a:cubicBezTo>
                    <a:pt x="89" y="78"/>
                    <a:pt x="84" y="77"/>
                    <a:pt x="83" y="74"/>
                  </a:cubicBezTo>
                  <a:cubicBezTo>
                    <a:pt x="82" y="71"/>
                    <a:pt x="87" y="68"/>
                    <a:pt x="91" y="70"/>
                  </a:cubicBezTo>
                  <a:cubicBezTo>
                    <a:pt x="95" y="73"/>
                    <a:pt x="97" y="75"/>
                    <a:pt x="97" y="71"/>
                  </a:cubicBezTo>
                  <a:cubicBezTo>
                    <a:pt x="97" y="67"/>
                    <a:pt x="84" y="61"/>
                    <a:pt x="81" y="59"/>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49" name="Freeform 357">
              <a:extLst>
                <a:ext uri="{FF2B5EF4-FFF2-40B4-BE49-F238E27FC236}">
                  <a16:creationId xmlns:a16="http://schemas.microsoft.com/office/drawing/2014/main" id="{FAD4CEC1-55CA-D8A9-5218-B11811DD1700}"/>
                </a:ext>
              </a:extLst>
            </p:cNvPr>
            <p:cNvSpPr>
              <a:spLocks/>
            </p:cNvSpPr>
            <p:nvPr/>
          </p:nvSpPr>
          <p:spPr bwMode="auto">
            <a:xfrm>
              <a:off x="5119688" y="3313113"/>
              <a:ext cx="31750" cy="39688"/>
            </a:xfrm>
            <a:custGeom>
              <a:avLst/>
              <a:gdLst>
                <a:gd name="T0" fmla="*/ 4 w 11"/>
                <a:gd name="T1" fmla="*/ 0 h 14"/>
                <a:gd name="T2" fmla="*/ 1 w 11"/>
                <a:gd name="T3" fmla="*/ 7 h 14"/>
                <a:gd name="T4" fmla="*/ 0 w 11"/>
                <a:gd name="T5" fmla="*/ 9 h 14"/>
                <a:gd name="T6" fmla="*/ 6 w 11"/>
                <a:gd name="T7" fmla="*/ 14 h 14"/>
                <a:gd name="T8" fmla="*/ 7 w 11"/>
                <a:gd name="T9" fmla="*/ 14 h 14"/>
                <a:gd name="T10" fmla="*/ 11 w 11"/>
                <a:gd name="T11" fmla="*/ 8 h 14"/>
                <a:gd name="T12" fmla="*/ 4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4" y="0"/>
                  </a:moveTo>
                  <a:cubicBezTo>
                    <a:pt x="2" y="3"/>
                    <a:pt x="1" y="6"/>
                    <a:pt x="1" y="7"/>
                  </a:cubicBezTo>
                  <a:cubicBezTo>
                    <a:pt x="1" y="7"/>
                    <a:pt x="1" y="8"/>
                    <a:pt x="0" y="9"/>
                  </a:cubicBezTo>
                  <a:cubicBezTo>
                    <a:pt x="3" y="11"/>
                    <a:pt x="5" y="13"/>
                    <a:pt x="6" y="14"/>
                  </a:cubicBezTo>
                  <a:cubicBezTo>
                    <a:pt x="6" y="14"/>
                    <a:pt x="7" y="14"/>
                    <a:pt x="7" y="14"/>
                  </a:cubicBezTo>
                  <a:cubicBezTo>
                    <a:pt x="7" y="11"/>
                    <a:pt x="9" y="8"/>
                    <a:pt x="11" y="8"/>
                  </a:cubicBezTo>
                  <a:cubicBezTo>
                    <a:pt x="9" y="6"/>
                    <a:pt x="6" y="2"/>
                    <a:pt x="4" y="0"/>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50" name="Freeform 358">
              <a:extLst>
                <a:ext uri="{FF2B5EF4-FFF2-40B4-BE49-F238E27FC236}">
                  <a16:creationId xmlns:a16="http://schemas.microsoft.com/office/drawing/2014/main" id="{184379A2-18EC-481D-2A10-01181F2842D9}"/>
                </a:ext>
              </a:extLst>
            </p:cNvPr>
            <p:cNvSpPr>
              <a:spLocks/>
            </p:cNvSpPr>
            <p:nvPr/>
          </p:nvSpPr>
          <p:spPr bwMode="auto">
            <a:xfrm>
              <a:off x="5119688" y="3313113"/>
              <a:ext cx="31750" cy="39688"/>
            </a:xfrm>
            <a:custGeom>
              <a:avLst/>
              <a:gdLst>
                <a:gd name="T0" fmla="*/ 4 w 11"/>
                <a:gd name="T1" fmla="*/ 0 h 14"/>
                <a:gd name="T2" fmla="*/ 1 w 11"/>
                <a:gd name="T3" fmla="*/ 7 h 14"/>
                <a:gd name="T4" fmla="*/ 0 w 11"/>
                <a:gd name="T5" fmla="*/ 9 h 14"/>
                <a:gd name="T6" fmla="*/ 6 w 11"/>
                <a:gd name="T7" fmla="*/ 14 h 14"/>
                <a:gd name="T8" fmla="*/ 7 w 11"/>
                <a:gd name="T9" fmla="*/ 14 h 14"/>
                <a:gd name="T10" fmla="*/ 11 w 11"/>
                <a:gd name="T11" fmla="*/ 8 h 14"/>
                <a:gd name="T12" fmla="*/ 4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4" y="0"/>
                  </a:moveTo>
                  <a:cubicBezTo>
                    <a:pt x="2" y="3"/>
                    <a:pt x="1" y="6"/>
                    <a:pt x="1" y="7"/>
                  </a:cubicBezTo>
                  <a:cubicBezTo>
                    <a:pt x="1" y="7"/>
                    <a:pt x="1" y="8"/>
                    <a:pt x="0" y="9"/>
                  </a:cubicBezTo>
                  <a:cubicBezTo>
                    <a:pt x="3" y="11"/>
                    <a:pt x="5" y="13"/>
                    <a:pt x="6" y="14"/>
                  </a:cubicBezTo>
                  <a:cubicBezTo>
                    <a:pt x="6" y="14"/>
                    <a:pt x="7" y="14"/>
                    <a:pt x="7" y="14"/>
                  </a:cubicBezTo>
                  <a:cubicBezTo>
                    <a:pt x="7" y="11"/>
                    <a:pt x="9" y="8"/>
                    <a:pt x="11" y="8"/>
                  </a:cubicBezTo>
                  <a:cubicBezTo>
                    <a:pt x="9" y="6"/>
                    <a:pt x="6" y="2"/>
                    <a:pt x="4" y="0"/>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51" name="Freeform 359">
              <a:extLst>
                <a:ext uri="{FF2B5EF4-FFF2-40B4-BE49-F238E27FC236}">
                  <a16:creationId xmlns:a16="http://schemas.microsoft.com/office/drawing/2014/main" id="{932C7EF9-4366-BFF1-7AF4-906F62CC1B4D}"/>
                </a:ext>
              </a:extLst>
            </p:cNvPr>
            <p:cNvSpPr>
              <a:spLocks/>
            </p:cNvSpPr>
            <p:nvPr/>
          </p:nvSpPr>
          <p:spPr bwMode="auto">
            <a:xfrm>
              <a:off x="5129213" y="3227388"/>
              <a:ext cx="98425" cy="119063"/>
            </a:xfrm>
            <a:custGeom>
              <a:avLst/>
              <a:gdLst>
                <a:gd name="T0" fmla="*/ 30 w 35"/>
                <a:gd name="T1" fmla="*/ 28 h 42"/>
                <a:gd name="T2" fmla="*/ 30 w 35"/>
                <a:gd name="T3" fmla="*/ 23 h 42"/>
                <a:gd name="T4" fmla="*/ 31 w 35"/>
                <a:gd name="T5" fmla="*/ 18 h 42"/>
                <a:gd name="T6" fmla="*/ 21 w 35"/>
                <a:gd name="T7" fmla="*/ 15 h 42"/>
                <a:gd name="T8" fmla="*/ 20 w 35"/>
                <a:gd name="T9" fmla="*/ 10 h 42"/>
                <a:gd name="T10" fmla="*/ 17 w 35"/>
                <a:gd name="T11" fmla="*/ 7 h 42"/>
                <a:gd name="T12" fmla="*/ 14 w 35"/>
                <a:gd name="T13" fmla="*/ 2 h 42"/>
                <a:gd name="T14" fmla="*/ 15 w 35"/>
                <a:gd name="T15" fmla="*/ 2 h 42"/>
                <a:gd name="T16" fmla="*/ 12 w 35"/>
                <a:gd name="T17" fmla="*/ 2 h 42"/>
                <a:gd name="T18" fmla="*/ 9 w 35"/>
                <a:gd name="T19" fmla="*/ 0 h 42"/>
                <a:gd name="T20" fmla="*/ 0 w 35"/>
                <a:gd name="T21" fmla="*/ 3 h 42"/>
                <a:gd name="T22" fmla="*/ 2 w 35"/>
                <a:gd name="T23" fmla="*/ 8 h 42"/>
                <a:gd name="T24" fmla="*/ 5 w 35"/>
                <a:gd name="T25" fmla="*/ 14 h 42"/>
                <a:gd name="T26" fmla="*/ 4 w 35"/>
                <a:gd name="T27" fmla="*/ 27 h 42"/>
                <a:gd name="T28" fmla="*/ 1 w 35"/>
                <a:gd name="T29" fmla="*/ 30 h 42"/>
                <a:gd name="T30" fmla="*/ 8 w 35"/>
                <a:gd name="T31" fmla="*/ 38 h 42"/>
                <a:gd name="T32" fmla="*/ 8 w 35"/>
                <a:gd name="T33" fmla="*/ 38 h 42"/>
                <a:gd name="T34" fmla="*/ 16 w 35"/>
                <a:gd name="T35" fmla="*/ 42 h 42"/>
                <a:gd name="T36" fmla="*/ 30 w 35"/>
                <a:gd name="T37" fmla="*/ 40 h 42"/>
                <a:gd name="T38" fmla="*/ 30 w 35"/>
                <a:gd name="T39" fmla="*/ 37 h 42"/>
                <a:gd name="T40" fmla="*/ 33 w 35"/>
                <a:gd name="T41" fmla="*/ 34 h 42"/>
                <a:gd name="T42" fmla="*/ 30 w 35"/>
                <a:gd name="T4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42">
                  <a:moveTo>
                    <a:pt x="30" y="28"/>
                  </a:moveTo>
                  <a:cubicBezTo>
                    <a:pt x="29" y="27"/>
                    <a:pt x="29" y="24"/>
                    <a:pt x="30" y="23"/>
                  </a:cubicBezTo>
                  <a:cubicBezTo>
                    <a:pt x="32" y="22"/>
                    <a:pt x="31" y="20"/>
                    <a:pt x="31" y="18"/>
                  </a:cubicBezTo>
                  <a:cubicBezTo>
                    <a:pt x="31" y="16"/>
                    <a:pt x="23" y="16"/>
                    <a:pt x="21" y="15"/>
                  </a:cubicBezTo>
                  <a:cubicBezTo>
                    <a:pt x="20" y="15"/>
                    <a:pt x="22" y="10"/>
                    <a:pt x="20" y="10"/>
                  </a:cubicBezTo>
                  <a:cubicBezTo>
                    <a:pt x="18" y="10"/>
                    <a:pt x="17" y="9"/>
                    <a:pt x="17" y="7"/>
                  </a:cubicBezTo>
                  <a:cubicBezTo>
                    <a:pt x="17" y="6"/>
                    <a:pt x="14" y="3"/>
                    <a:pt x="14" y="2"/>
                  </a:cubicBezTo>
                  <a:cubicBezTo>
                    <a:pt x="14" y="2"/>
                    <a:pt x="15" y="2"/>
                    <a:pt x="15" y="2"/>
                  </a:cubicBezTo>
                  <a:cubicBezTo>
                    <a:pt x="13" y="2"/>
                    <a:pt x="13" y="2"/>
                    <a:pt x="12" y="2"/>
                  </a:cubicBezTo>
                  <a:cubicBezTo>
                    <a:pt x="11" y="1"/>
                    <a:pt x="9" y="0"/>
                    <a:pt x="9" y="0"/>
                  </a:cubicBezTo>
                  <a:cubicBezTo>
                    <a:pt x="9" y="0"/>
                    <a:pt x="3" y="2"/>
                    <a:pt x="0" y="3"/>
                  </a:cubicBezTo>
                  <a:cubicBezTo>
                    <a:pt x="0" y="5"/>
                    <a:pt x="1" y="8"/>
                    <a:pt x="2" y="8"/>
                  </a:cubicBezTo>
                  <a:cubicBezTo>
                    <a:pt x="5" y="9"/>
                    <a:pt x="4" y="12"/>
                    <a:pt x="5" y="14"/>
                  </a:cubicBezTo>
                  <a:cubicBezTo>
                    <a:pt x="6" y="17"/>
                    <a:pt x="5" y="27"/>
                    <a:pt x="4" y="27"/>
                  </a:cubicBezTo>
                  <a:cubicBezTo>
                    <a:pt x="4" y="27"/>
                    <a:pt x="2" y="29"/>
                    <a:pt x="1" y="30"/>
                  </a:cubicBezTo>
                  <a:cubicBezTo>
                    <a:pt x="3" y="32"/>
                    <a:pt x="6" y="36"/>
                    <a:pt x="8" y="38"/>
                  </a:cubicBezTo>
                  <a:cubicBezTo>
                    <a:pt x="8" y="38"/>
                    <a:pt x="8" y="38"/>
                    <a:pt x="8" y="38"/>
                  </a:cubicBezTo>
                  <a:cubicBezTo>
                    <a:pt x="9" y="38"/>
                    <a:pt x="16" y="42"/>
                    <a:pt x="16" y="42"/>
                  </a:cubicBezTo>
                  <a:cubicBezTo>
                    <a:pt x="16" y="42"/>
                    <a:pt x="24" y="41"/>
                    <a:pt x="30" y="40"/>
                  </a:cubicBezTo>
                  <a:cubicBezTo>
                    <a:pt x="30" y="39"/>
                    <a:pt x="30" y="38"/>
                    <a:pt x="30" y="37"/>
                  </a:cubicBezTo>
                  <a:cubicBezTo>
                    <a:pt x="30" y="36"/>
                    <a:pt x="31" y="34"/>
                    <a:pt x="33" y="34"/>
                  </a:cubicBezTo>
                  <a:cubicBezTo>
                    <a:pt x="35" y="34"/>
                    <a:pt x="32" y="30"/>
                    <a:pt x="30" y="28"/>
                  </a:cubicBezTo>
                </a:path>
              </a:pathLst>
            </a:custGeom>
            <a:grp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sp>
          <p:nvSpPr>
            <p:cNvPr id="352" name="Freeform 360">
              <a:extLst>
                <a:ext uri="{FF2B5EF4-FFF2-40B4-BE49-F238E27FC236}">
                  <a16:creationId xmlns:a16="http://schemas.microsoft.com/office/drawing/2014/main" id="{7738BAD8-4B73-A7D5-D0B2-AB0DB1347DC9}"/>
                </a:ext>
              </a:extLst>
            </p:cNvPr>
            <p:cNvSpPr>
              <a:spLocks/>
            </p:cNvSpPr>
            <p:nvPr/>
          </p:nvSpPr>
          <p:spPr bwMode="auto">
            <a:xfrm>
              <a:off x="5129213" y="3227388"/>
              <a:ext cx="98425" cy="119063"/>
            </a:xfrm>
            <a:custGeom>
              <a:avLst/>
              <a:gdLst>
                <a:gd name="T0" fmla="*/ 30 w 35"/>
                <a:gd name="T1" fmla="*/ 28 h 42"/>
                <a:gd name="T2" fmla="*/ 30 w 35"/>
                <a:gd name="T3" fmla="*/ 23 h 42"/>
                <a:gd name="T4" fmla="*/ 31 w 35"/>
                <a:gd name="T5" fmla="*/ 18 h 42"/>
                <a:gd name="T6" fmla="*/ 21 w 35"/>
                <a:gd name="T7" fmla="*/ 15 h 42"/>
                <a:gd name="T8" fmla="*/ 20 w 35"/>
                <a:gd name="T9" fmla="*/ 10 h 42"/>
                <a:gd name="T10" fmla="*/ 17 w 35"/>
                <a:gd name="T11" fmla="*/ 7 h 42"/>
                <a:gd name="T12" fmla="*/ 14 w 35"/>
                <a:gd name="T13" fmla="*/ 2 h 42"/>
                <a:gd name="T14" fmla="*/ 15 w 35"/>
                <a:gd name="T15" fmla="*/ 2 h 42"/>
                <a:gd name="T16" fmla="*/ 12 w 35"/>
                <a:gd name="T17" fmla="*/ 2 h 42"/>
                <a:gd name="T18" fmla="*/ 9 w 35"/>
                <a:gd name="T19" fmla="*/ 0 h 42"/>
                <a:gd name="T20" fmla="*/ 0 w 35"/>
                <a:gd name="T21" fmla="*/ 3 h 42"/>
                <a:gd name="T22" fmla="*/ 2 w 35"/>
                <a:gd name="T23" fmla="*/ 8 h 42"/>
                <a:gd name="T24" fmla="*/ 5 w 35"/>
                <a:gd name="T25" fmla="*/ 14 h 42"/>
                <a:gd name="T26" fmla="*/ 4 w 35"/>
                <a:gd name="T27" fmla="*/ 27 h 42"/>
                <a:gd name="T28" fmla="*/ 1 w 35"/>
                <a:gd name="T29" fmla="*/ 30 h 42"/>
                <a:gd name="T30" fmla="*/ 8 w 35"/>
                <a:gd name="T31" fmla="*/ 38 h 42"/>
                <a:gd name="T32" fmla="*/ 8 w 35"/>
                <a:gd name="T33" fmla="*/ 38 h 42"/>
                <a:gd name="T34" fmla="*/ 16 w 35"/>
                <a:gd name="T35" fmla="*/ 42 h 42"/>
                <a:gd name="T36" fmla="*/ 30 w 35"/>
                <a:gd name="T37" fmla="*/ 40 h 42"/>
                <a:gd name="T38" fmla="*/ 30 w 35"/>
                <a:gd name="T39" fmla="*/ 37 h 42"/>
                <a:gd name="T40" fmla="*/ 33 w 35"/>
                <a:gd name="T41" fmla="*/ 34 h 42"/>
                <a:gd name="T42" fmla="*/ 30 w 35"/>
                <a:gd name="T4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42">
                  <a:moveTo>
                    <a:pt x="30" y="28"/>
                  </a:moveTo>
                  <a:cubicBezTo>
                    <a:pt x="29" y="27"/>
                    <a:pt x="29" y="24"/>
                    <a:pt x="30" y="23"/>
                  </a:cubicBezTo>
                  <a:cubicBezTo>
                    <a:pt x="32" y="22"/>
                    <a:pt x="31" y="20"/>
                    <a:pt x="31" y="18"/>
                  </a:cubicBezTo>
                  <a:cubicBezTo>
                    <a:pt x="31" y="16"/>
                    <a:pt x="23" y="16"/>
                    <a:pt x="21" y="15"/>
                  </a:cubicBezTo>
                  <a:cubicBezTo>
                    <a:pt x="20" y="15"/>
                    <a:pt x="22" y="10"/>
                    <a:pt x="20" y="10"/>
                  </a:cubicBezTo>
                  <a:cubicBezTo>
                    <a:pt x="18" y="10"/>
                    <a:pt x="17" y="9"/>
                    <a:pt x="17" y="7"/>
                  </a:cubicBezTo>
                  <a:cubicBezTo>
                    <a:pt x="17" y="6"/>
                    <a:pt x="14" y="3"/>
                    <a:pt x="14" y="2"/>
                  </a:cubicBezTo>
                  <a:cubicBezTo>
                    <a:pt x="14" y="2"/>
                    <a:pt x="15" y="2"/>
                    <a:pt x="15" y="2"/>
                  </a:cubicBezTo>
                  <a:cubicBezTo>
                    <a:pt x="13" y="2"/>
                    <a:pt x="13" y="2"/>
                    <a:pt x="12" y="2"/>
                  </a:cubicBezTo>
                  <a:cubicBezTo>
                    <a:pt x="11" y="1"/>
                    <a:pt x="9" y="0"/>
                    <a:pt x="9" y="0"/>
                  </a:cubicBezTo>
                  <a:cubicBezTo>
                    <a:pt x="9" y="0"/>
                    <a:pt x="3" y="2"/>
                    <a:pt x="0" y="3"/>
                  </a:cubicBezTo>
                  <a:cubicBezTo>
                    <a:pt x="0" y="5"/>
                    <a:pt x="1" y="8"/>
                    <a:pt x="2" y="8"/>
                  </a:cubicBezTo>
                  <a:cubicBezTo>
                    <a:pt x="5" y="9"/>
                    <a:pt x="4" y="12"/>
                    <a:pt x="5" y="14"/>
                  </a:cubicBezTo>
                  <a:cubicBezTo>
                    <a:pt x="6" y="17"/>
                    <a:pt x="5" y="27"/>
                    <a:pt x="4" y="27"/>
                  </a:cubicBezTo>
                  <a:cubicBezTo>
                    <a:pt x="4" y="27"/>
                    <a:pt x="2" y="29"/>
                    <a:pt x="1" y="30"/>
                  </a:cubicBezTo>
                  <a:cubicBezTo>
                    <a:pt x="3" y="32"/>
                    <a:pt x="6" y="36"/>
                    <a:pt x="8" y="38"/>
                  </a:cubicBezTo>
                  <a:cubicBezTo>
                    <a:pt x="8" y="38"/>
                    <a:pt x="8" y="38"/>
                    <a:pt x="8" y="38"/>
                  </a:cubicBezTo>
                  <a:cubicBezTo>
                    <a:pt x="9" y="38"/>
                    <a:pt x="16" y="42"/>
                    <a:pt x="16" y="42"/>
                  </a:cubicBezTo>
                  <a:cubicBezTo>
                    <a:pt x="16" y="42"/>
                    <a:pt x="24" y="41"/>
                    <a:pt x="30" y="40"/>
                  </a:cubicBezTo>
                  <a:cubicBezTo>
                    <a:pt x="30" y="39"/>
                    <a:pt x="30" y="38"/>
                    <a:pt x="30" y="37"/>
                  </a:cubicBezTo>
                  <a:cubicBezTo>
                    <a:pt x="30" y="36"/>
                    <a:pt x="31" y="34"/>
                    <a:pt x="33" y="34"/>
                  </a:cubicBezTo>
                  <a:cubicBezTo>
                    <a:pt x="35" y="34"/>
                    <a:pt x="32" y="30"/>
                    <a:pt x="30" y="28"/>
                  </a:cubicBezTo>
                  <a:close/>
                </a:path>
              </a:pathLst>
            </a:custGeom>
            <a:grpFill/>
            <a:ln w="3175" cap="flat">
              <a:noFill/>
              <a:prstDash val="solid"/>
              <a:miter lim="800000"/>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E24"/>
                </a:solidFill>
                <a:effectLst/>
                <a:uLnTx/>
                <a:uFillTx/>
                <a:latin typeface="Aptos" panose="02110004020202020204"/>
                <a:ea typeface="+mn-ea"/>
                <a:cs typeface="Arial" panose="020B0604020202020204" pitchFamily="34" charset="0"/>
              </a:endParaRPr>
            </a:p>
          </p:txBody>
        </p:sp>
      </p:grpSp>
      <p:grpSp>
        <p:nvGrpSpPr>
          <p:cNvPr id="353" name="Group 352">
            <a:extLst>
              <a:ext uri="{FF2B5EF4-FFF2-40B4-BE49-F238E27FC236}">
                <a16:creationId xmlns:a16="http://schemas.microsoft.com/office/drawing/2014/main" id="{78CFC874-C1CE-3601-5062-044F261D28DE}"/>
              </a:ext>
            </a:extLst>
          </p:cNvPr>
          <p:cNvGrpSpPr/>
          <p:nvPr/>
        </p:nvGrpSpPr>
        <p:grpSpPr>
          <a:xfrm>
            <a:off x="4610482" y="4618528"/>
            <a:ext cx="180000" cy="180000"/>
            <a:chOff x="1599207" y="1311189"/>
            <a:chExt cx="180000" cy="180000"/>
          </a:xfrm>
          <a:solidFill>
            <a:schemeClr val="accent4">
              <a:lumMod val="75000"/>
            </a:schemeClr>
          </a:solidFill>
          <a:effectLst/>
        </p:grpSpPr>
        <p:sp>
          <p:nvSpPr>
            <p:cNvPr id="354" name="Flowchart: Connector 353">
              <a:extLst>
                <a:ext uri="{FF2B5EF4-FFF2-40B4-BE49-F238E27FC236}">
                  <a16:creationId xmlns:a16="http://schemas.microsoft.com/office/drawing/2014/main" id="{3247F5FA-83DD-3FAB-21A4-E5CDBE0A96DD}"/>
                </a:ext>
              </a:extLst>
            </p:cNvPr>
            <p:cNvSpPr>
              <a:spLocks noChangeAspect="1"/>
            </p:cNvSpPr>
            <p:nvPr userDrawn="1"/>
          </p:nvSpPr>
          <p:spPr>
            <a:xfrm>
              <a:off x="1599207" y="1311189"/>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55" name="Flowchart: Connector 354">
              <a:extLst>
                <a:ext uri="{FF2B5EF4-FFF2-40B4-BE49-F238E27FC236}">
                  <a16:creationId xmlns:a16="http://schemas.microsoft.com/office/drawing/2014/main" id="{9BEE853D-8F8E-3D20-BB12-0E286705EE3E}"/>
                </a:ext>
              </a:extLst>
            </p:cNvPr>
            <p:cNvSpPr>
              <a:spLocks noChangeAspect="1"/>
            </p:cNvSpPr>
            <p:nvPr userDrawn="1"/>
          </p:nvSpPr>
          <p:spPr>
            <a:xfrm>
              <a:off x="1653207" y="1365189"/>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cxnSp>
        <p:nvCxnSpPr>
          <p:cNvPr id="356" name="Connector: Elbow 355">
            <a:extLst>
              <a:ext uri="{FF2B5EF4-FFF2-40B4-BE49-F238E27FC236}">
                <a16:creationId xmlns:a16="http://schemas.microsoft.com/office/drawing/2014/main" id="{B23CE0F8-5F39-65FC-B5A5-B9F43A1BCDA8}"/>
              </a:ext>
            </a:extLst>
          </p:cNvPr>
          <p:cNvCxnSpPr>
            <a:cxnSpLocks/>
            <a:stCxn id="370" idx="4"/>
            <a:endCxn id="397" idx="0"/>
          </p:cNvCxnSpPr>
          <p:nvPr/>
        </p:nvCxnSpPr>
        <p:spPr>
          <a:xfrm rot="5400000">
            <a:off x="2907998" y="2785734"/>
            <a:ext cx="385044" cy="1851577"/>
          </a:xfrm>
          <a:prstGeom prst="bentConnector3">
            <a:avLst>
              <a:gd name="adj1" fmla="val 50000"/>
            </a:avLst>
          </a:prstGeom>
          <a:ln w="3175" cap="rnd">
            <a:solidFill>
              <a:schemeClr val="accent4"/>
            </a:solidFill>
            <a:round/>
          </a:ln>
          <a:effectLst/>
        </p:spPr>
        <p:style>
          <a:lnRef idx="1">
            <a:schemeClr val="accent1"/>
          </a:lnRef>
          <a:fillRef idx="0">
            <a:schemeClr val="accent1"/>
          </a:fillRef>
          <a:effectRef idx="0">
            <a:schemeClr val="accent1"/>
          </a:effectRef>
          <a:fontRef idx="minor">
            <a:schemeClr val="tx1"/>
          </a:fontRef>
        </p:style>
      </p:cxnSp>
      <p:cxnSp>
        <p:nvCxnSpPr>
          <p:cNvPr id="357" name="Connector: Elbow 356">
            <a:extLst>
              <a:ext uri="{FF2B5EF4-FFF2-40B4-BE49-F238E27FC236}">
                <a16:creationId xmlns:a16="http://schemas.microsoft.com/office/drawing/2014/main" id="{36FFEFAA-3B6F-E8CE-89F5-0A1B3C2306DA}"/>
              </a:ext>
            </a:extLst>
          </p:cNvPr>
          <p:cNvCxnSpPr>
            <a:cxnSpLocks/>
            <a:stCxn id="373" idx="4"/>
            <a:endCxn id="397" idx="2"/>
          </p:cNvCxnSpPr>
          <p:nvPr/>
        </p:nvCxnSpPr>
        <p:spPr>
          <a:xfrm rot="5400000" flipH="1">
            <a:off x="2841365" y="3717502"/>
            <a:ext cx="681289" cy="2014557"/>
          </a:xfrm>
          <a:prstGeom prst="bentConnector3">
            <a:avLst>
              <a:gd name="adj1" fmla="val 65342"/>
            </a:avLst>
          </a:prstGeom>
          <a:ln w="3175" cap="rnd">
            <a:solidFill>
              <a:schemeClr val="accent4"/>
            </a:solidFill>
            <a:round/>
          </a:ln>
          <a:effectLst/>
        </p:spPr>
        <p:style>
          <a:lnRef idx="1">
            <a:schemeClr val="accent1"/>
          </a:lnRef>
          <a:fillRef idx="0">
            <a:schemeClr val="accent1"/>
          </a:fillRef>
          <a:effectRef idx="0">
            <a:schemeClr val="accent1"/>
          </a:effectRef>
          <a:fontRef idx="minor">
            <a:schemeClr val="tx1"/>
          </a:fontRef>
        </p:style>
      </p:cxnSp>
      <p:cxnSp>
        <p:nvCxnSpPr>
          <p:cNvPr id="358" name="Connector: Elbow 357">
            <a:extLst>
              <a:ext uri="{FF2B5EF4-FFF2-40B4-BE49-F238E27FC236}">
                <a16:creationId xmlns:a16="http://schemas.microsoft.com/office/drawing/2014/main" id="{007788FB-8E3B-6021-A4E4-E799AE2FD6B5}"/>
              </a:ext>
            </a:extLst>
          </p:cNvPr>
          <p:cNvCxnSpPr>
            <a:cxnSpLocks/>
            <a:stCxn id="400" idx="0"/>
            <a:endCxn id="376" idx="6"/>
          </p:cNvCxnSpPr>
          <p:nvPr/>
        </p:nvCxnSpPr>
        <p:spPr>
          <a:xfrm rot="16200000" flipH="1" flipV="1">
            <a:off x="8782804" y="3638469"/>
            <a:ext cx="1125644" cy="1489391"/>
          </a:xfrm>
          <a:prstGeom prst="bentConnector4">
            <a:avLst>
              <a:gd name="adj1" fmla="val 65890"/>
              <a:gd name="adj2" fmla="val 84243"/>
            </a:avLst>
          </a:prstGeom>
          <a:ln w="3175" cap="rnd">
            <a:solidFill>
              <a:schemeClr val="accent4"/>
            </a:solidFill>
            <a:round/>
          </a:ln>
          <a:effectLst/>
        </p:spPr>
        <p:style>
          <a:lnRef idx="1">
            <a:schemeClr val="accent1"/>
          </a:lnRef>
          <a:fillRef idx="0">
            <a:schemeClr val="accent1"/>
          </a:fillRef>
          <a:effectRef idx="0">
            <a:schemeClr val="accent1"/>
          </a:effectRef>
          <a:fontRef idx="minor">
            <a:schemeClr val="tx1"/>
          </a:fontRef>
        </p:style>
      </p:cxnSp>
      <p:grpSp>
        <p:nvGrpSpPr>
          <p:cNvPr id="360" name="Group 359">
            <a:extLst>
              <a:ext uri="{FF2B5EF4-FFF2-40B4-BE49-F238E27FC236}">
                <a16:creationId xmlns:a16="http://schemas.microsoft.com/office/drawing/2014/main" id="{FE6B48BE-3435-E514-A572-69DDAD22DE68}"/>
              </a:ext>
            </a:extLst>
          </p:cNvPr>
          <p:cNvGrpSpPr/>
          <p:nvPr/>
        </p:nvGrpSpPr>
        <p:grpSpPr>
          <a:xfrm>
            <a:off x="3632902" y="3398267"/>
            <a:ext cx="180000" cy="180000"/>
            <a:chOff x="1599207" y="1311189"/>
            <a:chExt cx="180000" cy="180000"/>
          </a:xfrm>
          <a:solidFill>
            <a:schemeClr val="accent4">
              <a:lumMod val="75000"/>
            </a:schemeClr>
          </a:solidFill>
          <a:effectLst/>
        </p:grpSpPr>
        <p:sp>
          <p:nvSpPr>
            <p:cNvPr id="361" name="Flowchart: Connector 360">
              <a:extLst>
                <a:ext uri="{FF2B5EF4-FFF2-40B4-BE49-F238E27FC236}">
                  <a16:creationId xmlns:a16="http://schemas.microsoft.com/office/drawing/2014/main" id="{19035F8F-157F-3BA4-9E3B-551B3FB5FB23}"/>
                </a:ext>
              </a:extLst>
            </p:cNvPr>
            <p:cNvSpPr>
              <a:spLocks noChangeAspect="1"/>
            </p:cNvSpPr>
            <p:nvPr userDrawn="1"/>
          </p:nvSpPr>
          <p:spPr>
            <a:xfrm>
              <a:off x="1599207" y="1311189"/>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62" name="Flowchart: Connector 361">
              <a:extLst>
                <a:ext uri="{FF2B5EF4-FFF2-40B4-BE49-F238E27FC236}">
                  <a16:creationId xmlns:a16="http://schemas.microsoft.com/office/drawing/2014/main" id="{1F5E4AC4-2D98-DE09-FF2F-B232296D33E9}"/>
                </a:ext>
              </a:extLst>
            </p:cNvPr>
            <p:cNvSpPr>
              <a:spLocks noChangeAspect="1"/>
            </p:cNvSpPr>
            <p:nvPr userDrawn="1"/>
          </p:nvSpPr>
          <p:spPr>
            <a:xfrm>
              <a:off x="1653207" y="1365189"/>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63" name="Group 362">
            <a:extLst>
              <a:ext uri="{FF2B5EF4-FFF2-40B4-BE49-F238E27FC236}">
                <a16:creationId xmlns:a16="http://schemas.microsoft.com/office/drawing/2014/main" id="{1BCC6BFA-462A-15A2-D8CD-BD9C54EE0DC0}"/>
              </a:ext>
            </a:extLst>
          </p:cNvPr>
          <p:cNvGrpSpPr/>
          <p:nvPr/>
        </p:nvGrpSpPr>
        <p:grpSpPr>
          <a:xfrm>
            <a:off x="7028566" y="3867381"/>
            <a:ext cx="180000" cy="180000"/>
            <a:chOff x="1599207" y="1311189"/>
            <a:chExt cx="180000" cy="180000"/>
          </a:xfrm>
          <a:solidFill>
            <a:schemeClr val="accent4">
              <a:lumMod val="75000"/>
            </a:schemeClr>
          </a:solidFill>
          <a:effectLst/>
        </p:grpSpPr>
        <p:sp>
          <p:nvSpPr>
            <p:cNvPr id="364" name="Flowchart: Connector 363">
              <a:extLst>
                <a:ext uri="{FF2B5EF4-FFF2-40B4-BE49-F238E27FC236}">
                  <a16:creationId xmlns:a16="http://schemas.microsoft.com/office/drawing/2014/main" id="{8831C07A-BBD8-7568-E181-0DA9093046A9}"/>
                </a:ext>
              </a:extLst>
            </p:cNvPr>
            <p:cNvSpPr>
              <a:spLocks noChangeAspect="1"/>
            </p:cNvSpPr>
            <p:nvPr userDrawn="1"/>
          </p:nvSpPr>
          <p:spPr>
            <a:xfrm>
              <a:off x="1599207" y="1311189"/>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65" name="Flowchart: Connector 364">
              <a:extLst>
                <a:ext uri="{FF2B5EF4-FFF2-40B4-BE49-F238E27FC236}">
                  <a16:creationId xmlns:a16="http://schemas.microsoft.com/office/drawing/2014/main" id="{E4B94E4C-6741-6BF8-BFC0-3E94A274EA27}"/>
                </a:ext>
              </a:extLst>
            </p:cNvPr>
            <p:cNvSpPr>
              <a:spLocks noChangeAspect="1"/>
            </p:cNvSpPr>
            <p:nvPr userDrawn="1"/>
          </p:nvSpPr>
          <p:spPr>
            <a:xfrm>
              <a:off x="1653207" y="1365189"/>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66" name="Group 365">
            <a:extLst>
              <a:ext uri="{FF2B5EF4-FFF2-40B4-BE49-F238E27FC236}">
                <a16:creationId xmlns:a16="http://schemas.microsoft.com/office/drawing/2014/main" id="{E21AB026-4527-008E-414A-AC30D43F94A1}"/>
              </a:ext>
            </a:extLst>
          </p:cNvPr>
          <p:cNvGrpSpPr/>
          <p:nvPr/>
        </p:nvGrpSpPr>
        <p:grpSpPr>
          <a:xfrm>
            <a:off x="7851181" y="3559325"/>
            <a:ext cx="180000" cy="180000"/>
            <a:chOff x="1599207" y="1311189"/>
            <a:chExt cx="180000" cy="180000"/>
          </a:xfrm>
          <a:solidFill>
            <a:schemeClr val="accent4">
              <a:lumMod val="75000"/>
            </a:schemeClr>
          </a:solidFill>
          <a:effectLst/>
        </p:grpSpPr>
        <p:sp>
          <p:nvSpPr>
            <p:cNvPr id="367" name="Flowchart: Connector 366">
              <a:extLst>
                <a:ext uri="{FF2B5EF4-FFF2-40B4-BE49-F238E27FC236}">
                  <a16:creationId xmlns:a16="http://schemas.microsoft.com/office/drawing/2014/main" id="{67856F0C-DFF0-93C4-A1D5-709383A2EEC7}"/>
                </a:ext>
              </a:extLst>
            </p:cNvPr>
            <p:cNvSpPr>
              <a:spLocks noChangeAspect="1"/>
            </p:cNvSpPr>
            <p:nvPr userDrawn="1"/>
          </p:nvSpPr>
          <p:spPr>
            <a:xfrm>
              <a:off x="1599207" y="1311189"/>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68" name="Flowchart: Connector 367">
              <a:extLst>
                <a:ext uri="{FF2B5EF4-FFF2-40B4-BE49-F238E27FC236}">
                  <a16:creationId xmlns:a16="http://schemas.microsoft.com/office/drawing/2014/main" id="{82A2E922-67D9-F03E-619A-48EFF681A195}"/>
                </a:ext>
              </a:extLst>
            </p:cNvPr>
            <p:cNvSpPr>
              <a:spLocks noChangeAspect="1"/>
            </p:cNvSpPr>
            <p:nvPr userDrawn="1"/>
          </p:nvSpPr>
          <p:spPr>
            <a:xfrm>
              <a:off x="1653207" y="1365189"/>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69" name="Group 368">
            <a:extLst>
              <a:ext uri="{FF2B5EF4-FFF2-40B4-BE49-F238E27FC236}">
                <a16:creationId xmlns:a16="http://schemas.microsoft.com/office/drawing/2014/main" id="{7C899D52-B203-8C0E-BC38-31DA86555AC6}"/>
              </a:ext>
            </a:extLst>
          </p:cNvPr>
          <p:cNvGrpSpPr/>
          <p:nvPr/>
        </p:nvGrpSpPr>
        <p:grpSpPr>
          <a:xfrm>
            <a:off x="3936308" y="3339000"/>
            <a:ext cx="180000" cy="180000"/>
            <a:chOff x="1764482" y="2423386"/>
            <a:chExt cx="180000" cy="180000"/>
          </a:xfrm>
          <a:solidFill>
            <a:schemeClr val="accent4">
              <a:lumMod val="75000"/>
            </a:schemeClr>
          </a:solidFill>
          <a:effectLst/>
        </p:grpSpPr>
        <p:sp>
          <p:nvSpPr>
            <p:cNvPr id="370" name="Flowchart: Connector 369">
              <a:extLst>
                <a:ext uri="{FF2B5EF4-FFF2-40B4-BE49-F238E27FC236}">
                  <a16:creationId xmlns:a16="http://schemas.microsoft.com/office/drawing/2014/main" id="{F7D239AB-F90A-0BD3-35E9-4F3E4B0C70B6}"/>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71" name="Flowchart: Connector 370">
              <a:extLst>
                <a:ext uri="{FF2B5EF4-FFF2-40B4-BE49-F238E27FC236}">
                  <a16:creationId xmlns:a16="http://schemas.microsoft.com/office/drawing/2014/main" id="{60F2F7C5-312D-081F-32AC-A1B5244A293A}"/>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72" name="Group 371">
            <a:extLst>
              <a:ext uri="{FF2B5EF4-FFF2-40B4-BE49-F238E27FC236}">
                <a16:creationId xmlns:a16="http://schemas.microsoft.com/office/drawing/2014/main" id="{A3432BCD-51DD-8E67-80C3-33DE4218E7B7}"/>
              </a:ext>
            </a:extLst>
          </p:cNvPr>
          <p:cNvGrpSpPr/>
          <p:nvPr/>
        </p:nvGrpSpPr>
        <p:grpSpPr>
          <a:xfrm>
            <a:off x="4099288" y="4885424"/>
            <a:ext cx="180000" cy="180000"/>
            <a:chOff x="1764482" y="2423386"/>
            <a:chExt cx="180000" cy="180000"/>
          </a:xfrm>
          <a:solidFill>
            <a:schemeClr val="accent4">
              <a:lumMod val="75000"/>
            </a:schemeClr>
          </a:solidFill>
          <a:effectLst/>
        </p:grpSpPr>
        <p:sp>
          <p:nvSpPr>
            <p:cNvPr id="373" name="Flowchart: Connector 372">
              <a:extLst>
                <a:ext uri="{FF2B5EF4-FFF2-40B4-BE49-F238E27FC236}">
                  <a16:creationId xmlns:a16="http://schemas.microsoft.com/office/drawing/2014/main" id="{D8DB1222-0BC5-B1AE-DD51-2A779D48AED6}"/>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74" name="Flowchart: Connector 373">
              <a:extLst>
                <a:ext uri="{FF2B5EF4-FFF2-40B4-BE49-F238E27FC236}">
                  <a16:creationId xmlns:a16="http://schemas.microsoft.com/office/drawing/2014/main" id="{E8319FB2-18DA-BCCD-6644-65D16C3E3F5A}"/>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75" name="Group 374">
            <a:extLst>
              <a:ext uri="{FF2B5EF4-FFF2-40B4-BE49-F238E27FC236}">
                <a16:creationId xmlns:a16="http://schemas.microsoft.com/office/drawing/2014/main" id="{E8D782B2-6F47-2D3B-875D-5DD30E583A49}"/>
              </a:ext>
            </a:extLst>
          </p:cNvPr>
          <p:cNvGrpSpPr/>
          <p:nvPr/>
        </p:nvGrpSpPr>
        <p:grpSpPr>
          <a:xfrm>
            <a:off x="8420930" y="4855987"/>
            <a:ext cx="180000" cy="180000"/>
            <a:chOff x="1764482" y="2423386"/>
            <a:chExt cx="180000" cy="180000"/>
          </a:xfrm>
          <a:solidFill>
            <a:schemeClr val="accent4">
              <a:lumMod val="75000"/>
            </a:schemeClr>
          </a:solidFill>
          <a:effectLst/>
        </p:grpSpPr>
        <p:sp>
          <p:nvSpPr>
            <p:cNvPr id="376" name="Flowchart: Connector 375">
              <a:extLst>
                <a:ext uri="{FF2B5EF4-FFF2-40B4-BE49-F238E27FC236}">
                  <a16:creationId xmlns:a16="http://schemas.microsoft.com/office/drawing/2014/main" id="{2D9892F3-44F8-0001-44E5-FD86A25B8940}"/>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77" name="Flowchart: Connector 376">
              <a:extLst>
                <a:ext uri="{FF2B5EF4-FFF2-40B4-BE49-F238E27FC236}">
                  <a16:creationId xmlns:a16="http://schemas.microsoft.com/office/drawing/2014/main" id="{A33A3C75-5DC6-C8C9-7626-8F435DEFC759}"/>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78" name="Group 377">
            <a:extLst>
              <a:ext uri="{FF2B5EF4-FFF2-40B4-BE49-F238E27FC236}">
                <a16:creationId xmlns:a16="http://schemas.microsoft.com/office/drawing/2014/main" id="{9924B5CD-3321-D136-6998-A5BF2A1B2FC6}"/>
              </a:ext>
            </a:extLst>
          </p:cNvPr>
          <p:cNvGrpSpPr/>
          <p:nvPr/>
        </p:nvGrpSpPr>
        <p:grpSpPr>
          <a:xfrm>
            <a:off x="7794031" y="3335493"/>
            <a:ext cx="180000" cy="180000"/>
            <a:chOff x="1764482" y="2423386"/>
            <a:chExt cx="180000" cy="180000"/>
          </a:xfrm>
          <a:solidFill>
            <a:schemeClr val="accent4">
              <a:lumMod val="75000"/>
            </a:schemeClr>
          </a:solidFill>
          <a:effectLst/>
        </p:grpSpPr>
        <p:sp>
          <p:nvSpPr>
            <p:cNvPr id="379" name="Flowchart: Connector 378">
              <a:extLst>
                <a:ext uri="{FF2B5EF4-FFF2-40B4-BE49-F238E27FC236}">
                  <a16:creationId xmlns:a16="http://schemas.microsoft.com/office/drawing/2014/main" id="{6707FBA1-41F1-D5F1-ECAE-09A7E8FE3F09}"/>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80" name="Flowchart: Connector 379">
              <a:extLst>
                <a:ext uri="{FF2B5EF4-FFF2-40B4-BE49-F238E27FC236}">
                  <a16:creationId xmlns:a16="http://schemas.microsoft.com/office/drawing/2014/main" id="{762236E3-B762-6DBA-E708-95047F101F66}"/>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81" name="Group 380">
            <a:extLst>
              <a:ext uri="{FF2B5EF4-FFF2-40B4-BE49-F238E27FC236}">
                <a16:creationId xmlns:a16="http://schemas.microsoft.com/office/drawing/2014/main" id="{FCF9A496-CD60-3DC9-14A3-2AF1F504984E}"/>
              </a:ext>
            </a:extLst>
          </p:cNvPr>
          <p:cNvGrpSpPr/>
          <p:nvPr/>
        </p:nvGrpSpPr>
        <p:grpSpPr>
          <a:xfrm>
            <a:off x="7560068" y="4250405"/>
            <a:ext cx="180000" cy="180000"/>
            <a:chOff x="1764482" y="2423386"/>
            <a:chExt cx="180000" cy="180000"/>
          </a:xfrm>
          <a:solidFill>
            <a:schemeClr val="accent4">
              <a:lumMod val="75000"/>
            </a:schemeClr>
          </a:solidFill>
          <a:effectLst/>
        </p:grpSpPr>
        <p:sp>
          <p:nvSpPr>
            <p:cNvPr id="382" name="Flowchart: Connector 381">
              <a:extLst>
                <a:ext uri="{FF2B5EF4-FFF2-40B4-BE49-F238E27FC236}">
                  <a16:creationId xmlns:a16="http://schemas.microsoft.com/office/drawing/2014/main" id="{060C7B49-15A9-E85F-EC90-A111D2542F0F}"/>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83" name="Flowchart: Connector 382">
              <a:extLst>
                <a:ext uri="{FF2B5EF4-FFF2-40B4-BE49-F238E27FC236}">
                  <a16:creationId xmlns:a16="http://schemas.microsoft.com/office/drawing/2014/main" id="{87FFC23D-B78B-4120-CBD4-78B2614B886C}"/>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87" name="Group 386">
            <a:extLst>
              <a:ext uri="{FF2B5EF4-FFF2-40B4-BE49-F238E27FC236}">
                <a16:creationId xmlns:a16="http://schemas.microsoft.com/office/drawing/2014/main" id="{89095966-4916-688E-E579-5A3AF54C44AF}"/>
              </a:ext>
            </a:extLst>
          </p:cNvPr>
          <p:cNvGrpSpPr/>
          <p:nvPr/>
        </p:nvGrpSpPr>
        <p:grpSpPr>
          <a:xfrm>
            <a:off x="5928977" y="4817322"/>
            <a:ext cx="180000" cy="180000"/>
            <a:chOff x="1599207" y="1311189"/>
            <a:chExt cx="180000" cy="180000"/>
          </a:xfrm>
          <a:solidFill>
            <a:schemeClr val="accent4">
              <a:lumMod val="75000"/>
            </a:schemeClr>
          </a:solidFill>
          <a:effectLst/>
        </p:grpSpPr>
        <p:sp>
          <p:nvSpPr>
            <p:cNvPr id="388" name="Flowchart: Connector 387">
              <a:extLst>
                <a:ext uri="{FF2B5EF4-FFF2-40B4-BE49-F238E27FC236}">
                  <a16:creationId xmlns:a16="http://schemas.microsoft.com/office/drawing/2014/main" id="{1C108E9E-6801-0F47-E590-3FF9E07F5B1C}"/>
                </a:ext>
              </a:extLst>
            </p:cNvPr>
            <p:cNvSpPr>
              <a:spLocks noChangeAspect="1"/>
            </p:cNvSpPr>
            <p:nvPr userDrawn="1"/>
          </p:nvSpPr>
          <p:spPr>
            <a:xfrm>
              <a:off x="1599207" y="1311189"/>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89" name="Flowchart: Connector 388">
              <a:extLst>
                <a:ext uri="{FF2B5EF4-FFF2-40B4-BE49-F238E27FC236}">
                  <a16:creationId xmlns:a16="http://schemas.microsoft.com/office/drawing/2014/main" id="{A22A43C4-416E-09DD-B2BA-E283534885EF}"/>
                </a:ext>
              </a:extLst>
            </p:cNvPr>
            <p:cNvSpPr>
              <a:spLocks noChangeAspect="1"/>
            </p:cNvSpPr>
            <p:nvPr userDrawn="1"/>
          </p:nvSpPr>
          <p:spPr>
            <a:xfrm>
              <a:off x="1653207" y="1365189"/>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90" name="Group 389">
            <a:extLst>
              <a:ext uri="{FF2B5EF4-FFF2-40B4-BE49-F238E27FC236}">
                <a16:creationId xmlns:a16="http://schemas.microsoft.com/office/drawing/2014/main" id="{FAC6E87F-DB61-41F2-11F7-07549CB9BA4C}"/>
              </a:ext>
            </a:extLst>
          </p:cNvPr>
          <p:cNvGrpSpPr/>
          <p:nvPr/>
        </p:nvGrpSpPr>
        <p:grpSpPr>
          <a:xfrm>
            <a:off x="6443338" y="3661683"/>
            <a:ext cx="180000" cy="180000"/>
            <a:chOff x="1599207" y="1311189"/>
            <a:chExt cx="180000" cy="180000"/>
          </a:xfrm>
          <a:solidFill>
            <a:schemeClr val="accent4">
              <a:lumMod val="75000"/>
            </a:schemeClr>
          </a:solidFill>
          <a:effectLst/>
        </p:grpSpPr>
        <p:sp>
          <p:nvSpPr>
            <p:cNvPr id="391" name="Flowchart: Connector 390">
              <a:extLst>
                <a:ext uri="{FF2B5EF4-FFF2-40B4-BE49-F238E27FC236}">
                  <a16:creationId xmlns:a16="http://schemas.microsoft.com/office/drawing/2014/main" id="{0597527E-1BE7-9313-F112-6E5BB8656488}"/>
                </a:ext>
              </a:extLst>
            </p:cNvPr>
            <p:cNvSpPr>
              <a:spLocks noChangeAspect="1"/>
            </p:cNvSpPr>
            <p:nvPr userDrawn="1"/>
          </p:nvSpPr>
          <p:spPr>
            <a:xfrm>
              <a:off x="1599207" y="1311189"/>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92" name="Flowchart: Connector 391">
              <a:extLst>
                <a:ext uri="{FF2B5EF4-FFF2-40B4-BE49-F238E27FC236}">
                  <a16:creationId xmlns:a16="http://schemas.microsoft.com/office/drawing/2014/main" id="{141A0A8A-8582-0C31-54D0-5975DB46BF94}"/>
                </a:ext>
              </a:extLst>
            </p:cNvPr>
            <p:cNvSpPr>
              <a:spLocks noChangeAspect="1"/>
            </p:cNvSpPr>
            <p:nvPr userDrawn="1"/>
          </p:nvSpPr>
          <p:spPr>
            <a:xfrm>
              <a:off x="1653207" y="1365189"/>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grpSp>
        <p:nvGrpSpPr>
          <p:cNvPr id="396" name="Group 395">
            <a:extLst>
              <a:ext uri="{FF2B5EF4-FFF2-40B4-BE49-F238E27FC236}">
                <a16:creationId xmlns:a16="http://schemas.microsoft.com/office/drawing/2014/main" id="{2AA7F365-DF1F-09AF-727F-8093E349654A}"/>
              </a:ext>
            </a:extLst>
          </p:cNvPr>
          <p:cNvGrpSpPr/>
          <p:nvPr/>
        </p:nvGrpSpPr>
        <p:grpSpPr>
          <a:xfrm>
            <a:off x="961454" y="3819903"/>
            <a:ext cx="2150707" cy="668547"/>
            <a:chOff x="858152" y="4470474"/>
            <a:chExt cx="2150707" cy="668547"/>
          </a:xfrm>
          <a:effectLst/>
        </p:grpSpPr>
        <p:sp>
          <p:nvSpPr>
            <p:cNvPr id="397" name="Rectangle: Rounded Corners 396">
              <a:extLst>
                <a:ext uri="{FF2B5EF4-FFF2-40B4-BE49-F238E27FC236}">
                  <a16:creationId xmlns:a16="http://schemas.microsoft.com/office/drawing/2014/main" id="{024FCBC6-BBD9-6CFA-F40A-FF94681D3A4B}"/>
                </a:ext>
              </a:extLst>
            </p:cNvPr>
            <p:cNvSpPr/>
            <p:nvPr/>
          </p:nvSpPr>
          <p:spPr>
            <a:xfrm rot="21600000">
              <a:off x="1133998" y="4554615"/>
              <a:ext cx="1874861" cy="480091"/>
            </a:xfrm>
            <a:prstGeom prst="roundRect">
              <a:avLst/>
            </a:prstGeom>
            <a:solidFill>
              <a:schemeClr val="accent4">
                <a:lumMod val="5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4833"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ptos" panose="02110004020202020204"/>
                  <a:ea typeface="+mn-ea"/>
                  <a:cs typeface="+mn-cs"/>
                </a:rPr>
                <a:t>Lynn Lupori</a:t>
              </a:r>
              <a:br>
                <a:rPr kumimoji="0" lang="en-GB" sz="1050" b="0" i="0" u="none" strike="noStrike" kern="1200" cap="none" spc="0" normalizeH="0" baseline="0" noProof="0">
                  <a:ln>
                    <a:noFill/>
                  </a:ln>
                  <a:solidFill>
                    <a:srgbClr val="FFFFFF"/>
                  </a:solidFill>
                  <a:effectLst/>
                  <a:uLnTx/>
                  <a:uFillTx/>
                  <a:latin typeface="Aptos" panose="02110004020202020204"/>
                  <a:ea typeface="+mn-ea"/>
                  <a:cs typeface="+mn-cs"/>
                </a:rPr>
              </a:br>
              <a:r>
                <a:rPr kumimoji="0" lang="en-US" sz="1050" b="0" i="0" u="none" strike="noStrike" kern="1200" cap="none" spc="0" normalizeH="0" baseline="0" noProof="0">
                  <a:ln>
                    <a:noFill/>
                  </a:ln>
                  <a:solidFill>
                    <a:srgbClr val="FFFFFF"/>
                  </a:solidFill>
                  <a:effectLst/>
                  <a:uLnTx/>
                  <a:uFillTx/>
                  <a:latin typeface="Aptos" panose="02110004020202020204"/>
                  <a:ea typeface="+mn-ea"/>
                  <a:cs typeface="+mn-cs"/>
                </a:rPr>
                <a:t>Head of Consulting - Americas</a:t>
              </a:r>
            </a:p>
          </p:txBody>
        </p:sp>
        <p:sp>
          <p:nvSpPr>
            <p:cNvPr id="398" name="Oval 397">
              <a:extLst>
                <a:ext uri="{FF2B5EF4-FFF2-40B4-BE49-F238E27FC236}">
                  <a16:creationId xmlns:a16="http://schemas.microsoft.com/office/drawing/2014/main" id="{B1E3752B-5F8E-A7E9-2AE8-FCB7BC782580}"/>
                </a:ext>
              </a:extLst>
            </p:cNvPr>
            <p:cNvSpPr/>
            <p:nvPr/>
          </p:nvSpPr>
          <p:spPr>
            <a:xfrm>
              <a:off x="858152" y="4470474"/>
              <a:ext cx="668547" cy="668547"/>
            </a:xfrm>
            <a:prstGeom prst="ellipse">
              <a:avLst/>
            </a:prstGeom>
            <a:blipFill rotWithShape="1">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Aptos" panose="02110004020202020204"/>
                <a:ea typeface="+mn-ea"/>
                <a:cs typeface="+mn-cs"/>
              </a:endParaRPr>
            </a:p>
          </p:txBody>
        </p:sp>
      </p:grpSp>
      <p:grpSp>
        <p:nvGrpSpPr>
          <p:cNvPr id="399" name="Group 398">
            <a:extLst>
              <a:ext uri="{FF2B5EF4-FFF2-40B4-BE49-F238E27FC236}">
                <a16:creationId xmlns:a16="http://schemas.microsoft.com/office/drawing/2014/main" id="{97FCDFF3-4941-8D45-E9AC-CDC7DEE01065}"/>
              </a:ext>
            </a:extLst>
          </p:cNvPr>
          <p:cNvGrpSpPr/>
          <p:nvPr/>
        </p:nvGrpSpPr>
        <p:grpSpPr>
          <a:xfrm>
            <a:off x="8789641" y="3763252"/>
            <a:ext cx="2320713" cy="668547"/>
            <a:chOff x="9093091" y="3850147"/>
            <a:chExt cx="2320713" cy="668547"/>
          </a:xfrm>
          <a:effectLst/>
        </p:grpSpPr>
        <p:sp>
          <p:nvSpPr>
            <p:cNvPr id="400" name="Rectangle: Rounded Corners 399">
              <a:extLst>
                <a:ext uri="{FF2B5EF4-FFF2-40B4-BE49-F238E27FC236}">
                  <a16:creationId xmlns:a16="http://schemas.microsoft.com/office/drawing/2014/main" id="{F71BCDBF-4509-1383-D7AB-929550E64759}"/>
                </a:ext>
              </a:extLst>
            </p:cNvPr>
            <p:cNvSpPr/>
            <p:nvPr/>
          </p:nvSpPr>
          <p:spPr>
            <a:xfrm>
              <a:off x="9373738" y="3907238"/>
              <a:ext cx="2040066" cy="534190"/>
            </a:xfrm>
            <a:prstGeom prst="roundRect">
              <a:avLst/>
            </a:prstGeom>
            <a:solidFill>
              <a:schemeClr val="accent4">
                <a:lumMod val="5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ptos" panose="02110004020202020204"/>
                  <a:ea typeface="+mn-ea"/>
                  <a:cs typeface="+mn-cs"/>
                </a:rPr>
                <a:t>Alex Tonks</a:t>
              </a:r>
              <a:br>
                <a:rPr kumimoji="0" lang="en-US" sz="1050" b="0" i="0" u="none" strike="noStrike" kern="1200" cap="none" spc="0" normalizeH="0" baseline="0" noProof="0">
                  <a:ln>
                    <a:noFill/>
                  </a:ln>
                  <a:solidFill>
                    <a:srgbClr val="FFFFFF"/>
                  </a:solidFill>
                  <a:effectLst/>
                  <a:uLnTx/>
                  <a:uFillTx/>
                  <a:latin typeface="Aptos" panose="02110004020202020204"/>
                  <a:ea typeface="+mn-ea"/>
                  <a:cs typeface="+mn-cs"/>
                </a:rPr>
              </a:br>
              <a:r>
                <a:rPr kumimoji="0" lang="en-US" sz="1050" b="0" i="0" u="none" strike="noStrike" kern="1200" cap="none" spc="0" normalizeH="0" baseline="0" noProof="0">
                  <a:ln>
                    <a:noFill/>
                  </a:ln>
                  <a:solidFill>
                    <a:srgbClr val="FFFFFF"/>
                  </a:solidFill>
                  <a:effectLst/>
                  <a:uLnTx/>
                  <a:uFillTx/>
                  <a:latin typeface="Aptos" panose="02110004020202020204"/>
                  <a:ea typeface="+mn-ea"/>
                  <a:cs typeface="+mn-cs"/>
                </a:rPr>
                <a:t>Head of Consulting -  APAC</a:t>
              </a:r>
            </a:p>
          </p:txBody>
        </p:sp>
        <p:sp>
          <p:nvSpPr>
            <p:cNvPr id="401" name="Oval 400">
              <a:extLst>
                <a:ext uri="{FF2B5EF4-FFF2-40B4-BE49-F238E27FC236}">
                  <a16:creationId xmlns:a16="http://schemas.microsoft.com/office/drawing/2014/main" id="{061F6C91-3285-8781-0BE4-FE777A548FC1}"/>
                </a:ext>
              </a:extLst>
            </p:cNvPr>
            <p:cNvSpPr/>
            <p:nvPr/>
          </p:nvSpPr>
          <p:spPr>
            <a:xfrm>
              <a:off x="9093091" y="3850147"/>
              <a:ext cx="668547" cy="668547"/>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Aptos" panose="02110004020202020204"/>
                <a:ea typeface="+mn-ea"/>
                <a:cs typeface="+mn-cs"/>
              </a:endParaRPr>
            </a:p>
          </p:txBody>
        </p:sp>
      </p:grpSp>
      <p:grpSp>
        <p:nvGrpSpPr>
          <p:cNvPr id="402" name="Group 401">
            <a:extLst>
              <a:ext uri="{FF2B5EF4-FFF2-40B4-BE49-F238E27FC236}">
                <a16:creationId xmlns:a16="http://schemas.microsoft.com/office/drawing/2014/main" id="{DDDB7CC4-0447-D780-DCD4-F02A7A054A9E}"/>
              </a:ext>
            </a:extLst>
          </p:cNvPr>
          <p:cNvGrpSpPr/>
          <p:nvPr/>
        </p:nvGrpSpPr>
        <p:grpSpPr>
          <a:xfrm>
            <a:off x="4869738" y="1025212"/>
            <a:ext cx="2068006" cy="669201"/>
            <a:chOff x="7409928" y="1576587"/>
            <a:chExt cx="2068006" cy="669201"/>
          </a:xfrm>
          <a:effectLst/>
        </p:grpSpPr>
        <p:sp>
          <p:nvSpPr>
            <p:cNvPr id="403" name="Rectangle 402">
              <a:extLst>
                <a:ext uri="{FF2B5EF4-FFF2-40B4-BE49-F238E27FC236}">
                  <a16:creationId xmlns:a16="http://schemas.microsoft.com/office/drawing/2014/main" id="{464F71EB-8EE9-8770-7F1B-8920748C93DF}"/>
                </a:ext>
              </a:extLst>
            </p:cNvPr>
            <p:cNvSpPr/>
            <p:nvPr/>
          </p:nvSpPr>
          <p:spPr>
            <a:xfrm>
              <a:off x="7409928" y="1576587"/>
              <a:ext cx="2068006" cy="669201"/>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E24"/>
                </a:solidFill>
                <a:effectLst/>
                <a:uLnTx/>
                <a:uFillTx/>
                <a:latin typeface="Aptos" panose="02110004020202020204"/>
                <a:ea typeface="+mn-ea"/>
                <a:cs typeface="+mn-cs"/>
              </a:endParaRPr>
            </a:p>
          </p:txBody>
        </p:sp>
        <p:sp>
          <p:nvSpPr>
            <p:cNvPr id="404" name="Rectangle: Rounded Corners 403">
              <a:extLst>
                <a:ext uri="{FF2B5EF4-FFF2-40B4-BE49-F238E27FC236}">
                  <a16:creationId xmlns:a16="http://schemas.microsoft.com/office/drawing/2014/main" id="{411FF405-9979-0E99-6A15-35DC37BFA8D6}"/>
                </a:ext>
              </a:extLst>
            </p:cNvPr>
            <p:cNvSpPr/>
            <p:nvPr/>
          </p:nvSpPr>
          <p:spPr>
            <a:xfrm rot="21600000">
              <a:off x="7681144" y="1632983"/>
              <a:ext cx="1795011" cy="536885"/>
            </a:xfrm>
            <a:prstGeom prst="roundRect">
              <a:avLst/>
            </a:prstGeom>
            <a:solidFill>
              <a:srgbClr val="130E22"/>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032" tIns="41911"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ptos" panose="02110004020202020204"/>
                  <a:ea typeface="+mn-ea"/>
                  <a:cs typeface="+mn-cs"/>
                </a:rPr>
                <a:t>Victor Rodriguez</a:t>
              </a:r>
              <a:br>
                <a:rPr kumimoji="0" lang="en-US" sz="1050" b="0" i="0" u="none" strike="noStrike" kern="1200" cap="none" spc="0" normalizeH="0" baseline="0" noProof="0">
                  <a:ln>
                    <a:noFill/>
                  </a:ln>
                  <a:solidFill>
                    <a:srgbClr val="FFFFFF"/>
                  </a:solidFill>
                  <a:effectLst/>
                  <a:uLnTx/>
                  <a:uFillTx/>
                  <a:latin typeface="Aptos" panose="02110004020202020204"/>
                  <a:ea typeface="+mn-ea"/>
                  <a:cs typeface="+mn-cs"/>
                </a:rPr>
              </a:br>
              <a:r>
                <a:rPr kumimoji="0" lang="en-US" sz="1050" b="0" i="0" u="none" strike="noStrike" kern="1200" cap="none" spc="0" normalizeH="0" baseline="0" noProof="0">
                  <a:ln>
                    <a:noFill/>
                  </a:ln>
                  <a:solidFill>
                    <a:srgbClr val="FFFFFF"/>
                  </a:solidFill>
                  <a:effectLst/>
                  <a:uLnTx/>
                  <a:uFillTx/>
                  <a:latin typeface="Aptos" panose="02110004020202020204"/>
                  <a:ea typeface="+mn-ea"/>
                  <a:cs typeface="+mn-cs"/>
                </a:rPr>
                <a:t>Managing Director</a:t>
              </a:r>
            </a:p>
          </p:txBody>
        </p:sp>
        <p:sp>
          <p:nvSpPr>
            <p:cNvPr id="405" name="Oval 404">
              <a:extLst>
                <a:ext uri="{FF2B5EF4-FFF2-40B4-BE49-F238E27FC236}">
                  <a16:creationId xmlns:a16="http://schemas.microsoft.com/office/drawing/2014/main" id="{78B1261F-1C33-E45E-424B-DF8754351FDB}"/>
                </a:ext>
              </a:extLst>
            </p:cNvPr>
            <p:cNvSpPr/>
            <p:nvPr/>
          </p:nvSpPr>
          <p:spPr>
            <a:xfrm>
              <a:off x="7409928" y="1577240"/>
              <a:ext cx="668547" cy="668547"/>
            </a:xfrm>
            <a:prstGeom prst="ellipse">
              <a:avLst/>
            </a:prstGeom>
            <a:blipFill rotWithShape="1">
              <a:blip r:embed="rId8">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Aptos" panose="02110004020202020204"/>
                <a:ea typeface="+mn-ea"/>
                <a:cs typeface="+mn-cs"/>
              </a:endParaRPr>
            </a:p>
          </p:txBody>
        </p:sp>
      </p:grpSp>
      <p:grpSp>
        <p:nvGrpSpPr>
          <p:cNvPr id="414" name="Group 413">
            <a:extLst>
              <a:ext uri="{FF2B5EF4-FFF2-40B4-BE49-F238E27FC236}">
                <a16:creationId xmlns:a16="http://schemas.microsoft.com/office/drawing/2014/main" id="{4DB95C95-3BD0-2AF3-CEF2-2F93D0249FDB}"/>
              </a:ext>
            </a:extLst>
          </p:cNvPr>
          <p:cNvGrpSpPr/>
          <p:nvPr/>
        </p:nvGrpSpPr>
        <p:grpSpPr>
          <a:xfrm>
            <a:off x="982428" y="5787806"/>
            <a:ext cx="180000" cy="180000"/>
            <a:chOff x="1764482" y="2423386"/>
            <a:chExt cx="180000" cy="180000"/>
          </a:xfrm>
          <a:solidFill>
            <a:schemeClr val="accent4">
              <a:lumMod val="75000"/>
            </a:schemeClr>
          </a:solidFill>
          <a:effectLst/>
        </p:grpSpPr>
        <p:sp>
          <p:nvSpPr>
            <p:cNvPr id="415" name="Flowchart: Connector 414">
              <a:extLst>
                <a:ext uri="{FF2B5EF4-FFF2-40B4-BE49-F238E27FC236}">
                  <a16:creationId xmlns:a16="http://schemas.microsoft.com/office/drawing/2014/main" id="{743F4C5C-6D21-993C-58C4-98956F96FBB9}"/>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416" name="Flowchart: Connector 415">
              <a:extLst>
                <a:ext uri="{FF2B5EF4-FFF2-40B4-BE49-F238E27FC236}">
                  <a16:creationId xmlns:a16="http://schemas.microsoft.com/office/drawing/2014/main" id="{D5E48D2A-BFB3-46BF-A762-E1EFFBD24EE4}"/>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sp>
        <p:nvSpPr>
          <p:cNvPr id="417" name="Rectangle 416">
            <a:extLst>
              <a:ext uri="{FF2B5EF4-FFF2-40B4-BE49-F238E27FC236}">
                <a16:creationId xmlns:a16="http://schemas.microsoft.com/office/drawing/2014/main" id="{484B8C62-7C6E-007A-A9C5-8CAB626B7263}"/>
              </a:ext>
            </a:extLst>
          </p:cNvPr>
          <p:cNvSpPr/>
          <p:nvPr/>
        </p:nvSpPr>
        <p:spPr>
          <a:xfrm>
            <a:off x="8870930" y="567891"/>
            <a:ext cx="3086141" cy="2061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100" b="0" i="1" u="none" strike="noStrike" kern="1200" cap="none" spc="0" normalizeH="0" baseline="0" noProof="0">
                <a:ln>
                  <a:noFill/>
                </a:ln>
                <a:solidFill>
                  <a:srgbClr val="000E24"/>
                </a:solidFill>
                <a:effectLst/>
                <a:uLnTx/>
                <a:uFillTx/>
                <a:latin typeface="Garamond" panose="02020404030301010803" pitchFamily="18" charset="0"/>
                <a:ea typeface="+mn-ea"/>
                <a:cs typeface="+mn-cs"/>
              </a:rPr>
              <a:t>Decades of experience </a:t>
            </a:r>
            <a:r>
              <a:rPr kumimoji="0" lang="en-GB" b="0" i="0" u="none" strike="noStrike" kern="1200" cap="none" spc="0" normalizeH="0" baseline="0" noProof="0">
                <a:ln>
                  <a:noFill/>
                </a:ln>
                <a:solidFill>
                  <a:srgbClr val="000E24"/>
                </a:solidFill>
                <a:effectLst/>
                <a:uLnTx/>
                <a:uFillTx/>
                <a:latin typeface="Aptos" panose="02110004020202020204"/>
                <a:ea typeface="+mn-ea"/>
                <a:cs typeface="+mn-cs"/>
              </a:rPr>
              <a:t>in advising on the commodity markets</a:t>
            </a:r>
            <a:endParaRPr kumimoji="0" lang="en-GB" b="0" i="1" u="none" strike="noStrike" kern="1200" cap="none" spc="0" normalizeH="0" baseline="0" noProof="0">
              <a:ln>
                <a:noFill/>
              </a:ln>
              <a:solidFill>
                <a:srgbClr val="000E24"/>
              </a:solidFill>
              <a:effectLst/>
              <a:uLnTx/>
              <a:uFillTx/>
              <a:latin typeface="Garamond" panose="02020404030301010803" pitchFamily="18" charset="0"/>
              <a:ea typeface="+mn-ea"/>
              <a:cs typeface="+mn-cs"/>
            </a:endParaRPr>
          </a:p>
        </p:txBody>
      </p:sp>
      <p:cxnSp>
        <p:nvCxnSpPr>
          <p:cNvPr id="419" name="Connector: Elbow 418">
            <a:extLst>
              <a:ext uri="{FF2B5EF4-FFF2-40B4-BE49-F238E27FC236}">
                <a16:creationId xmlns:a16="http://schemas.microsoft.com/office/drawing/2014/main" id="{A2709406-339A-9525-5126-7971583E904D}"/>
              </a:ext>
            </a:extLst>
          </p:cNvPr>
          <p:cNvCxnSpPr>
            <a:cxnSpLocks/>
            <a:stCxn id="367" idx="6"/>
            <a:endCxn id="400" idx="0"/>
          </p:cNvCxnSpPr>
          <p:nvPr/>
        </p:nvCxnSpPr>
        <p:spPr>
          <a:xfrm>
            <a:off x="8031181" y="3649325"/>
            <a:ext cx="2059140" cy="171018"/>
          </a:xfrm>
          <a:prstGeom prst="bentConnector2">
            <a:avLst/>
          </a:prstGeom>
          <a:ln w="3175" cap="rnd">
            <a:solidFill>
              <a:schemeClr val="accent4"/>
            </a:solidFill>
            <a:round/>
          </a:ln>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D4CF9DB-C553-F07E-14FD-6AFD01CA15BB}"/>
              </a:ext>
            </a:extLst>
          </p:cNvPr>
          <p:cNvSpPr/>
          <p:nvPr/>
        </p:nvSpPr>
        <p:spPr>
          <a:xfrm>
            <a:off x="444141" y="802349"/>
            <a:ext cx="2797702" cy="18386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100" b="0" i="1" u="none" strike="noStrike" kern="1200" cap="none" spc="0" normalizeH="0" baseline="0" noProof="0">
                <a:ln>
                  <a:noFill/>
                </a:ln>
                <a:solidFill>
                  <a:srgbClr val="000E24"/>
                </a:solidFill>
                <a:effectLst/>
                <a:uLnTx/>
                <a:uFillTx/>
                <a:latin typeface="Garamond" panose="02020404030301010803" pitchFamily="18" charset="0"/>
                <a:ea typeface="+mn-ea"/>
                <a:cs typeface="+mn-cs"/>
              </a:rPr>
              <a:t>In touch </a:t>
            </a:r>
            <a:r>
              <a:rPr kumimoji="0" lang="en-GB" b="0" i="0" u="none" strike="noStrike" kern="1200" cap="none" spc="0" normalizeH="0" baseline="0" noProof="0">
                <a:ln>
                  <a:noFill/>
                </a:ln>
                <a:solidFill>
                  <a:srgbClr val="000E24"/>
                </a:solidFill>
                <a:effectLst/>
                <a:uLnTx/>
                <a:uFillTx/>
                <a:latin typeface="Aptos" panose="02110004020202020204"/>
                <a:ea typeface="+mn-ea"/>
                <a:cs typeface="+mn-cs"/>
              </a:rPr>
              <a:t>with what matters in each region</a:t>
            </a:r>
            <a:endParaRPr kumimoji="0" lang="en-GB" b="0" i="1" u="none" strike="noStrike" kern="1200" cap="none" spc="0" normalizeH="0" baseline="0" noProof="0">
              <a:ln>
                <a:noFill/>
              </a:ln>
              <a:solidFill>
                <a:srgbClr val="000E24"/>
              </a:solidFill>
              <a:effectLst/>
              <a:uLnTx/>
              <a:uFillTx/>
              <a:latin typeface="Garamond" panose="02020404030301010803" pitchFamily="18" charset="0"/>
              <a:ea typeface="+mn-ea"/>
              <a:cs typeface="+mn-cs"/>
            </a:endParaRPr>
          </a:p>
        </p:txBody>
      </p:sp>
      <p:pic>
        <p:nvPicPr>
          <p:cNvPr id="1026" name="Picture 2" descr="Victor Chin">
            <a:extLst>
              <a:ext uri="{FF2B5EF4-FFF2-40B4-BE49-F238E27FC236}">
                <a16:creationId xmlns:a16="http://schemas.microsoft.com/office/drawing/2014/main" id="{31F541FB-7993-7AE4-AC5A-00BD398C04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6688" y="4881776"/>
            <a:ext cx="540000" cy="540000"/>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pic>
      <p:sp>
        <p:nvSpPr>
          <p:cNvPr id="1027" name="Rectangle: Rounded Corners 1026">
            <a:extLst>
              <a:ext uri="{FF2B5EF4-FFF2-40B4-BE49-F238E27FC236}">
                <a16:creationId xmlns:a16="http://schemas.microsoft.com/office/drawing/2014/main" id="{97601E10-F7E4-F9CF-CCFA-8E425960AAAE}"/>
              </a:ext>
            </a:extLst>
          </p:cNvPr>
          <p:cNvSpPr/>
          <p:nvPr/>
        </p:nvSpPr>
        <p:spPr>
          <a:xfrm>
            <a:off x="9110998" y="5735589"/>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Jason Needham</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Sydney</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pic>
        <p:nvPicPr>
          <p:cNvPr id="1028" name="Picture 2" descr="Victor Chin">
            <a:extLst>
              <a:ext uri="{FF2B5EF4-FFF2-40B4-BE49-F238E27FC236}">
                <a16:creationId xmlns:a16="http://schemas.microsoft.com/office/drawing/2014/main" id="{08521A1A-DDC8-F552-B336-8936BADCB9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6688" y="5649534"/>
            <a:ext cx="540000" cy="540000"/>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pic>
      <p:sp>
        <p:nvSpPr>
          <p:cNvPr id="1029" name="Rectangle: Rounded Corners 1028">
            <a:extLst>
              <a:ext uri="{FF2B5EF4-FFF2-40B4-BE49-F238E27FC236}">
                <a16:creationId xmlns:a16="http://schemas.microsoft.com/office/drawing/2014/main" id="{27769DC3-8925-70B5-1892-369399832409}"/>
              </a:ext>
            </a:extLst>
          </p:cNvPr>
          <p:cNvSpPr/>
          <p:nvPr/>
        </p:nvSpPr>
        <p:spPr>
          <a:xfrm>
            <a:off x="1834285" y="5051271"/>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Francisco Acuna</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Santiago</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pic>
        <p:nvPicPr>
          <p:cNvPr id="1030" name="Picture 2" descr="Victor Chin">
            <a:extLst>
              <a:ext uri="{FF2B5EF4-FFF2-40B4-BE49-F238E27FC236}">
                <a16:creationId xmlns:a16="http://schemas.microsoft.com/office/drawing/2014/main" id="{F7408D81-1491-8D26-0052-F49241CDED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9975" y="4965216"/>
            <a:ext cx="540000" cy="540000"/>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pic>
      <p:sp>
        <p:nvSpPr>
          <p:cNvPr id="1031" name="Rectangle: Rounded Corners 1030">
            <a:extLst>
              <a:ext uri="{FF2B5EF4-FFF2-40B4-BE49-F238E27FC236}">
                <a16:creationId xmlns:a16="http://schemas.microsoft.com/office/drawing/2014/main" id="{39238110-C1C8-6770-DC24-B747DA7ADD08}"/>
              </a:ext>
            </a:extLst>
          </p:cNvPr>
          <p:cNvSpPr/>
          <p:nvPr/>
        </p:nvSpPr>
        <p:spPr>
          <a:xfrm>
            <a:off x="893779" y="2458957"/>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Ibrahim Yucel</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Pittsburgh</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pic>
        <p:nvPicPr>
          <p:cNvPr id="1032" name="Picture 2" descr="Victor Chin">
            <a:extLst>
              <a:ext uri="{FF2B5EF4-FFF2-40B4-BE49-F238E27FC236}">
                <a16:creationId xmlns:a16="http://schemas.microsoft.com/office/drawing/2014/main" id="{99564566-DC3F-803D-C7D9-382B9B7A16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469" y="2372902"/>
            <a:ext cx="540000" cy="540000"/>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pic>
      <p:sp>
        <p:nvSpPr>
          <p:cNvPr id="1033" name="Rectangle: Rounded Corners 1032">
            <a:extLst>
              <a:ext uri="{FF2B5EF4-FFF2-40B4-BE49-F238E27FC236}">
                <a16:creationId xmlns:a16="http://schemas.microsoft.com/office/drawing/2014/main" id="{A05A851B-9BE7-E56A-633D-85F83AF858A8}"/>
              </a:ext>
            </a:extLst>
          </p:cNvPr>
          <p:cNvSpPr/>
          <p:nvPr/>
        </p:nvSpPr>
        <p:spPr>
          <a:xfrm>
            <a:off x="892600" y="3202038"/>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Taylor Shively</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Denver</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pic>
        <p:nvPicPr>
          <p:cNvPr id="1034" name="Picture 2" descr="Victor Chin">
            <a:extLst>
              <a:ext uri="{FF2B5EF4-FFF2-40B4-BE49-F238E27FC236}">
                <a16:creationId xmlns:a16="http://schemas.microsoft.com/office/drawing/2014/main" id="{6554301C-241B-DED4-CAAE-7F931E0768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290" y="3115983"/>
            <a:ext cx="540000" cy="540000"/>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pic>
      <p:sp>
        <p:nvSpPr>
          <p:cNvPr id="1035" name="Rectangle: Rounded Corners 1034">
            <a:extLst>
              <a:ext uri="{FF2B5EF4-FFF2-40B4-BE49-F238E27FC236}">
                <a16:creationId xmlns:a16="http://schemas.microsoft.com/office/drawing/2014/main" id="{F148E89D-ED2E-73F2-7BD7-CF2E2E9A4101}"/>
              </a:ext>
            </a:extLst>
          </p:cNvPr>
          <p:cNvSpPr/>
          <p:nvPr/>
        </p:nvSpPr>
        <p:spPr>
          <a:xfrm>
            <a:off x="6078956" y="1941417"/>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Ionut Lazar</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London</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037" name="Rectangle: Rounded Corners 1036">
            <a:extLst>
              <a:ext uri="{FF2B5EF4-FFF2-40B4-BE49-F238E27FC236}">
                <a16:creationId xmlns:a16="http://schemas.microsoft.com/office/drawing/2014/main" id="{ED4E34F3-1082-915C-838D-1B1508544141}"/>
              </a:ext>
            </a:extLst>
          </p:cNvPr>
          <p:cNvSpPr/>
          <p:nvPr/>
        </p:nvSpPr>
        <p:spPr>
          <a:xfrm>
            <a:off x="6078956" y="2683378"/>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Josefa Carrere</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London</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pic>
        <p:nvPicPr>
          <p:cNvPr id="1038" name="Picture 2" descr="Victor Chin">
            <a:extLst>
              <a:ext uri="{FF2B5EF4-FFF2-40B4-BE49-F238E27FC236}">
                <a16:creationId xmlns:a16="http://schemas.microsoft.com/office/drawing/2014/main" id="{E69BB919-F8EF-F1A0-85C8-EAB0FF197F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646" y="2597323"/>
            <a:ext cx="540000" cy="540000"/>
          </a:xfrm>
          <a:prstGeom prst="ellipse">
            <a:avLst/>
          </a:prstGeom>
          <a:blipFill rotWithShape="1">
            <a:blip r:embed="rId7">
              <a:extLst>
                <a:ext uri="{28A0092B-C50C-407E-A947-70E740481C1C}">
                  <a14:useLocalDpi xmlns:a14="http://schemas.microsoft.com/office/drawing/2010/main" val="0"/>
                </a:ext>
              </a:extLst>
            </a:blip>
            <a:srcRect/>
            <a:stretch>
              <a:fillRect/>
            </a:stretch>
          </a:blipFill>
        </p:spPr>
      </p:pic>
      <p:sp>
        <p:nvSpPr>
          <p:cNvPr id="1039" name="Rectangle: Rounded Corners 1038">
            <a:extLst>
              <a:ext uri="{FF2B5EF4-FFF2-40B4-BE49-F238E27FC236}">
                <a16:creationId xmlns:a16="http://schemas.microsoft.com/office/drawing/2014/main" id="{1F83BA90-E75E-6E37-C751-1AA08814A063}"/>
              </a:ext>
            </a:extLst>
          </p:cNvPr>
          <p:cNvSpPr/>
          <p:nvPr/>
        </p:nvSpPr>
        <p:spPr>
          <a:xfrm>
            <a:off x="3702951" y="2099005"/>
            <a:ext cx="2040066" cy="478800"/>
          </a:xfrm>
          <a:prstGeom prst="roundRect">
            <a:avLst/>
          </a:prstGeom>
          <a:solidFill>
            <a:schemeClr val="accent4">
              <a:lumMod val="5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4833" tIns="41910" rIns="78232" bIns="41911" numCol="1" spcCol="1270" anchor="ctr" anchorCtr="0">
            <a:noAutofit/>
          </a:bodyPr>
          <a:lstStyle/>
          <a:p>
            <a:pPr algn="ctr" defTabSz="466725">
              <a:lnSpc>
                <a:spcPct val="90000"/>
              </a:lnSpc>
              <a:spcBef>
                <a:spcPct val="0"/>
              </a:spcBef>
              <a:spcAft>
                <a:spcPct val="35000"/>
              </a:spcAft>
            </a:pPr>
            <a:r>
              <a:rPr lang="en-US" sz="1050" b="1">
                <a:solidFill>
                  <a:srgbClr val="FFFFFF"/>
                </a:solidFill>
                <a:latin typeface="Aptos" panose="02110004020202020204"/>
              </a:rPr>
              <a:t>Gareth Beese</a:t>
            </a:r>
            <a:br>
              <a:rPr lang="en-US" sz="1050" b="1">
                <a:solidFill>
                  <a:srgbClr val="FFFFFF"/>
                </a:solidFill>
                <a:latin typeface="Aptos" panose="02110004020202020204"/>
              </a:rPr>
            </a:br>
            <a:r>
              <a:rPr lang="en-US" sz="1050">
                <a:solidFill>
                  <a:srgbClr val="FFFFFF"/>
                </a:solidFill>
                <a:latin typeface="Aptos" panose="02110004020202020204"/>
              </a:rPr>
              <a:t>Head of Consulting - EMEA</a:t>
            </a:r>
          </a:p>
        </p:txBody>
      </p:sp>
      <p:grpSp>
        <p:nvGrpSpPr>
          <p:cNvPr id="384" name="Group 383">
            <a:extLst>
              <a:ext uri="{FF2B5EF4-FFF2-40B4-BE49-F238E27FC236}">
                <a16:creationId xmlns:a16="http://schemas.microsoft.com/office/drawing/2014/main" id="{4C6B1EC1-1596-BED3-5C12-F14E44330EDD}"/>
              </a:ext>
            </a:extLst>
          </p:cNvPr>
          <p:cNvGrpSpPr/>
          <p:nvPr/>
        </p:nvGrpSpPr>
        <p:grpSpPr>
          <a:xfrm>
            <a:off x="5545469" y="3025983"/>
            <a:ext cx="180000" cy="180000"/>
            <a:chOff x="1764482" y="2423386"/>
            <a:chExt cx="180000" cy="180000"/>
          </a:xfrm>
          <a:solidFill>
            <a:schemeClr val="accent4">
              <a:lumMod val="75000"/>
            </a:schemeClr>
          </a:solidFill>
          <a:effectLst/>
        </p:grpSpPr>
        <p:sp>
          <p:nvSpPr>
            <p:cNvPr id="385" name="Flowchart: Connector 384">
              <a:extLst>
                <a:ext uri="{FF2B5EF4-FFF2-40B4-BE49-F238E27FC236}">
                  <a16:creationId xmlns:a16="http://schemas.microsoft.com/office/drawing/2014/main" id="{89F82FC2-5BD8-8768-F75C-1182C56364D9}"/>
                </a:ext>
              </a:extLst>
            </p:cNvPr>
            <p:cNvSpPr>
              <a:spLocks noChangeAspect="1"/>
            </p:cNvSpPr>
            <p:nvPr userDrawn="1"/>
          </p:nvSpPr>
          <p:spPr>
            <a:xfrm>
              <a:off x="1764482" y="2423386"/>
              <a:ext cx="180000" cy="180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sp>
          <p:nvSpPr>
            <p:cNvPr id="386" name="Flowchart: Connector 385">
              <a:extLst>
                <a:ext uri="{FF2B5EF4-FFF2-40B4-BE49-F238E27FC236}">
                  <a16:creationId xmlns:a16="http://schemas.microsoft.com/office/drawing/2014/main" id="{BD352521-9E9B-8348-4F51-BD61225D875E}"/>
                </a:ext>
              </a:extLst>
            </p:cNvPr>
            <p:cNvSpPr>
              <a:spLocks noChangeAspect="1"/>
            </p:cNvSpPr>
            <p:nvPr userDrawn="1"/>
          </p:nvSpPr>
          <p:spPr>
            <a:xfrm>
              <a:off x="1818482" y="2477386"/>
              <a:ext cx="72000" cy="7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Arial" panose="020B0604020202020204" pitchFamily="34" charset="0"/>
              </a:endParaRPr>
            </a:p>
          </p:txBody>
        </p:sp>
      </p:grpSp>
      <p:sp>
        <p:nvSpPr>
          <p:cNvPr id="1047" name="Rectangle: Rounded Corners 1046">
            <a:extLst>
              <a:ext uri="{FF2B5EF4-FFF2-40B4-BE49-F238E27FC236}">
                <a16:creationId xmlns:a16="http://schemas.microsoft.com/office/drawing/2014/main" id="{8DB034D6-8BD2-B1DA-CE41-4C3136B62328}"/>
              </a:ext>
            </a:extLst>
          </p:cNvPr>
          <p:cNvSpPr/>
          <p:nvPr/>
        </p:nvSpPr>
        <p:spPr>
          <a:xfrm>
            <a:off x="8281011" y="2291981"/>
            <a:ext cx="2040066" cy="362740"/>
          </a:xfrm>
          <a:prstGeom prst="roundRect">
            <a:avLst/>
          </a:prstGeom>
          <a:solidFill>
            <a:schemeClr val="accent4">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8358" tIns="41910" rIns="78232" bIns="41911"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schemeClr val="tx1"/>
                </a:solidFill>
                <a:effectLst/>
                <a:uLnTx/>
                <a:uFillTx/>
                <a:latin typeface="Aptos" panose="02110004020202020204"/>
                <a:ea typeface="+mn-ea"/>
                <a:cs typeface="+mn-cs"/>
              </a:rPr>
              <a:t>Josko Kandido</a:t>
            </a:r>
            <a:br>
              <a:rPr kumimoji="0" lang="en-US" sz="1000" b="0" i="0" u="none" strike="noStrike" kern="1200" cap="none" spc="0" normalizeH="0" baseline="0" noProof="0">
                <a:ln>
                  <a:noFill/>
                </a:ln>
                <a:solidFill>
                  <a:schemeClr val="tx1"/>
                </a:solidFill>
                <a:effectLst/>
                <a:uLnTx/>
                <a:uFillTx/>
                <a:latin typeface="Aptos" panose="02110004020202020204"/>
                <a:ea typeface="+mn-ea"/>
                <a:cs typeface="+mn-cs"/>
              </a:rPr>
            </a:br>
            <a:r>
              <a:rPr lang="en-US" sz="1000">
                <a:solidFill>
                  <a:schemeClr val="tx1"/>
                </a:solidFill>
                <a:latin typeface="Aptos" panose="02110004020202020204"/>
              </a:rPr>
              <a:t>Principal - London</a:t>
            </a:r>
            <a:endParaRPr kumimoji="0" lang="en-US" sz="1000" b="0" i="0" u="none" strike="noStrike" kern="1200" cap="none" spc="0" normalizeH="0" baseline="0" noProof="0">
              <a:ln>
                <a:noFill/>
              </a:ln>
              <a:solidFill>
                <a:schemeClr val="tx1"/>
              </a:solidFill>
              <a:effectLst/>
              <a:uLnTx/>
              <a:uFillTx/>
              <a:latin typeface="Aptos" panose="02110004020202020204"/>
              <a:ea typeface="+mn-ea"/>
              <a:cs typeface="+mn-cs"/>
            </a:endParaRPr>
          </a:p>
        </p:txBody>
      </p:sp>
      <p:pic>
        <p:nvPicPr>
          <p:cNvPr id="1049" name="Picture 4" descr="Ionut Lazar">
            <a:extLst>
              <a:ext uri="{FF2B5EF4-FFF2-40B4-BE49-F238E27FC236}">
                <a16:creationId xmlns:a16="http://schemas.microsoft.com/office/drawing/2014/main" id="{6D04B8B4-5F00-0561-D275-F43B81C2AD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646" y="1855362"/>
            <a:ext cx="540000"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50" name="Picture 6" descr="Josefa Carrere">
            <a:extLst>
              <a:ext uri="{FF2B5EF4-FFF2-40B4-BE49-F238E27FC236}">
                <a16:creationId xmlns:a16="http://schemas.microsoft.com/office/drawing/2014/main" id="{92937D58-643A-FF08-FC59-AD17FFDF7E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5319" y="2597923"/>
            <a:ext cx="538653"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8" descr="Gareth Beese">
            <a:extLst>
              <a:ext uri="{FF2B5EF4-FFF2-40B4-BE49-F238E27FC236}">
                <a16:creationId xmlns:a16="http://schemas.microsoft.com/office/drawing/2014/main" id="{796934F9-ED50-3821-8AF6-FDDAFFAE4289}"/>
              </a:ext>
            </a:extLst>
          </p:cNvPr>
          <p:cNvPicPr>
            <a:picLocks noChangeArrowheads="1"/>
          </p:cNvPicPr>
          <p:nvPr/>
        </p:nvPicPr>
        <p:blipFill rotWithShape="1">
          <a:blip r:embed="rId12">
            <a:extLst>
              <a:ext uri="{28A0092B-C50C-407E-A947-70E740481C1C}">
                <a14:useLocalDpi xmlns:a14="http://schemas.microsoft.com/office/drawing/2010/main" val="0"/>
              </a:ext>
            </a:extLst>
          </a:blip>
          <a:srcRect t="14444" b="22272"/>
          <a:stretch/>
        </p:blipFill>
        <p:spPr bwMode="auto">
          <a:xfrm>
            <a:off x="3581767" y="2069810"/>
            <a:ext cx="540000"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52" name="Picture 10" descr="Taylor Shively">
            <a:extLst>
              <a:ext uri="{FF2B5EF4-FFF2-40B4-BE49-F238E27FC236}">
                <a16:creationId xmlns:a16="http://schemas.microsoft.com/office/drawing/2014/main" id="{9CDC87A7-A4F3-A6FD-F67C-C7BFC963E6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8290" y="3115983"/>
            <a:ext cx="539625"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53" name="Picture 12" descr="Ibrahim Yucel">
            <a:extLst>
              <a:ext uri="{FF2B5EF4-FFF2-40B4-BE49-F238E27FC236}">
                <a16:creationId xmlns:a16="http://schemas.microsoft.com/office/drawing/2014/main" id="{A8F7BC99-488E-3E98-1B3A-755026EF33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5788" y="2375385"/>
            <a:ext cx="539375"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54" name="Picture 14" descr="Jason Needham">
            <a:extLst>
              <a:ext uri="{FF2B5EF4-FFF2-40B4-BE49-F238E27FC236}">
                <a16:creationId xmlns:a16="http://schemas.microsoft.com/office/drawing/2014/main" id="{5E43770B-6E55-00BB-855C-EE94BDFFD18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66688" y="5649025"/>
            <a:ext cx="540000"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55" name="Picture 16" descr="Francisco Acuña">
            <a:extLst>
              <a:ext uri="{FF2B5EF4-FFF2-40B4-BE49-F238E27FC236}">
                <a16:creationId xmlns:a16="http://schemas.microsoft.com/office/drawing/2014/main" id="{520B5C1D-83CD-4649-0620-42E8ED3EA2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0875" y="4975424"/>
            <a:ext cx="540000" cy="540000"/>
          </a:xfrm>
          <a:prstGeom prst="ellipse">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27989979-1B39-FC8F-149B-CFE6D5C5B648}"/>
              </a:ext>
            </a:extLst>
          </p:cNvPr>
          <p:cNvSpPr/>
          <p:nvPr/>
        </p:nvSpPr>
        <p:spPr>
          <a:xfrm>
            <a:off x="4847980" y="4798528"/>
            <a:ext cx="2797702" cy="18386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000E24"/>
                </a:solidFill>
                <a:effectLst/>
                <a:uLnTx/>
                <a:uFillTx/>
                <a:latin typeface="Aptos" panose="02110004020202020204"/>
                <a:ea typeface="+mn-ea"/>
                <a:cs typeface="+mn-cs"/>
              </a:rPr>
              <a:t>Strategically placed for </a:t>
            </a:r>
            <a:r>
              <a:rPr kumimoji="0" lang="en-GB" sz="2100" b="0" i="1" u="none" strike="noStrike" kern="1200" cap="none" spc="0" normalizeH="0" baseline="0" noProof="0">
                <a:ln>
                  <a:noFill/>
                </a:ln>
                <a:solidFill>
                  <a:srgbClr val="000E24"/>
                </a:solidFill>
                <a:effectLst/>
                <a:uLnTx/>
                <a:uFillTx/>
                <a:latin typeface="Garamond" panose="02020404030301010803" pitchFamily="18" charset="0"/>
                <a:ea typeface="+mn-ea"/>
                <a:cs typeface="+mn-cs"/>
              </a:rPr>
              <a:t>in- person conversations</a:t>
            </a:r>
          </a:p>
        </p:txBody>
      </p:sp>
      <p:pic>
        <p:nvPicPr>
          <p:cNvPr id="1069" name="Picture 1068" descr="A person in a suit with his arms crossed&#10;&#10;AI-generated content may be incorrect.">
            <a:extLst>
              <a:ext uri="{FF2B5EF4-FFF2-40B4-BE49-F238E27FC236}">
                <a16:creationId xmlns:a16="http://schemas.microsoft.com/office/drawing/2014/main" id="{53B4F522-6637-0669-D020-A0ADFDE63E62}"/>
              </a:ext>
            </a:extLst>
          </p:cNvPr>
          <p:cNvPicPr>
            <a:picLocks/>
          </p:cNvPicPr>
          <p:nvPr/>
        </p:nvPicPr>
        <p:blipFill>
          <a:blip r:embed="rId17"/>
          <a:srcRect l="13467" t="7579" r="20253" b="40896"/>
          <a:stretch/>
        </p:blipFill>
        <p:spPr>
          <a:xfrm>
            <a:off x="8236027" y="2225917"/>
            <a:ext cx="540000" cy="540000"/>
          </a:xfrm>
          <a:prstGeom prst="ellipse">
            <a:avLst/>
          </a:prstGeom>
        </p:spPr>
      </p:pic>
      <p:cxnSp>
        <p:nvCxnSpPr>
          <p:cNvPr id="1025" name="Connector: Elbow 1024">
            <a:extLst>
              <a:ext uri="{FF2B5EF4-FFF2-40B4-BE49-F238E27FC236}">
                <a16:creationId xmlns:a16="http://schemas.microsoft.com/office/drawing/2014/main" id="{45DF0802-B4C5-0DDE-5CAA-BED3C7A3845A}"/>
              </a:ext>
            </a:extLst>
          </p:cNvPr>
          <p:cNvCxnSpPr>
            <a:cxnSpLocks/>
            <a:stCxn id="1039" idx="2"/>
            <a:endCxn id="385" idx="0"/>
          </p:cNvCxnSpPr>
          <p:nvPr/>
        </p:nvCxnSpPr>
        <p:spPr>
          <a:xfrm rot="16200000" flipH="1">
            <a:off x="4955137" y="2345651"/>
            <a:ext cx="448178" cy="912485"/>
          </a:xfrm>
          <a:prstGeom prst="bentConnector3">
            <a:avLst>
              <a:gd name="adj1" fmla="val 50000"/>
            </a:avLst>
          </a:prstGeom>
          <a:ln w="3175" cap="rnd">
            <a:solidFill>
              <a:schemeClr val="accent4"/>
            </a:solidFill>
            <a:round/>
          </a:ln>
          <a:effectLst/>
        </p:spPr>
        <p:style>
          <a:lnRef idx="1">
            <a:schemeClr val="accent1"/>
          </a:lnRef>
          <a:fillRef idx="0">
            <a:schemeClr val="accent1"/>
          </a:fillRef>
          <a:effectRef idx="0">
            <a:schemeClr val="accent1"/>
          </a:effectRef>
          <a:fontRef idx="minor">
            <a:schemeClr val="tx1"/>
          </a:fontRef>
        </p:style>
      </p:cxnSp>
      <p:sp>
        <p:nvSpPr>
          <p:cNvPr id="1036" name="Footer Placeholder 2">
            <a:extLst>
              <a:ext uri="{FF2B5EF4-FFF2-40B4-BE49-F238E27FC236}">
                <a16:creationId xmlns:a16="http://schemas.microsoft.com/office/drawing/2014/main" id="{C2E4E269-CE82-1A32-AFD9-D249EA201736}"/>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105429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0F9BE7BD-6DE3-1554-237C-E95AA701AE68}"/>
              </a:ext>
            </a:extLst>
          </p:cNvPr>
          <p:cNvGraphicFramePr>
            <a:graphicFrameLocks noChangeAspect="1"/>
          </p:cNvGraphicFramePr>
          <p:nvPr>
            <p:custDataLst>
              <p:tags r:id="rId1"/>
            </p:custDataLst>
            <p:extLst>
              <p:ext uri="{D42A27DB-BD31-4B8C-83A1-F6EECF244321}">
                <p14:modId xmlns:p14="http://schemas.microsoft.com/office/powerpoint/2010/main" val="2765110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13" name="think-cell data - do not delete" hidden="1">
                        <a:extLst>
                          <a:ext uri="{FF2B5EF4-FFF2-40B4-BE49-F238E27FC236}">
                            <a16:creationId xmlns:a16="http://schemas.microsoft.com/office/drawing/2014/main" id="{0F9BE7BD-6DE3-1554-237C-E95AA701AE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28F57654-B3F9-F3BA-7F16-DD0B1321CBAB}"/>
              </a:ext>
            </a:extLst>
          </p:cNvPr>
          <p:cNvSpPr>
            <a:spLocks noGrp="1"/>
          </p:cNvSpPr>
          <p:nvPr>
            <p:ph type="sldNum" sz="quarter" idx="12"/>
          </p:nvPr>
        </p:nvSpPr>
        <p:spPr/>
        <p:txBody>
          <a:bodyPr/>
          <a:lstStyle/>
          <a:p>
            <a:fld id="{562BA7E0-5F5E-EE41-AE8D-BD30ED9E17AD}" type="slidenum">
              <a:rPr lang="en-GB" smtClean="0"/>
              <a:pPr/>
              <a:t>18</a:t>
            </a:fld>
            <a:endParaRPr lang="en-GB"/>
          </a:p>
        </p:txBody>
      </p:sp>
      <p:sp>
        <p:nvSpPr>
          <p:cNvPr id="8" name="Content Placeholder 7">
            <a:extLst>
              <a:ext uri="{FF2B5EF4-FFF2-40B4-BE49-F238E27FC236}">
                <a16:creationId xmlns:a16="http://schemas.microsoft.com/office/drawing/2014/main" id="{7FC38ECE-54E7-1DD2-40CB-34DCBB6E06AF}"/>
              </a:ext>
            </a:extLst>
          </p:cNvPr>
          <p:cNvSpPr>
            <a:spLocks noGrp="1"/>
          </p:cNvSpPr>
          <p:nvPr>
            <p:ph idx="1"/>
          </p:nvPr>
        </p:nvSpPr>
        <p:spPr/>
        <p:txBody>
          <a:bodyPr>
            <a:noAutofit/>
          </a:bodyPr>
          <a:lstStyle/>
          <a:p>
            <a:r>
              <a:rPr lang="en-GB" sz="1600"/>
              <a:t>This presentation is private and confidential. It must not be disclosed in whole or in part, directly or indirectly or in any other format without the prior written permission of CRU International Limited.</a:t>
            </a:r>
          </a:p>
          <a:p>
            <a:r>
              <a:rPr lang="en-GB" sz="1600"/>
              <a:t>CRU International Limited’s responsibility is solely to its clients and its liability is limited to the amount of the fees actually paid for professional services.</a:t>
            </a:r>
          </a:p>
          <a:p>
            <a:r>
              <a:rPr lang="en-GB" sz="1600"/>
              <a:t>Although reasonable care and diligence has been used in the preparation of this presentation, we do not guarantee the accuracy of any data, assumptions, forecasts or other forward-looking statements. CRU cannot be held responsible for the views of third parties or any associated data and charts provided. Where references are made to CRU Prices, our methodologies are available on </a:t>
            </a:r>
            <a:r>
              <a:rPr lang="en-GB" sz="1600">
                <a:hlinkClick r:id="rId6">
                  <a:extLst>
                    <a:ext uri="{A12FA001-AC4F-418D-AE19-62706E023703}">
                      <ahyp:hlinkClr xmlns:ahyp="http://schemas.microsoft.com/office/drawing/2018/hyperlinkcolor" val="tx"/>
                    </a:ext>
                  </a:extLst>
                </a:hlinkClick>
              </a:rPr>
              <a:t>www.crugroup.com</a:t>
            </a:r>
            <a:r>
              <a:rPr lang="en-GB" sz="1600"/>
              <a:t> We accept no liability to third parties, howsoever arising.</a:t>
            </a:r>
          </a:p>
          <a:p>
            <a:r>
              <a:rPr lang="en-GB" sz="1600"/>
              <a:t>CRU follows all applicable information security compliance and the relevant laws and regulations on personal information protection. Our privacy policy can be viewed at </a:t>
            </a:r>
            <a:r>
              <a:rPr lang="en-GB" sz="1600">
                <a:hlinkClick r:id="rId7">
                  <a:extLst>
                    <a:ext uri="{A12FA001-AC4F-418D-AE19-62706E023703}">
                      <ahyp:hlinkClr xmlns:ahyp="http://schemas.microsoft.com/office/drawing/2018/hyperlinkcolor" val="tx"/>
                    </a:ext>
                  </a:extLst>
                </a:hlinkClick>
              </a:rPr>
              <a:t>https://www.crugroup.com/privacy-policy/</a:t>
            </a:r>
            <a:r>
              <a:rPr lang="en-GB" sz="1600"/>
              <a:t>  </a:t>
            </a:r>
          </a:p>
          <a:p>
            <a:endParaRPr lang="en-GB" sz="1600"/>
          </a:p>
          <a:p>
            <a:r>
              <a:rPr lang="en-GB" sz="1600"/>
              <a:t>Copyright CRU International Limited 2025. All rights reserved.</a:t>
            </a:r>
          </a:p>
          <a:p>
            <a:endParaRPr lang="en-GB" sz="1600"/>
          </a:p>
          <a:p>
            <a:endParaRPr lang="en-GB" sz="1600"/>
          </a:p>
        </p:txBody>
      </p:sp>
      <p:sp>
        <p:nvSpPr>
          <p:cNvPr id="7" name="Title 6">
            <a:extLst>
              <a:ext uri="{FF2B5EF4-FFF2-40B4-BE49-F238E27FC236}">
                <a16:creationId xmlns:a16="http://schemas.microsoft.com/office/drawing/2014/main" id="{EF216138-2372-C8BE-1589-4F3BA28E8680}"/>
              </a:ext>
            </a:extLst>
          </p:cNvPr>
          <p:cNvSpPr>
            <a:spLocks noGrp="1"/>
          </p:cNvSpPr>
          <p:nvPr>
            <p:ph type="title"/>
          </p:nvPr>
        </p:nvSpPr>
        <p:spPr/>
        <p:txBody>
          <a:bodyPr vert="horz">
            <a:noAutofit/>
          </a:bodyPr>
          <a:lstStyle/>
          <a:p>
            <a:r>
              <a:rPr lang="en-GB"/>
              <a:t>CRU Legal Notice</a:t>
            </a:r>
          </a:p>
        </p:txBody>
      </p:sp>
      <p:sp>
        <p:nvSpPr>
          <p:cNvPr id="2" name="Footer Placeholder 2">
            <a:extLst>
              <a:ext uri="{FF2B5EF4-FFF2-40B4-BE49-F238E27FC236}">
                <a16:creationId xmlns:a16="http://schemas.microsoft.com/office/drawing/2014/main" id="{4976B205-521A-9D43-4991-231D783AA725}"/>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134459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272CA7-4F57-A795-D9D8-973C0E5F27C5}"/>
              </a:ext>
            </a:extLst>
          </p:cNvPr>
          <p:cNvSpPr>
            <a:spLocks noGrp="1"/>
          </p:cNvSpPr>
          <p:nvPr>
            <p:ph type="sldNum" sz="quarter" idx="4"/>
          </p:nvPr>
        </p:nvSpPr>
        <p:spPr/>
        <p:txBody>
          <a:bodyPr/>
          <a:lstStyle/>
          <a:p>
            <a:fld id="{562BA7E0-5F5E-EE41-AE8D-BD30ED9E17AD}" type="slidenum">
              <a:rPr lang="en-GB" smtClean="0"/>
              <a:pPr/>
              <a:t>2</a:t>
            </a:fld>
            <a:endParaRPr lang="en-GB"/>
          </a:p>
        </p:txBody>
      </p:sp>
      <p:sp>
        <p:nvSpPr>
          <p:cNvPr id="3" name="Footer Placeholder 2">
            <a:extLst>
              <a:ext uri="{FF2B5EF4-FFF2-40B4-BE49-F238E27FC236}">
                <a16:creationId xmlns:a16="http://schemas.microsoft.com/office/drawing/2014/main" id="{4A819C28-984F-971D-852F-AA6950AB7A05}"/>
              </a:ext>
            </a:extLst>
          </p:cNvPr>
          <p:cNvSpPr>
            <a:spLocks noGrp="1"/>
          </p:cNvSpPr>
          <p:nvPr>
            <p:ph type="ftr" sz="quarter" idx="3"/>
          </p:nvPr>
        </p:nvSpPr>
        <p:spPr/>
        <p:txBody>
          <a:bodyPr/>
          <a:lstStyle/>
          <a:p>
            <a:r>
              <a:rPr lang="en-GB" dirty="0"/>
              <a:t>CRU – Copper market overview – </a:t>
            </a:r>
            <a:r>
              <a:rPr lang="en-GB" dirty="0" err="1"/>
              <a:t>ProyectMin</a:t>
            </a:r>
            <a:r>
              <a:rPr lang="en-GB" dirty="0"/>
              <a:t> 2025</a:t>
            </a:r>
          </a:p>
        </p:txBody>
      </p:sp>
      <p:sp>
        <p:nvSpPr>
          <p:cNvPr id="8" name="Content Placeholder 4">
            <a:extLst>
              <a:ext uri="{FF2B5EF4-FFF2-40B4-BE49-F238E27FC236}">
                <a16:creationId xmlns:a16="http://schemas.microsoft.com/office/drawing/2014/main" id="{3F7F0F35-2CBB-8C33-23DF-FDA8922B8E7F}"/>
              </a:ext>
            </a:extLst>
          </p:cNvPr>
          <p:cNvSpPr>
            <a:spLocks noGrp="1"/>
          </p:cNvSpPr>
          <p:nvPr>
            <p:ph sz="quarter" idx="13"/>
          </p:nvPr>
        </p:nvSpPr>
        <p:spPr>
          <a:xfrm>
            <a:off x="2106047" y="2435087"/>
            <a:ext cx="8080506" cy="3758143"/>
          </a:xfrm>
        </p:spPr>
        <p:txBody>
          <a:bodyPr>
            <a:noAutofit/>
          </a:bodyPr>
          <a:lstStyle/>
          <a:p>
            <a:pPr marL="457200" indent="-457200">
              <a:buClr>
                <a:schemeClr val="bg1"/>
              </a:buClr>
              <a:buFont typeface="+mj-lt"/>
              <a:buAutoNum type="arabicPeriod"/>
            </a:pPr>
            <a:r>
              <a:rPr lang="en-GB" sz="2800" dirty="0"/>
              <a:t>Global supply and demand drivers</a:t>
            </a:r>
          </a:p>
          <a:p>
            <a:pPr marL="457200" indent="-457200">
              <a:buClr>
                <a:schemeClr val="bg1"/>
              </a:buClr>
              <a:buFont typeface="+mj-lt"/>
              <a:buAutoNum type="arabicPeriod"/>
            </a:pPr>
            <a:r>
              <a:rPr lang="en-GB" sz="2800" dirty="0"/>
              <a:t>Challenges for project development</a:t>
            </a:r>
          </a:p>
          <a:p>
            <a:pPr marL="457200" indent="-457200">
              <a:buClr>
                <a:schemeClr val="bg1"/>
              </a:buClr>
              <a:buFont typeface="+mj-lt"/>
              <a:buAutoNum type="arabicPeriod"/>
            </a:pPr>
            <a:r>
              <a:rPr lang="en-GB" sz="2800" dirty="0"/>
              <a:t>Key takeaways</a:t>
            </a:r>
          </a:p>
          <a:p>
            <a:pPr marL="457200" indent="-457200">
              <a:buClr>
                <a:schemeClr val="bg1"/>
              </a:buClr>
              <a:buFont typeface="+mj-lt"/>
              <a:buAutoNum type="arabicPeriod"/>
            </a:pPr>
            <a:endParaRPr lang="en-GB" sz="2800" dirty="0"/>
          </a:p>
          <a:p>
            <a:pPr marL="457200" indent="-457200">
              <a:buClr>
                <a:schemeClr val="bg1"/>
              </a:buClr>
              <a:buFont typeface="+mj-lt"/>
              <a:buAutoNum type="arabicPeriod"/>
            </a:pPr>
            <a:endParaRPr lang="en-GB" sz="2800" dirty="0"/>
          </a:p>
          <a:p>
            <a:pPr marL="457200" indent="-457200">
              <a:buClr>
                <a:schemeClr val="bg1"/>
              </a:buClr>
              <a:buFont typeface="+mj-lt"/>
              <a:buAutoNum type="arabicPeriod"/>
            </a:pPr>
            <a:endParaRPr lang="en-GB" sz="2800" dirty="0"/>
          </a:p>
          <a:p>
            <a:pPr marL="457200" indent="-457200">
              <a:buClr>
                <a:schemeClr val="bg1"/>
              </a:buClr>
              <a:buFont typeface="+mj-lt"/>
              <a:buAutoNum type="arabicPeriod"/>
            </a:pPr>
            <a:endParaRPr lang="en-GB" sz="2800" dirty="0"/>
          </a:p>
        </p:txBody>
      </p:sp>
      <p:sp>
        <p:nvSpPr>
          <p:cNvPr id="9" name="Text Placeholder 5">
            <a:extLst>
              <a:ext uri="{FF2B5EF4-FFF2-40B4-BE49-F238E27FC236}">
                <a16:creationId xmlns:a16="http://schemas.microsoft.com/office/drawing/2014/main" id="{CCF468F4-E920-F462-8EDE-472FC1A0F6CF}"/>
              </a:ext>
            </a:extLst>
          </p:cNvPr>
          <p:cNvSpPr>
            <a:spLocks noGrp="1"/>
          </p:cNvSpPr>
          <p:nvPr>
            <p:ph type="body" sz="quarter" idx="14"/>
          </p:nvPr>
        </p:nvSpPr>
        <p:spPr>
          <a:xfrm>
            <a:off x="1252329" y="1601044"/>
            <a:ext cx="10197541" cy="684759"/>
          </a:xfrm>
        </p:spPr>
        <p:txBody>
          <a:bodyPr>
            <a:noAutofit/>
          </a:bodyPr>
          <a:lstStyle/>
          <a:p>
            <a:r>
              <a:rPr lang="en-GB" sz="3400" b="1" dirty="0"/>
              <a:t>Agenda for today…</a:t>
            </a:r>
            <a:endParaRPr lang="en-GB" sz="4400" b="1" i="1" dirty="0">
              <a:latin typeface="Garamond" panose="02020404030301010803" pitchFamily="18" charset="0"/>
            </a:endParaRPr>
          </a:p>
        </p:txBody>
      </p:sp>
    </p:spTree>
    <p:extLst>
      <p:ext uri="{BB962C8B-B14F-4D97-AF65-F5344CB8AC3E}">
        <p14:creationId xmlns:p14="http://schemas.microsoft.com/office/powerpoint/2010/main" val="376230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185A-CE59-9EFB-11BC-0A8FE8284D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56CD4-BABC-C330-CD0B-11BFE9570946}"/>
              </a:ext>
            </a:extLst>
          </p:cNvPr>
          <p:cNvSpPr>
            <a:spLocks noGrp="1"/>
          </p:cNvSpPr>
          <p:nvPr>
            <p:ph type="sldNum" sz="quarter" idx="4"/>
          </p:nvPr>
        </p:nvSpPr>
        <p:spPr/>
        <p:txBody>
          <a:bodyPr/>
          <a:lstStyle/>
          <a:p>
            <a:fld id="{562BA7E0-5F5E-EE41-AE8D-BD30ED9E17AD}" type="slidenum">
              <a:rPr lang="en-GB" smtClean="0"/>
              <a:pPr/>
              <a:t>3</a:t>
            </a:fld>
            <a:endParaRPr lang="en-GB"/>
          </a:p>
        </p:txBody>
      </p:sp>
      <p:sp>
        <p:nvSpPr>
          <p:cNvPr id="3" name="Footer Placeholder 2">
            <a:extLst>
              <a:ext uri="{FF2B5EF4-FFF2-40B4-BE49-F238E27FC236}">
                <a16:creationId xmlns:a16="http://schemas.microsoft.com/office/drawing/2014/main" id="{5B58ADE0-3792-69A9-AAD8-F5D046B76A60}"/>
              </a:ext>
            </a:extLst>
          </p:cNvPr>
          <p:cNvSpPr>
            <a:spLocks noGrp="1"/>
          </p:cNvSpPr>
          <p:nvPr>
            <p:ph type="ftr" sz="quarter" idx="3"/>
          </p:nvPr>
        </p:nvSpPr>
        <p:spPr/>
        <p:txBody>
          <a:bodyPr/>
          <a:lstStyle/>
          <a:p>
            <a:r>
              <a:rPr lang="en-GB" dirty="0"/>
              <a:t>CRU – Copper market overview – </a:t>
            </a:r>
            <a:r>
              <a:rPr lang="en-GB" dirty="0" err="1"/>
              <a:t>ProyectMin</a:t>
            </a:r>
            <a:r>
              <a:rPr lang="en-GB" dirty="0"/>
              <a:t> 2025</a:t>
            </a:r>
          </a:p>
        </p:txBody>
      </p:sp>
      <p:pic>
        <p:nvPicPr>
          <p:cNvPr id="10" name="Picture 9" descr="A diagram of different colored squares&#10;&#10;Description automatically generated">
            <a:extLst>
              <a:ext uri="{FF2B5EF4-FFF2-40B4-BE49-F238E27FC236}">
                <a16:creationId xmlns:a16="http://schemas.microsoft.com/office/drawing/2014/main" id="{B61EA4C6-538D-899D-126A-C1A2D681CE67}"/>
              </a:ext>
            </a:extLst>
          </p:cNvPr>
          <p:cNvPicPr>
            <a:picLocks noChangeAspect="1"/>
          </p:cNvPicPr>
          <p:nvPr/>
        </p:nvPicPr>
        <p:blipFill>
          <a:blip r:embed="rId2"/>
          <a:stretch>
            <a:fillRect/>
          </a:stretch>
        </p:blipFill>
        <p:spPr>
          <a:xfrm>
            <a:off x="2854887" y="1602125"/>
            <a:ext cx="6519617" cy="3955971"/>
          </a:xfrm>
          <a:prstGeom prst="rect">
            <a:avLst/>
          </a:prstGeom>
        </p:spPr>
      </p:pic>
      <p:sp>
        <p:nvSpPr>
          <p:cNvPr id="11" name="TextBox 10">
            <a:extLst>
              <a:ext uri="{FF2B5EF4-FFF2-40B4-BE49-F238E27FC236}">
                <a16:creationId xmlns:a16="http://schemas.microsoft.com/office/drawing/2014/main" id="{E7D7B680-B127-F863-ADC4-FBC3D298ED1F}"/>
              </a:ext>
            </a:extLst>
          </p:cNvPr>
          <p:cNvSpPr txBox="1"/>
          <p:nvPr/>
        </p:nvSpPr>
        <p:spPr>
          <a:xfrm>
            <a:off x="1282048" y="2568806"/>
            <a:ext cx="13468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Reliable data based on transparent methodologies</a:t>
            </a:r>
          </a:p>
        </p:txBody>
      </p:sp>
      <p:sp>
        <p:nvSpPr>
          <p:cNvPr id="12" name="TextBox 11">
            <a:extLst>
              <a:ext uri="{FF2B5EF4-FFF2-40B4-BE49-F238E27FC236}">
                <a16:creationId xmlns:a16="http://schemas.microsoft.com/office/drawing/2014/main" id="{3C7D75BC-8C13-AD0E-C636-7D3575634AC5}"/>
              </a:ext>
            </a:extLst>
          </p:cNvPr>
          <p:cNvSpPr txBox="1"/>
          <p:nvPr/>
        </p:nvSpPr>
        <p:spPr>
          <a:xfrm>
            <a:off x="1784386" y="4038922"/>
            <a:ext cx="134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 to analyst insight</a:t>
            </a:r>
          </a:p>
        </p:txBody>
      </p:sp>
      <p:sp>
        <p:nvSpPr>
          <p:cNvPr id="13" name="TextBox 12">
            <a:extLst>
              <a:ext uri="{FF2B5EF4-FFF2-40B4-BE49-F238E27FC236}">
                <a16:creationId xmlns:a16="http://schemas.microsoft.com/office/drawing/2014/main" id="{8C7A17F3-8ED7-815E-B3B5-EBBEF0EC1815}"/>
              </a:ext>
            </a:extLst>
          </p:cNvPr>
          <p:cNvSpPr txBox="1"/>
          <p:nvPr/>
        </p:nvSpPr>
        <p:spPr>
          <a:xfrm>
            <a:off x="2686583" y="5129238"/>
            <a:ext cx="18451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Custom advisory for strategic projects</a:t>
            </a:r>
          </a:p>
        </p:txBody>
      </p:sp>
      <p:sp>
        <p:nvSpPr>
          <p:cNvPr id="14" name="TextBox 13">
            <a:extLst>
              <a:ext uri="{FF2B5EF4-FFF2-40B4-BE49-F238E27FC236}">
                <a16:creationId xmlns:a16="http://schemas.microsoft.com/office/drawing/2014/main" id="{A43364FA-367D-5F4B-663E-33A3FEBC8ED0}"/>
              </a:ext>
            </a:extLst>
          </p:cNvPr>
          <p:cNvSpPr txBox="1"/>
          <p:nvPr/>
        </p:nvSpPr>
        <p:spPr>
          <a:xfrm>
            <a:off x="7822248" y="5129238"/>
            <a:ext cx="2092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Macroeconomics meets commodity markets</a:t>
            </a:r>
          </a:p>
        </p:txBody>
      </p:sp>
      <p:sp>
        <p:nvSpPr>
          <p:cNvPr id="15" name="TextBox 14">
            <a:extLst>
              <a:ext uri="{FF2B5EF4-FFF2-40B4-BE49-F238E27FC236}">
                <a16:creationId xmlns:a16="http://schemas.microsoft.com/office/drawing/2014/main" id="{39D053AF-66F9-5C3D-A4CD-81A1B200DB0E}"/>
              </a:ext>
            </a:extLst>
          </p:cNvPr>
          <p:cNvSpPr txBox="1"/>
          <p:nvPr/>
        </p:nvSpPr>
        <p:spPr>
          <a:xfrm>
            <a:off x="9364880" y="4044681"/>
            <a:ext cx="134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Analytics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advisory</a:t>
            </a:r>
          </a:p>
        </p:txBody>
      </p:sp>
      <p:sp>
        <p:nvSpPr>
          <p:cNvPr id="16" name="TextBox 15">
            <a:extLst>
              <a:ext uri="{FF2B5EF4-FFF2-40B4-BE49-F238E27FC236}">
                <a16:creationId xmlns:a16="http://schemas.microsoft.com/office/drawing/2014/main" id="{DB246A30-C8AE-9A22-A6E0-B9CB5C0C5CA1}"/>
              </a:ext>
            </a:extLst>
          </p:cNvPr>
          <p:cNvSpPr txBox="1"/>
          <p:nvPr/>
        </p:nvSpPr>
        <p:spPr>
          <a:xfrm>
            <a:off x="9710133" y="2513149"/>
            <a:ext cx="16275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Expert thought leadership</a:t>
            </a:r>
          </a:p>
        </p:txBody>
      </p:sp>
      <p:sp>
        <p:nvSpPr>
          <p:cNvPr id="17" name="TextBox 16">
            <a:extLst>
              <a:ext uri="{FF2B5EF4-FFF2-40B4-BE49-F238E27FC236}">
                <a16:creationId xmlns:a16="http://schemas.microsoft.com/office/drawing/2014/main" id="{1A2A5999-490F-9D33-E3AE-5EDB7EF14E9C}"/>
              </a:ext>
            </a:extLst>
          </p:cNvPr>
          <p:cNvSpPr txBox="1"/>
          <p:nvPr/>
        </p:nvSpPr>
        <p:spPr>
          <a:xfrm>
            <a:off x="5014834" y="3081503"/>
            <a:ext cx="2094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CRU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Knowledge Base</a:t>
            </a:r>
          </a:p>
        </p:txBody>
      </p:sp>
      <p:sp>
        <p:nvSpPr>
          <p:cNvPr id="18" name="TextBox 17">
            <a:extLst>
              <a:ext uri="{FF2B5EF4-FFF2-40B4-BE49-F238E27FC236}">
                <a16:creationId xmlns:a16="http://schemas.microsoft.com/office/drawing/2014/main" id="{7CD25CEF-406B-39DF-AE32-E19CF645A374}"/>
              </a:ext>
            </a:extLst>
          </p:cNvPr>
          <p:cNvSpPr txBox="1"/>
          <p:nvPr/>
        </p:nvSpPr>
        <p:spPr>
          <a:xfrm>
            <a:off x="8213722" y="2597197"/>
            <a:ext cx="11601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Events and Training</a:t>
            </a:r>
          </a:p>
        </p:txBody>
      </p:sp>
      <p:sp>
        <p:nvSpPr>
          <p:cNvPr id="19" name="TextBox 18">
            <a:extLst>
              <a:ext uri="{FF2B5EF4-FFF2-40B4-BE49-F238E27FC236}">
                <a16:creationId xmlns:a16="http://schemas.microsoft.com/office/drawing/2014/main" id="{F2978A27-DE31-C8AD-3397-D66AB910D2CC}"/>
              </a:ext>
            </a:extLst>
          </p:cNvPr>
          <p:cNvSpPr txBox="1"/>
          <p:nvPr/>
        </p:nvSpPr>
        <p:spPr>
          <a:xfrm>
            <a:off x="7821430" y="4288435"/>
            <a:ext cx="11601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Sustainability</a:t>
            </a:r>
          </a:p>
        </p:txBody>
      </p:sp>
      <p:pic>
        <p:nvPicPr>
          <p:cNvPr id="20" name="Picture 19" descr="A green logo with arrows&#10;&#10;Description automatically generated">
            <a:extLst>
              <a:ext uri="{FF2B5EF4-FFF2-40B4-BE49-F238E27FC236}">
                <a16:creationId xmlns:a16="http://schemas.microsoft.com/office/drawing/2014/main" id="{6D2F34BC-DD7B-9B30-CC22-53143717A6FE}"/>
              </a:ext>
            </a:extLst>
          </p:cNvPr>
          <p:cNvPicPr>
            <a:picLocks noChangeAspect="1"/>
          </p:cNvPicPr>
          <p:nvPr/>
        </p:nvPicPr>
        <p:blipFill>
          <a:blip r:embed="rId3"/>
          <a:stretch>
            <a:fillRect/>
          </a:stretch>
        </p:blipFill>
        <p:spPr>
          <a:xfrm>
            <a:off x="7935546" y="3594854"/>
            <a:ext cx="907473" cy="712194"/>
          </a:xfrm>
          <a:prstGeom prst="rect">
            <a:avLst/>
          </a:prstGeom>
        </p:spPr>
      </p:pic>
      <p:sp>
        <p:nvSpPr>
          <p:cNvPr id="21" name="TextBox 20">
            <a:extLst>
              <a:ext uri="{FF2B5EF4-FFF2-40B4-BE49-F238E27FC236}">
                <a16:creationId xmlns:a16="http://schemas.microsoft.com/office/drawing/2014/main" id="{228669C1-E98D-82BA-6489-E405C9214406}"/>
              </a:ext>
            </a:extLst>
          </p:cNvPr>
          <p:cNvSpPr txBox="1"/>
          <p:nvPr/>
        </p:nvSpPr>
        <p:spPr>
          <a:xfrm>
            <a:off x="4656208" y="5211370"/>
            <a:ext cx="11601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Consultants</a:t>
            </a:r>
          </a:p>
        </p:txBody>
      </p:sp>
      <p:sp>
        <p:nvSpPr>
          <p:cNvPr id="22" name="TextBox 21">
            <a:extLst>
              <a:ext uri="{FF2B5EF4-FFF2-40B4-BE49-F238E27FC236}">
                <a16:creationId xmlns:a16="http://schemas.microsoft.com/office/drawing/2014/main" id="{9DD50B44-6A8B-2F54-A5A6-CAFB7B1DA179}"/>
              </a:ext>
            </a:extLst>
          </p:cNvPr>
          <p:cNvSpPr txBox="1"/>
          <p:nvPr/>
        </p:nvSpPr>
        <p:spPr>
          <a:xfrm>
            <a:off x="2822601" y="2621595"/>
            <a:ext cx="11601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Data Excellence</a:t>
            </a:r>
          </a:p>
        </p:txBody>
      </p:sp>
      <p:sp>
        <p:nvSpPr>
          <p:cNvPr id="23" name="TextBox 22">
            <a:extLst>
              <a:ext uri="{FF2B5EF4-FFF2-40B4-BE49-F238E27FC236}">
                <a16:creationId xmlns:a16="http://schemas.microsoft.com/office/drawing/2014/main" id="{5B40B86B-A1BB-92B1-8512-83348AF027EC}"/>
              </a:ext>
            </a:extLst>
          </p:cNvPr>
          <p:cNvSpPr txBox="1"/>
          <p:nvPr/>
        </p:nvSpPr>
        <p:spPr>
          <a:xfrm>
            <a:off x="6300827" y="5207703"/>
            <a:ext cx="11601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Economists</a:t>
            </a:r>
          </a:p>
        </p:txBody>
      </p:sp>
      <p:sp>
        <p:nvSpPr>
          <p:cNvPr id="24" name="TextBox 23">
            <a:extLst>
              <a:ext uri="{FF2B5EF4-FFF2-40B4-BE49-F238E27FC236}">
                <a16:creationId xmlns:a16="http://schemas.microsoft.com/office/drawing/2014/main" id="{5C3EA7FA-B61F-0648-A69B-D9D13ED9B6AD}"/>
              </a:ext>
            </a:extLst>
          </p:cNvPr>
          <p:cNvSpPr txBox="1"/>
          <p:nvPr/>
        </p:nvSpPr>
        <p:spPr>
          <a:xfrm>
            <a:off x="3210467" y="4307048"/>
            <a:ext cx="11601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Analysts</a:t>
            </a:r>
          </a:p>
        </p:txBody>
      </p:sp>
      <p:pic>
        <p:nvPicPr>
          <p:cNvPr id="25" name="Graphic 24" descr="Blueprint outline">
            <a:extLst>
              <a:ext uri="{FF2B5EF4-FFF2-40B4-BE49-F238E27FC236}">
                <a16:creationId xmlns:a16="http://schemas.microsoft.com/office/drawing/2014/main" id="{D2B6317B-2C71-23F0-94A1-D9E38CAD2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6910" y="1823324"/>
            <a:ext cx="1258179" cy="1258179"/>
          </a:xfrm>
          <a:prstGeom prst="rect">
            <a:avLst/>
          </a:prstGeom>
        </p:spPr>
      </p:pic>
      <p:pic>
        <p:nvPicPr>
          <p:cNvPr id="26" name="Graphic 25" descr="Group brainstorm with solid fill">
            <a:extLst>
              <a:ext uri="{FF2B5EF4-FFF2-40B4-BE49-F238E27FC236}">
                <a16:creationId xmlns:a16="http://schemas.microsoft.com/office/drawing/2014/main" id="{BD6EC981-4A7D-CC29-4DE4-FE7C7AD93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9513" y="4358457"/>
            <a:ext cx="895588" cy="895588"/>
          </a:xfrm>
          <a:prstGeom prst="rect">
            <a:avLst/>
          </a:prstGeom>
        </p:spPr>
      </p:pic>
      <p:pic>
        <p:nvPicPr>
          <p:cNvPr id="27" name="Graphic 26" descr="Users outline">
            <a:extLst>
              <a:ext uri="{FF2B5EF4-FFF2-40B4-BE49-F238E27FC236}">
                <a16:creationId xmlns:a16="http://schemas.microsoft.com/office/drawing/2014/main" id="{49738CEF-5B87-C79E-2C62-281EBC3C97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4316" y="1994188"/>
            <a:ext cx="742325" cy="742325"/>
          </a:xfrm>
          <a:prstGeom prst="rect">
            <a:avLst/>
          </a:prstGeom>
        </p:spPr>
      </p:pic>
      <p:pic>
        <p:nvPicPr>
          <p:cNvPr id="28" name="Graphic 27" descr="Upward trend with solid fill">
            <a:extLst>
              <a:ext uri="{FF2B5EF4-FFF2-40B4-BE49-F238E27FC236}">
                <a16:creationId xmlns:a16="http://schemas.microsoft.com/office/drawing/2014/main" id="{61C78800-1AB7-74E1-6ED9-19107D3310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47964" y="4463610"/>
            <a:ext cx="792265" cy="792265"/>
          </a:xfrm>
          <a:prstGeom prst="rect">
            <a:avLst/>
          </a:prstGeom>
        </p:spPr>
      </p:pic>
      <p:pic>
        <p:nvPicPr>
          <p:cNvPr id="29" name="Graphic 28" descr="Artificial Intelligence outline">
            <a:extLst>
              <a:ext uri="{FF2B5EF4-FFF2-40B4-BE49-F238E27FC236}">
                <a16:creationId xmlns:a16="http://schemas.microsoft.com/office/drawing/2014/main" id="{804EAD78-CC01-8AF5-26FC-9B496CF5A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40614" y="3628451"/>
            <a:ext cx="712194" cy="712194"/>
          </a:xfrm>
          <a:prstGeom prst="rect">
            <a:avLst/>
          </a:prstGeom>
        </p:spPr>
      </p:pic>
      <p:pic>
        <p:nvPicPr>
          <p:cNvPr id="30" name="Graphic 29" descr="Statistics with solid fill">
            <a:extLst>
              <a:ext uri="{FF2B5EF4-FFF2-40B4-BE49-F238E27FC236}">
                <a16:creationId xmlns:a16="http://schemas.microsoft.com/office/drawing/2014/main" id="{886693DB-0E4D-2FA8-A2B5-BEC8AFCF68C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97814" y="2039849"/>
            <a:ext cx="646332" cy="646332"/>
          </a:xfrm>
          <a:prstGeom prst="rect">
            <a:avLst/>
          </a:prstGeom>
        </p:spPr>
      </p:pic>
      <p:sp>
        <p:nvSpPr>
          <p:cNvPr id="31" name="Title 7">
            <a:extLst>
              <a:ext uri="{FF2B5EF4-FFF2-40B4-BE49-F238E27FC236}">
                <a16:creationId xmlns:a16="http://schemas.microsoft.com/office/drawing/2014/main" id="{FD745681-E93B-4E25-FFFC-84824F01FBB9}"/>
              </a:ext>
            </a:extLst>
          </p:cNvPr>
          <p:cNvSpPr txBox="1">
            <a:spLocks/>
          </p:cNvSpPr>
          <p:nvPr/>
        </p:nvSpPr>
        <p:spPr>
          <a:xfrm>
            <a:off x="1505778" y="319266"/>
            <a:ext cx="9954025" cy="803053"/>
          </a:xfrm>
          <a:prstGeom prst="rect">
            <a:avLst/>
          </a:prstGeom>
        </p:spPr>
        <p:txBody>
          <a:bodyPr vert="horz">
            <a:normAutofit/>
          </a:bodyPr>
          <a:lst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GB" sz="2800" dirty="0"/>
              <a:t>Strategy built from a </a:t>
            </a:r>
            <a:r>
              <a:rPr lang="en-GB" sz="4000" i="1" dirty="0">
                <a:latin typeface="Garamond" panose="02020404030301010803" pitchFamily="18" charset="0"/>
              </a:rPr>
              <a:t>powerful</a:t>
            </a:r>
            <a:r>
              <a:rPr lang="en-GB" sz="2800" dirty="0"/>
              <a:t> knowledge-base</a:t>
            </a:r>
          </a:p>
        </p:txBody>
      </p:sp>
    </p:spTree>
    <p:extLst>
      <p:ext uri="{BB962C8B-B14F-4D97-AF65-F5344CB8AC3E}">
        <p14:creationId xmlns:p14="http://schemas.microsoft.com/office/powerpoint/2010/main" val="39364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00E901-E4A2-8B29-E882-B40A6AF66EF6}"/>
              </a:ext>
            </a:extLst>
          </p:cNvPr>
          <p:cNvSpPr>
            <a:spLocks noGrp="1"/>
          </p:cNvSpPr>
          <p:nvPr>
            <p:ph type="body" sz="quarter" idx="13"/>
          </p:nvPr>
        </p:nvSpPr>
        <p:spPr/>
        <p:txBody>
          <a:bodyPr/>
          <a:lstStyle/>
          <a:p>
            <a:r>
              <a:rPr lang="en-GB" sz="4000" dirty="0"/>
              <a:t>Global supply and demand drivers</a:t>
            </a:r>
          </a:p>
        </p:txBody>
      </p:sp>
      <p:sp>
        <p:nvSpPr>
          <p:cNvPr id="3" name="Slide Number Placeholder 2">
            <a:extLst>
              <a:ext uri="{FF2B5EF4-FFF2-40B4-BE49-F238E27FC236}">
                <a16:creationId xmlns:a16="http://schemas.microsoft.com/office/drawing/2014/main" id="{1D35AF70-4A1F-87A6-6C4C-224ECC32B8C4}"/>
              </a:ext>
            </a:extLst>
          </p:cNvPr>
          <p:cNvSpPr>
            <a:spLocks noGrp="1"/>
          </p:cNvSpPr>
          <p:nvPr>
            <p:ph type="sldNum" sz="quarter" idx="4"/>
          </p:nvPr>
        </p:nvSpPr>
        <p:spPr/>
        <p:txBody>
          <a:bodyPr/>
          <a:lstStyle/>
          <a:p>
            <a:fld id="{562BA7E0-5F5E-EE41-AE8D-BD30ED9E17AD}" type="slidenum">
              <a:rPr lang="en-GB" smtClean="0"/>
              <a:pPr/>
              <a:t>4</a:t>
            </a:fld>
            <a:endParaRPr lang="en-GB"/>
          </a:p>
        </p:txBody>
      </p:sp>
      <p:sp>
        <p:nvSpPr>
          <p:cNvPr id="5" name="Footer Placeholder 2">
            <a:extLst>
              <a:ext uri="{FF2B5EF4-FFF2-40B4-BE49-F238E27FC236}">
                <a16:creationId xmlns:a16="http://schemas.microsoft.com/office/drawing/2014/main" id="{AE2D2048-9351-F548-8B9B-4ED738E28471}"/>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391710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434F-010B-DE84-F0EE-A63C0A7C3A03}"/>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46B8E3C-8B13-73E0-6C03-81163B1E84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3" name="think-cell data - do not delete" hidden="1">
                        <a:extLst>
                          <a:ext uri="{FF2B5EF4-FFF2-40B4-BE49-F238E27FC236}">
                            <a16:creationId xmlns:a16="http://schemas.microsoft.com/office/drawing/2014/main" id="{B46B8E3C-8B13-73E0-6C03-81163B1E84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6ED3E63-2FEC-5BEA-DF26-9970916DDD53}"/>
              </a:ext>
            </a:extLst>
          </p:cNvPr>
          <p:cNvSpPr>
            <a:spLocks noGrp="1"/>
          </p:cNvSpPr>
          <p:nvPr>
            <p:ph type="title"/>
          </p:nvPr>
        </p:nvSpPr>
        <p:spPr>
          <a:xfrm>
            <a:off x="1340270" y="256008"/>
            <a:ext cx="10584000" cy="803053"/>
          </a:xfrm>
        </p:spPr>
        <p:txBody>
          <a:bodyPr vert="horz"/>
          <a:lstStyle/>
          <a:p>
            <a:r>
              <a:rPr lang="en-US" sz="2800" dirty="0"/>
              <a:t>Long-term demand story remains strong</a:t>
            </a:r>
            <a:endParaRPr lang="en-GB" sz="2800" dirty="0"/>
          </a:p>
        </p:txBody>
      </p:sp>
      <p:sp>
        <p:nvSpPr>
          <p:cNvPr id="5" name="Slide Number Placeholder 4">
            <a:extLst>
              <a:ext uri="{FF2B5EF4-FFF2-40B4-BE49-F238E27FC236}">
                <a16:creationId xmlns:a16="http://schemas.microsoft.com/office/drawing/2014/main" id="{C256E7FB-7A99-F0DB-41E9-2FCC8AB15A15}"/>
              </a:ext>
            </a:extLst>
          </p:cNvPr>
          <p:cNvSpPr>
            <a:spLocks noGrp="1"/>
          </p:cNvSpPr>
          <p:nvPr>
            <p:ph type="sldNum" sz="quarter" idx="4"/>
          </p:nvPr>
        </p:nvSpPr>
        <p:spPr/>
        <p:txBody>
          <a:bodyPr/>
          <a:lstStyle/>
          <a:p>
            <a:fld id="{562BA7E0-5F5E-EE41-AE8D-BD30ED9E17AD}" type="slidenum">
              <a:rPr lang="en-GB" smtClean="0"/>
              <a:pPr/>
              <a:t>5</a:t>
            </a:fld>
            <a:endParaRPr lang="en-GB"/>
          </a:p>
        </p:txBody>
      </p:sp>
      <p:sp>
        <p:nvSpPr>
          <p:cNvPr id="7" name="Text Placeholder 5">
            <a:extLst>
              <a:ext uri="{FF2B5EF4-FFF2-40B4-BE49-F238E27FC236}">
                <a16:creationId xmlns:a16="http://schemas.microsoft.com/office/drawing/2014/main" id="{3256C2AA-0B06-79CB-E0D5-8479DE9F7591}"/>
              </a:ext>
            </a:extLst>
          </p:cNvPr>
          <p:cNvSpPr txBox="1">
            <a:spLocks/>
          </p:cNvSpPr>
          <p:nvPr/>
        </p:nvSpPr>
        <p:spPr>
          <a:xfrm>
            <a:off x="360317" y="1640525"/>
            <a:ext cx="5406572" cy="328080"/>
          </a:xfrm>
          <a:prstGeom prst="rect">
            <a:avLst/>
          </a:prstGeom>
        </p:spPr>
        <p:txBody>
          <a:bodyPr anchor="ct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dirty="0">
                <a:solidFill>
                  <a:schemeClr val="tx1"/>
                </a:solidFill>
              </a:rPr>
              <a:t>Global refined copper consumption, 2015-2050, Mt</a:t>
            </a:r>
          </a:p>
        </p:txBody>
      </p:sp>
      <p:graphicFrame>
        <p:nvGraphicFramePr>
          <p:cNvPr id="10" name="Content Placeholder 15">
            <a:extLst>
              <a:ext uri="{FF2B5EF4-FFF2-40B4-BE49-F238E27FC236}">
                <a16:creationId xmlns:a16="http://schemas.microsoft.com/office/drawing/2014/main" id="{E9914F68-E908-3DC3-1BDC-63E68B8322A4}"/>
              </a:ext>
            </a:extLst>
          </p:cNvPr>
          <p:cNvGraphicFramePr>
            <a:graphicFrameLocks/>
          </p:cNvGraphicFramePr>
          <p:nvPr>
            <p:extLst>
              <p:ext uri="{D42A27DB-BD31-4B8C-83A1-F6EECF244321}">
                <p14:modId xmlns:p14="http://schemas.microsoft.com/office/powerpoint/2010/main" val="133855958"/>
              </p:ext>
            </p:extLst>
          </p:nvPr>
        </p:nvGraphicFramePr>
        <p:xfrm>
          <a:off x="366713" y="1875453"/>
          <a:ext cx="5400675" cy="4195147"/>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 Placeholder 8">
            <a:extLst>
              <a:ext uri="{FF2B5EF4-FFF2-40B4-BE49-F238E27FC236}">
                <a16:creationId xmlns:a16="http://schemas.microsoft.com/office/drawing/2014/main" id="{57B37138-7054-95FD-3B47-DF53E9481894}"/>
              </a:ext>
            </a:extLst>
          </p:cNvPr>
          <p:cNvSpPr txBox="1">
            <a:spLocks/>
          </p:cNvSpPr>
          <p:nvPr/>
        </p:nvSpPr>
        <p:spPr>
          <a:xfrm>
            <a:off x="6424114" y="1640525"/>
            <a:ext cx="5399999" cy="328080"/>
          </a:xfrm>
          <a:prstGeom prst="rect">
            <a:avLst/>
          </a:prstGeom>
        </p:spPr>
        <p:txBody>
          <a:bodyPr anchor="ctr"/>
          <a:lstStyle>
            <a:defPPr>
              <a:defRPr lang="en-US"/>
            </a:defPPr>
            <a:lvl1pPr indent="0">
              <a:lnSpc>
                <a:spcPct val="90000"/>
              </a:lnSpc>
              <a:spcBef>
                <a:spcPts val="1000"/>
              </a:spcBef>
              <a:buClr>
                <a:srgbClr val="4F9BD5"/>
              </a:buClr>
              <a:buFont typeface="Arial" panose="020B0604020202020204" pitchFamily="34" charset="0"/>
              <a:buNone/>
              <a:defRPr sz="1400">
                <a:latin typeface="Arial" panose="020B0604020202020204" pitchFamily="34" charset="0"/>
                <a:ea typeface="Helvetica Neue" panose="02000503000000020004" pitchFamily="2" charset="0"/>
                <a:cs typeface="Arial" panose="020B0604020202020204" pitchFamily="34" charset="0"/>
              </a:defRPr>
            </a:lvl1pPr>
            <a:lvl2pPr marL="685800" indent="-228600">
              <a:lnSpc>
                <a:spcPct val="90000"/>
              </a:lnSpc>
              <a:spcBef>
                <a:spcPts val="500"/>
              </a:spcBef>
              <a:buClr>
                <a:srgbClr val="4F9BD5"/>
              </a:buClr>
              <a:buFont typeface="Arial" panose="020B0604020202020204" pitchFamily="34" charset="0"/>
              <a:buChar char="•"/>
              <a:defRPr sz="20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nSpc>
                <a:spcPct val="90000"/>
              </a:lnSpc>
              <a:spcBef>
                <a:spcPts val="500"/>
              </a:spcBef>
              <a:buClr>
                <a:srgbClr val="4F9BD5"/>
              </a:buClr>
              <a:buFont typeface="Arial" panose="020B0604020202020204" pitchFamily="34" charset="0"/>
              <a:buChar char="•"/>
              <a:defRPr>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nSpc>
                <a:spcPct val="90000"/>
              </a:lnSpc>
              <a:spcBef>
                <a:spcPts val="500"/>
              </a:spcBef>
              <a:buClr>
                <a:srgbClr val="4F9BD5"/>
              </a:buClr>
              <a:buFont typeface="Arial" panose="020B0604020202020204" pitchFamily="34" charset="0"/>
              <a:buChar char="•"/>
              <a:defRPr sz="16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nSpc>
                <a:spcPct val="90000"/>
              </a:lnSpc>
              <a:spcBef>
                <a:spcPts val="500"/>
              </a:spcBef>
              <a:buClr>
                <a:srgbClr val="4F9BD5"/>
              </a:buClr>
              <a:buFont typeface="Arial" panose="020B0604020202020204" pitchFamily="34" charset="0"/>
              <a:buChar char="•"/>
              <a:defRPr sz="16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Cumulative copper metal demand by sector, 2025-35, Mt</a:t>
            </a:r>
            <a:endParaRPr lang="es-ES" sz="1200" b="1" dirty="0"/>
          </a:p>
        </p:txBody>
      </p:sp>
      <p:graphicFrame>
        <p:nvGraphicFramePr>
          <p:cNvPr id="18" name="Content Placeholder 18">
            <a:extLst>
              <a:ext uri="{FF2B5EF4-FFF2-40B4-BE49-F238E27FC236}">
                <a16:creationId xmlns:a16="http://schemas.microsoft.com/office/drawing/2014/main" id="{0BCEA563-5514-8460-4BEC-898C416C3AE1}"/>
              </a:ext>
            </a:extLst>
          </p:cNvPr>
          <p:cNvGraphicFramePr>
            <a:graphicFrameLocks/>
          </p:cNvGraphicFramePr>
          <p:nvPr/>
        </p:nvGraphicFramePr>
        <p:xfrm>
          <a:off x="6424614" y="1875453"/>
          <a:ext cx="5400000" cy="419514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 Placeholder 9">
            <a:extLst>
              <a:ext uri="{FF2B5EF4-FFF2-40B4-BE49-F238E27FC236}">
                <a16:creationId xmlns:a16="http://schemas.microsoft.com/office/drawing/2014/main" id="{4AF0B219-7E40-DB24-BEAD-473AFE2ECF88}"/>
              </a:ext>
            </a:extLst>
          </p:cNvPr>
          <p:cNvSpPr txBox="1">
            <a:spLocks/>
          </p:cNvSpPr>
          <p:nvPr/>
        </p:nvSpPr>
        <p:spPr>
          <a:xfrm>
            <a:off x="360316" y="6305528"/>
            <a:ext cx="11072989" cy="188037"/>
          </a:xfrm>
          <a:prstGeom prst="rect">
            <a:avLst/>
          </a:prstGeom>
        </p:spPr>
        <p:txBody>
          <a:bodyP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rgbClr val="040010"/>
                </a:solidFill>
              </a:rPr>
              <a:t>DATA: CRU</a:t>
            </a:r>
            <a:endParaRPr lang="es-ES" sz="900" dirty="0">
              <a:solidFill>
                <a:srgbClr val="040010"/>
              </a:solidFill>
            </a:endParaRPr>
          </a:p>
        </p:txBody>
      </p:sp>
      <p:sp>
        <p:nvSpPr>
          <p:cNvPr id="3" name="Footer Placeholder 2">
            <a:extLst>
              <a:ext uri="{FF2B5EF4-FFF2-40B4-BE49-F238E27FC236}">
                <a16:creationId xmlns:a16="http://schemas.microsoft.com/office/drawing/2014/main" id="{CDA6E912-B54C-613E-24B0-A88A23AD9FDE}"/>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239009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1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E194-B899-3ACF-C19B-A9FF4B129A68}"/>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73D2302-ED6D-727B-8724-AB71F189EA13}"/>
              </a:ext>
            </a:extLst>
          </p:cNvPr>
          <p:cNvGraphicFramePr>
            <a:graphicFrameLocks noChangeAspect="1"/>
          </p:cNvGraphicFramePr>
          <p:nvPr>
            <p:custDataLst>
              <p:tags r:id="rId1"/>
            </p:custDataLst>
            <p:extLst>
              <p:ext uri="{D42A27DB-BD31-4B8C-83A1-F6EECF244321}">
                <p14:modId xmlns:p14="http://schemas.microsoft.com/office/powerpoint/2010/main" val="246939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9" name="think-cell data - do not delete" hidden="1">
                        <a:extLst>
                          <a:ext uri="{FF2B5EF4-FFF2-40B4-BE49-F238E27FC236}">
                            <a16:creationId xmlns:a16="http://schemas.microsoft.com/office/drawing/2014/main" id="{873D2302-ED6D-727B-8724-AB71F189E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1AA7B7A-595E-22E2-7055-12F26EBFD651}"/>
              </a:ext>
            </a:extLst>
          </p:cNvPr>
          <p:cNvSpPr>
            <a:spLocks noGrp="1"/>
          </p:cNvSpPr>
          <p:nvPr>
            <p:ph type="title"/>
          </p:nvPr>
        </p:nvSpPr>
        <p:spPr>
          <a:xfrm>
            <a:off x="1183141" y="283440"/>
            <a:ext cx="10853347" cy="803053"/>
          </a:xfrm>
        </p:spPr>
        <p:txBody>
          <a:bodyPr vert="horz"/>
          <a:lstStyle/>
          <a:p>
            <a:r>
              <a:rPr lang="en-US" sz="2800" dirty="0"/>
              <a:t>Supply gap to 2035 reflects a unique opportunity to invest in copper</a:t>
            </a:r>
            <a:endParaRPr lang="en-GB" sz="2800" dirty="0"/>
          </a:p>
        </p:txBody>
      </p:sp>
      <p:sp>
        <p:nvSpPr>
          <p:cNvPr id="5" name="Slide Number Placeholder 4">
            <a:extLst>
              <a:ext uri="{FF2B5EF4-FFF2-40B4-BE49-F238E27FC236}">
                <a16:creationId xmlns:a16="http://schemas.microsoft.com/office/drawing/2014/main" id="{6657AA80-B9F7-2CD8-4BD7-FCA981708005}"/>
              </a:ext>
            </a:extLst>
          </p:cNvPr>
          <p:cNvSpPr>
            <a:spLocks noGrp="1"/>
          </p:cNvSpPr>
          <p:nvPr>
            <p:ph type="sldNum" sz="quarter" idx="4"/>
          </p:nvPr>
        </p:nvSpPr>
        <p:spPr/>
        <p:txBody>
          <a:bodyPr/>
          <a:lstStyle/>
          <a:p>
            <a:fld id="{562BA7E0-5F5E-EE41-AE8D-BD30ED9E17AD}" type="slidenum">
              <a:rPr lang="en-GB" smtClean="0"/>
              <a:pPr/>
              <a:t>6</a:t>
            </a:fld>
            <a:endParaRPr lang="en-GB"/>
          </a:p>
        </p:txBody>
      </p:sp>
      <p:graphicFrame>
        <p:nvGraphicFramePr>
          <p:cNvPr id="12" name="Content Placeholder 10">
            <a:extLst>
              <a:ext uri="{FF2B5EF4-FFF2-40B4-BE49-F238E27FC236}">
                <a16:creationId xmlns:a16="http://schemas.microsoft.com/office/drawing/2014/main" id="{FE1147A1-B939-8167-2E48-D3D892449F57}"/>
              </a:ext>
            </a:extLst>
          </p:cNvPr>
          <p:cNvGraphicFramePr>
            <a:graphicFrameLocks/>
          </p:cNvGraphicFramePr>
          <p:nvPr>
            <p:extLst>
              <p:ext uri="{D42A27DB-BD31-4B8C-83A1-F6EECF244321}">
                <p14:modId xmlns:p14="http://schemas.microsoft.com/office/powerpoint/2010/main" val="555206499"/>
              </p:ext>
            </p:extLst>
          </p:nvPr>
        </p:nvGraphicFramePr>
        <p:xfrm>
          <a:off x="360316" y="1546891"/>
          <a:ext cx="5556298" cy="4377308"/>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02FB5D31-9DBD-D585-FEA7-D7ED29F6EC28}"/>
                  </a:ext>
                </a:extLst>
              </p:cNvPr>
              <p:cNvGraphicFramePr/>
              <p:nvPr>
                <p:extLst>
                  <p:ext uri="{D42A27DB-BD31-4B8C-83A1-F6EECF244321}">
                    <p14:modId xmlns:p14="http://schemas.microsoft.com/office/powerpoint/2010/main" val="2144428490"/>
                  </p:ext>
                </p:extLst>
              </p:nvPr>
            </p:nvGraphicFramePr>
            <p:xfrm>
              <a:off x="6275388" y="1832782"/>
              <a:ext cx="5508993" cy="4023896"/>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7" name="Chart 16">
                <a:extLst>
                  <a:ext uri="{FF2B5EF4-FFF2-40B4-BE49-F238E27FC236}">
                    <a16:creationId xmlns:a16="http://schemas.microsoft.com/office/drawing/2014/main" id="{02FB5D31-9DBD-D585-FEA7-D7ED29F6EC28}"/>
                  </a:ext>
                </a:extLst>
              </p:cNvPr>
              <p:cNvPicPr>
                <a:picLocks noGrp="1" noRot="1" noChangeAspect="1" noMove="1" noResize="1" noEditPoints="1" noAdjustHandles="1" noChangeArrowheads="1" noChangeShapeType="1"/>
              </p:cNvPicPr>
              <p:nvPr/>
            </p:nvPicPr>
            <p:blipFill>
              <a:blip r:embed="rId8"/>
              <a:stretch>
                <a:fillRect/>
              </a:stretch>
            </p:blipFill>
            <p:spPr>
              <a:xfrm>
                <a:off x="6275388" y="1832782"/>
                <a:ext cx="5508993" cy="4023896"/>
              </a:xfrm>
              <a:prstGeom prst="rect">
                <a:avLst/>
              </a:prstGeom>
            </p:spPr>
          </p:pic>
        </mc:Fallback>
      </mc:AlternateContent>
      <p:sp>
        <p:nvSpPr>
          <p:cNvPr id="21" name="Text Placeholder 9">
            <a:extLst>
              <a:ext uri="{FF2B5EF4-FFF2-40B4-BE49-F238E27FC236}">
                <a16:creationId xmlns:a16="http://schemas.microsoft.com/office/drawing/2014/main" id="{AA101FD8-0781-9DA1-CF35-F6B6DC47EA86}"/>
              </a:ext>
            </a:extLst>
          </p:cNvPr>
          <p:cNvSpPr txBox="1">
            <a:spLocks/>
          </p:cNvSpPr>
          <p:nvPr/>
        </p:nvSpPr>
        <p:spPr>
          <a:xfrm>
            <a:off x="360316" y="6305528"/>
            <a:ext cx="11072989" cy="188037"/>
          </a:xfrm>
          <a:prstGeom prst="rect">
            <a:avLst/>
          </a:prstGeom>
        </p:spPr>
        <p:txBody>
          <a:bodyP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rgbClr val="040010"/>
                </a:solidFill>
              </a:rPr>
              <a:t>DATA: CRU</a:t>
            </a:r>
            <a:endParaRPr lang="es-ES" sz="900" dirty="0">
              <a:solidFill>
                <a:srgbClr val="040010"/>
              </a:solidFill>
            </a:endParaRPr>
          </a:p>
        </p:txBody>
      </p:sp>
      <p:sp>
        <p:nvSpPr>
          <p:cNvPr id="24" name="Text Placeholder 4">
            <a:extLst>
              <a:ext uri="{FF2B5EF4-FFF2-40B4-BE49-F238E27FC236}">
                <a16:creationId xmlns:a16="http://schemas.microsoft.com/office/drawing/2014/main" id="{44110B6B-0734-2C8C-8E96-F8D078DD9023}"/>
              </a:ext>
            </a:extLst>
          </p:cNvPr>
          <p:cNvSpPr>
            <a:spLocks noGrp="1"/>
          </p:cNvSpPr>
          <p:nvPr/>
        </p:nvSpPr>
        <p:spPr>
          <a:xfrm>
            <a:off x="279918" y="1467822"/>
            <a:ext cx="5995470" cy="321251"/>
          </a:xfrm>
          <a:prstGeom prst="rect">
            <a:avLst/>
          </a:prstGeom>
          <a:noFill/>
          <a:effectLst/>
        </p:spPr>
        <p:txBody>
          <a:bodyPr vert="horz" lIns="0" tIns="108000" rIns="108000" bIns="108000" rtlCol="0" anchor="ctr" anchorCtr="0">
            <a:noAutofit/>
          </a:bodyPr>
          <a:lstStyle>
            <a:lvl1pPr marL="0" indent="0" algn="l" defTabSz="919569" rtl="0" eaLnBrk="1" latinLnBrk="0" hangingPunct="1">
              <a:lnSpc>
                <a:spcPct val="100000"/>
              </a:lnSpc>
              <a:spcBef>
                <a:spcPts val="800"/>
              </a:spcBef>
              <a:spcAft>
                <a:spcPts val="200"/>
              </a:spcAft>
              <a:buFont typeface="Arial" panose="020B0604020202020204" pitchFamily="34" charset="0"/>
              <a:buNone/>
              <a:defRPr sz="1600" b="0" kern="1200">
                <a:solidFill>
                  <a:schemeClr val="tx2"/>
                </a:solidFill>
                <a:latin typeface="+mn-lt"/>
                <a:ea typeface="+mn-ea"/>
                <a:cs typeface="+mn-cs"/>
              </a:defRPr>
            </a:lvl1pPr>
            <a:lvl2pPr marL="0" indent="0" algn="l" defTabSz="919569" rtl="0" eaLnBrk="1" latinLnBrk="0" hangingPunct="1">
              <a:lnSpc>
                <a:spcPct val="100000"/>
              </a:lnSpc>
              <a:spcBef>
                <a:spcPts val="200"/>
              </a:spcBef>
              <a:spcAft>
                <a:spcPts val="200"/>
              </a:spcAft>
              <a:buClr>
                <a:schemeClr val="accent2"/>
              </a:buClr>
              <a:buFont typeface="Arial" pitchFamily="34" charset="0"/>
              <a:buNone/>
              <a:defRPr sz="1300" kern="1200">
                <a:solidFill>
                  <a:schemeClr val="tx1"/>
                </a:solidFill>
                <a:latin typeface="+mn-lt"/>
                <a:ea typeface="+mn-ea"/>
                <a:cs typeface="+mn-cs"/>
              </a:defRPr>
            </a:lvl2pPr>
            <a:lvl3pPr marL="269875" indent="-269875" algn="l" defTabSz="919569" rtl="0" eaLnBrk="1" latinLnBrk="0" hangingPunct="1">
              <a:lnSpc>
                <a:spcPct val="100000"/>
              </a:lnSpc>
              <a:spcBef>
                <a:spcPts val="300"/>
              </a:spcBef>
              <a:spcAft>
                <a:spcPts val="0"/>
              </a:spcAft>
              <a:buClr>
                <a:schemeClr val="accent2"/>
              </a:buClr>
              <a:buFont typeface="Arial" panose="020B0604020202020204" pitchFamily="34" charset="0"/>
              <a:buChar char="●"/>
              <a:tabLst/>
              <a:defRPr lang="en-US" sz="1300" b="0" kern="1200" dirty="0">
                <a:solidFill>
                  <a:schemeClr val="tx1"/>
                </a:solidFill>
                <a:latin typeface="+mn-lt"/>
                <a:ea typeface="+mn-ea"/>
                <a:cs typeface="+mn-cs"/>
              </a:defRPr>
            </a:lvl3pPr>
            <a:lvl4pPr marL="444500" indent="-177800" algn="l" defTabSz="919569" rtl="0" eaLnBrk="1" latinLnBrk="0" hangingPunct="1">
              <a:lnSpc>
                <a:spcPct val="100000"/>
              </a:lnSpc>
              <a:spcBef>
                <a:spcPts val="300"/>
              </a:spcBef>
              <a:spcAft>
                <a:spcPts val="0"/>
              </a:spcAft>
              <a:buClr>
                <a:schemeClr val="accent2"/>
              </a:buClr>
              <a:buFont typeface="Courier New" panose="02070309020205020404" pitchFamily="49" charset="0"/>
              <a:buChar char="o"/>
              <a:defRPr sz="1050" kern="1200">
                <a:solidFill>
                  <a:schemeClr val="tx1"/>
                </a:solidFill>
                <a:latin typeface="+mn-lt"/>
                <a:ea typeface="+mn-ea"/>
                <a:cs typeface="+mn-cs"/>
              </a:defRPr>
            </a:lvl4pPr>
            <a:lvl5pPr marL="0" indent="0" algn="l" defTabSz="919569" rtl="0" eaLnBrk="1" latinLnBrk="0" hangingPunct="1">
              <a:lnSpc>
                <a:spcPct val="100000"/>
              </a:lnSpc>
              <a:spcBef>
                <a:spcPts val="200"/>
              </a:spcBef>
              <a:spcAft>
                <a:spcPts val="0"/>
              </a:spcAft>
              <a:buClr>
                <a:schemeClr val="accent2"/>
              </a:buClr>
              <a:buFont typeface="Arial" pitchFamily="34" charset="0"/>
              <a:buNone/>
              <a:defRPr sz="1050" kern="1200" baseline="0">
                <a:solidFill>
                  <a:schemeClr val="tx1"/>
                </a:solidFill>
                <a:latin typeface="+mn-lt"/>
                <a:ea typeface="+mn-ea"/>
                <a:cs typeface="+mn-cs"/>
              </a:defRPr>
            </a:lvl5pPr>
            <a:lvl6pPr marL="269889" indent="-269889" algn="l" defTabSz="919569" rtl="0" eaLnBrk="1" latinLnBrk="0" hangingPunct="1">
              <a:lnSpc>
                <a:spcPct val="90000"/>
              </a:lnSpc>
              <a:spcBef>
                <a:spcPts val="506"/>
              </a:spcBef>
              <a:buClr>
                <a:schemeClr val="accent2"/>
              </a:buClr>
              <a:buFont typeface="+mj-lt"/>
              <a:buAutoNum type="arabicPeriod"/>
              <a:defRPr sz="1400" kern="1200" baseline="0">
                <a:solidFill>
                  <a:schemeClr val="tx1"/>
                </a:solidFill>
                <a:latin typeface="+mn-lt"/>
                <a:ea typeface="+mn-ea"/>
                <a:cs typeface="+mn-cs"/>
              </a:defRPr>
            </a:lvl6pPr>
            <a:lvl7pPr marL="539776" indent="-274652" algn="l" defTabSz="919569" rtl="0" eaLnBrk="1" latinLnBrk="0" hangingPunct="1">
              <a:lnSpc>
                <a:spcPct val="90000"/>
              </a:lnSpc>
              <a:spcBef>
                <a:spcPts val="506"/>
              </a:spcBef>
              <a:buClr>
                <a:schemeClr val="accent2"/>
              </a:buClr>
              <a:buFont typeface="+mj-lt"/>
              <a:buAutoNum type="alphaLcParenR"/>
              <a:defRPr sz="1400" kern="1200">
                <a:solidFill>
                  <a:schemeClr val="tx1"/>
                </a:solidFill>
                <a:latin typeface="+mn-lt"/>
                <a:ea typeface="+mn-ea"/>
                <a:cs typeface="+mn-cs"/>
              </a:defRPr>
            </a:lvl7pPr>
            <a:lvl8pPr marL="719174" indent="-207973" algn="l" defTabSz="919569" rtl="0" eaLnBrk="1" latinLnBrk="0" hangingPunct="1">
              <a:lnSpc>
                <a:spcPct val="90000"/>
              </a:lnSpc>
              <a:spcBef>
                <a:spcPts val="506"/>
              </a:spcBef>
              <a:buClr>
                <a:schemeClr val="accent2"/>
              </a:buClr>
              <a:buFont typeface="+mj-lt"/>
              <a:buAutoNum type="romanLcPeriod"/>
              <a:defRPr sz="1400" kern="1200">
                <a:solidFill>
                  <a:schemeClr val="tx1"/>
                </a:solidFill>
                <a:latin typeface="+mn-lt"/>
                <a:ea typeface="+mn-ea"/>
                <a:cs typeface="+mn-cs"/>
              </a:defRPr>
            </a:lvl8pPr>
            <a:lvl9pPr marL="519116" indent="0" algn="l" defTabSz="919569" rtl="0" eaLnBrk="1" latinLnBrk="0" hangingPunct="1">
              <a:lnSpc>
                <a:spcPct val="90000"/>
              </a:lnSpc>
              <a:spcBef>
                <a:spcPts val="506"/>
              </a:spcBef>
              <a:buClr>
                <a:schemeClr val="accent2"/>
              </a:buClr>
              <a:buFont typeface="Arial" panose="020B0604020202020204" pitchFamily="34" charset="0"/>
              <a:buNone/>
              <a:defRPr sz="1400" kern="1200" baseline="0">
                <a:solidFill>
                  <a:schemeClr val="tx1"/>
                </a:solidFill>
                <a:latin typeface="+mn-lt"/>
                <a:ea typeface="+mn-ea"/>
                <a:cs typeface="+mn-cs"/>
              </a:defRPr>
            </a:lvl9pPr>
          </a:lstStyle>
          <a:p>
            <a:r>
              <a:rPr lang="en-GB" sz="1200" b="1" dirty="0">
                <a:solidFill>
                  <a:schemeClr val="tx1"/>
                </a:solidFill>
                <a:latin typeface="Arial" panose="020B0604020202020204" pitchFamily="34" charset="0"/>
                <a:ea typeface="Helvetica Neue" panose="02000503000000020004" pitchFamily="2" charset="0"/>
                <a:cs typeface="Arial" panose="020B0604020202020204" pitchFamily="34" charset="0"/>
              </a:rPr>
              <a:t>Mine production (committed) and potential (uncommitted projects), 2020-2035, kt</a:t>
            </a:r>
          </a:p>
        </p:txBody>
      </p:sp>
      <p:sp>
        <p:nvSpPr>
          <p:cNvPr id="25" name="TextBox 1">
            <a:extLst>
              <a:ext uri="{FF2B5EF4-FFF2-40B4-BE49-F238E27FC236}">
                <a16:creationId xmlns:a16="http://schemas.microsoft.com/office/drawing/2014/main" id="{A3C45CD7-DDD6-9E9D-B76A-D79C41D2D354}"/>
              </a:ext>
            </a:extLst>
          </p:cNvPr>
          <p:cNvSpPr txBox="1"/>
          <p:nvPr/>
        </p:nvSpPr>
        <p:spPr>
          <a:xfrm>
            <a:off x="6355786" y="1471204"/>
            <a:ext cx="5541161" cy="321251"/>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0">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r>
              <a:rPr lang="en-US" b="1" dirty="0"/>
              <a:t>Sources of as-yet uncommitted capacity, 2025-2035</a:t>
            </a:r>
          </a:p>
        </p:txBody>
      </p:sp>
      <p:sp>
        <p:nvSpPr>
          <p:cNvPr id="26" name="TextBox 1">
            <a:extLst>
              <a:ext uri="{FF2B5EF4-FFF2-40B4-BE49-F238E27FC236}">
                <a16:creationId xmlns:a16="http://schemas.microsoft.com/office/drawing/2014/main" id="{85BE25FF-1844-6957-96D2-E5DBE88251B8}"/>
              </a:ext>
            </a:extLst>
          </p:cNvPr>
          <p:cNvSpPr txBox="1"/>
          <p:nvPr/>
        </p:nvSpPr>
        <p:spPr>
          <a:xfrm rot="5400000">
            <a:off x="5059010" y="3686260"/>
            <a:ext cx="1003793" cy="237353"/>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0">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r>
              <a:rPr lang="en-US" b="1" dirty="0"/>
              <a:t>Supply gap</a:t>
            </a:r>
          </a:p>
        </p:txBody>
      </p:sp>
      <p:sp>
        <p:nvSpPr>
          <p:cNvPr id="30" name="Footer Placeholder 2">
            <a:extLst>
              <a:ext uri="{FF2B5EF4-FFF2-40B4-BE49-F238E27FC236}">
                <a16:creationId xmlns:a16="http://schemas.microsoft.com/office/drawing/2014/main" id="{FB608C19-5938-FF13-676E-FB0ADC116542}"/>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237419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CF4E546D-A9BA-F818-C78A-C3FD3078EB92}"/>
              </a:ext>
            </a:extLst>
          </p:cNvPr>
          <p:cNvGraphicFramePr>
            <a:graphicFrameLocks noChangeAspect="1"/>
          </p:cNvGraphicFramePr>
          <p:nvPr>
            <p:custDataLst>
              <p:tags r:id="rId1"/>
            </p:custDataLst>
            <p:extLst>
              <p:ext uri="{D42A27DB-BD31-4B8C-83A1-F6EECF244321}">
                <p14:modId xmlns:p14="http://schemas.microsoft.com/office/powerpoint/2010/main" val="1323109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6" name="think-cell data - do not delete" hidden="1">
                        <a:extLst>
                          <a:ext uri="{FF2B5EF4-FFF2-40B4-BE49-F238E27FC236}">
                            <a16:creationId xmlns:a16="http://schemas.microsoft.com/office/drawing/2014/main" id="{CF4E546D-A9BA-F818-C78A-C3FD3078EB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CF00544-8192-30CF-0441-DE4DD9400EE6}"/>
              </a:ext>
            </a:extLst>
          </p:cNvPr>
          <p:cNvSpPr>
            <a:spLocks noGrp="1"/>
          </p:cNvSpPr>
          <p:nvPr>
            <p:ph type="title"/>
          </p:nvPr>
        </p:nvSpPr>
        <p:spPr/>
        <p:txBody>
          <a:bodyPr vert="horz"/>
          <a:lstStyle/>
          <a:p>
            <a:r>
              <a:rPr lang="en-GB" sz="2800" dirty="0"/>
              <a:t>Production growth in Chile will mainly come from new projects</a:t>
            </a:r>
          </a:p>
        </p:txBody>
      </p:sp>
      <p:sp>
        <p:nvSpPr>
          <p:cNvPr id="5" name="Slide Number Placeholder 4">
            <a:extLst>
              <a:ext uri="{FF2B5EF4-FFF2-40B4-BE49-F238E27FC236}">
                <a16:creationId xmlns:a16="http://schemas.microsoft.com/office/drawing/2014/main" id="{B4C05DDF-FD3A-0910-70C8-544F2A403140}"/>
              </a:ext>
            </a:extLst>
          </p:cNvPr>
          <p:cNvSpPr>
            <a:spLocks noGrp="1"/>
          </p:cNvSpPr>
          <p:nvPr>
            <p:ph type="sldNum" sz="quarter" idx="4"/>
          </p:nvPr>
        </p:nvSpPr>
        <p:spPr/>
        <p:txBody>
          <a:bodyPr/>
          <a:lstStyle/>
          <a:p>
            <a:fld id="{562BA7E0-5F5E-EE41-AE8D-BD30ED9E17AD}" type="slidenum">
              <a:rPr lang="en-GB" smtClean="0"/>
              <a:pPr/>
              <a:t>7</a:t>
            </a:fld>
            <a:endParaRPr lang="en-GB"/>
          </a:p>
        </p:txBody>
      </p:sp>
      <p:graphicFrame>
        <p:nvGraphicFramePr>
          <p:cNvPr id="7" name="Content Placeholder 15">
            <a:extLst>
              <a:ext uri="{FF2B5EF4-FFF2-40B4-BE49-F238E27FC236}">
                <a16:creationId xmlns:a16="http://schemas.microsoft.com/office/drawing/2014/main" id="{6AB9FFAB-90CF-F1C5-AA2A-B3F3922061B5}"/>
              </a:ext>
            </a:extLst>
          </p:cNvPr>
          <p:cNvGraphicFramePr>
            <a:graphicFrameLocks/>
          </p:cNvGraphicFramePr>
          <p:nvPr>
            <p:extLst>
              <p:ext uri="{D42A27DB-BD31-4B8C-83A1-F6EECF244321}">
                <p14:modId xmlns:p14="http://schemas.microsoft.com/office/powerpoint/2010/main" val="1736079769"/>
              </p:ext>
            </p:extLst>
          </p:nvPr>
        </p:nvGraphicFramePr>
        <p:xfrm>
          <a:off x="6054725" y="2116138"/>
          <a:ext cx="5627201" cy="3954462"/>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 Placeholder 9">
            <a:extLst>
              <a:ext uri="{FF2B5EF4-FFF2-40B4-BE49-F238E27FC236}">
                <a16:creationId xmlns:a16="http://schemas.microsoft.com/office/drawing/2014/main" id="{660760AF-893E-422E-C962-05F777D62E44}"/>
              </a:ext>
            </a:extLst>
          </p:cNvPr>
          <p:cNvSpPr txBox="1">
            <a:spLocks/>
          </p:cNvSpPr>
          <p:nvPr/>
        </p:nvSpPr>
        <p:spPr>
          <a:xfrm>
            <a:off x="360316" y="6242901"/>
            <a:ext cx="11072989" cy="238225"/>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1">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r>
              <a:rPr lang="en-GB" sz="900" b="0" dirty="0"/>
              <a:t>DATA: CRU. Note: *Forecast before disruption or probability adjustments.</a:t>
            </a:r>
            <a:endParaRPr lang="es-ES" sz="900" b="0" dirty="0"/>
          </a:p>
        </p:txBody>
      </p:sp>
      <p:graphicFrame>
        <p:nvGraphicFramePr>
          <p:cNvPr id="11" name="Content Placeholder 12">
            <a:extLst>
              <a:ext uri="{FF2B5EF4-FFF2-40B4-BE49-F238E27FC236}">
                <a16:creationId xmlns:a16="http://schemas.microsoft.com/office/drawing/2014/main" id="{73665760-DEE5-473D-9770-B38C971BD597}"/>
              </a:ext>
            </a:extLst>
          </p:cNvPr>
          <p:cNvGraphicFramePr>
            <a:graphicFrameLocks/>
          </p:cNvGraphicFramePr>
          <p:nvPr>
            <p:extLst>
              <p:ext uri="{D42A27DB-BD31-4B8C-83A1-F6EECF244321}">
                <p14:modId xmlns:p14="http://schemas.microsoft.com/office/powerpoint/2010/main" val="508084575"/>
              </p:ext>
            </p:extLst>
          </p:nvPr>
        </p:nvGraphicFramePr>
        <p:xfrm>
          <a:off x="360316" y="1985014"/>
          <a:ext cx="5407072" cy="4085586"/>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 Placeholder 4">
            <a:extLst>
              <a:ext uri="{FF2B5EF4-FFF2-40B4-BE49-F238E27FC236}">
                <a16:creationId xmlns:a16="http://schemas.microsoft.com/office/drawing/2014/main" id="{8341CCA0-A998-1A9D-7791-6F5D1A0DB94F}"/>
              </a:ext>
            </a:extLst>
          </p:cNvPr>
          <p:cNvSpPr>
            <a:spLocks noGrp="1"/>
          </p:cNvSpPr>
          <p:nvPr/>
        </p:nvSpPr>
        <p:spPr>
          <a:xfrm>
            <a:off x="510072" y="1663763"/>
            <a:ext cx="5765315" cy="321251"/>
          </a:xfrm>
          <a:prstGeom prst="rect">
            <a:avLst/>
          </a:prstGeom>
          <a:noFill/>
          <a:effectLst/>
        </p:spPr>
        <p:txBody>
          <a:bodyPr vert="horz" lIns="0" tIns="108000" rIns="108000" bIns="108000" rtlCol="0" anchor="ctr" anchorCtr="0">
            <a:noAutofit/>
          </a:bodyPr>
          <a:lstStyle>
            <a:lvl1pPr marL="0" indent="0" algn="l" defTabSz="919569" rtl="0" eaLnBrk="1" latinLnBrk="0" hangingPunct="1">
              <a:lnSpc>
                <a:spcPct val="100000"/>
              </a:lnSpc>
              <a:spcBef>
                <a:spcPts val="800"/>
              </a:spcBef>
              <a:spcAft>
                <a:spcPts val="200"/>
              </a:spcAft>
              <a:buFont typeface="Arial" panose="020B0604020202020204" pitchFamily="34" charset="0"/>
              <a:buNone/>
              <a:defRPr sz="1600" b="0" kern="1200">
                <a:solidFill>
                  <a:schemeClr val="tx2"/>
                </a:solidFill>
                <a:latin typeface="+mn-lt"/>
                <a:ea typeface="+mn-ea"/>
                <a:cs typeface="+mn-cs"/>
              </a:defRPr>
            </a:lvl1pPr>
            <a:lvl2pPr marL="0" indent="0" algn="l" defTabSz="919569" rtl="0" eaLnBrk="1" latinLnBrk="0" hangingPunct="1">
              <a:lnSpc>
                <a:spcPct val="100000"/>
              </a:lnSpc>
              <a:spcBef>
                <a:spcPts val="200"/>
              </a:spcBef>
              <a:spcAft>
                <a:spcPts val="200"/>
              </a:spcAft>
              <a:buClr>
                <a:schemeClr val="accent2"/>
              </a:buClr>
              <a:buFont typeface="Arial" pitchFamily="34" charset="0"/>
              <a:buNone/>
              <a:defRPr sz="1300" kern="1200">
                <a:solidFill>
                  <a:schemeClr val="tx1"/>
                </a:solidFill>
                <a:latin typeface="+mn-lt"/>
                <a:ea typeface="+mn-ea"/>
                <a:cs typeface="+mn-cs"/>
              </a:defRPr>
            </a:lvl2pPr>
            <a:lvl3pPr marL="269875" indent="-269875" algn="l" defTabSz="919569" rtl="0" eaLnBrk="1" latinLnBrk="0" hangingPunct="1">
              <a:lnSpc>
                <a:spcPct val="100000"/>
              </a:lnSpc>
              <a:spcBef>
                <a:spcPts val="300"/>
              </a:spcBef>
              <a:spcAft>
                <a:spcPts val="0"/>
              </a:spcAft>
              <a:buClr>
                <a:schemeClr val="accent2"/>
              </a:buClr>
              <a:buFont typeface="Arial" panose="020B0604020202020204" pitchFamily="34" charset="0"/>
              <a:buChar char="●"/>
              <a:tabLst/>
              <a:defRPr lang="en-US" sz="1300" b="0" kern="1200" dirty="0">
                <a:solidFill>
                  <a:schemeClr val="tx1"/>
                </a:solidFill>
                <a:latin typeface="+mn-lt"/>
                <a:ea typeface="+mn-ea"/>
                <a:cs typeface="+mn-cs"/>
              </a:defRPr>
            </a:lvl3pPr>
            <a:lvl4pPr marL="444500" indent="-177800" algn="l" defTabSz="919569" rtl="0" eaLnBrk="1" latinLnBrk="0" hangingPunct="1">
              <a:lnSpc>
                <a:spcPct val="100000"/>
              </a:lnSpc>
              <a:spcBef>
                <a:spcPts val="300"/>
              </a:spcBef>
              <a:spcAft>
                <a:spcPts val="0"/>
              </a:spcAft>
              <a:buClr>
                <a:schemeClr val="accent2"/>
              </a:buClr>
              <a:buFont typeface="Courier New" panose="02070309020205020404" pitchFamily="49" charset="0"/>
              <a:buChar char="o"/>
              <a:defRPr sz="1050" kern="1200">
                <a:solidFill>
                  <a:schemeClr val="tx1"/>
                </a:solidFill>
                <a:latin typeface="+mn-lt"/>
                <a:ea typeface="+mn-ea"/>
                <a:cs typeface="+mn-cs"/>
              </a:defRPr>
            </a:lvl4pPr>
            <a:lvl5pPr marL="0" indent="0" algn="l" defTabSz="919569" rtl="0" eaLnBrk="1" latinLnBrk="0" hangingPunct="1">
              <a:lnSpc>
                <a:spcPct val="100000"/>
              </a:lnSpc>
              <a:spcBef>
                <a:spcPts val="200"/>
              </a:spcBef>
              <a:spcAft>
                <a:spcPts val="0"/>
              </a:spcAft>
              <a:buClr>
                <a:schemeClr val="accent2"/>
              </a:buClr>
              <a:buFont typeface="Arial" pitchFamily="34" charset="0"/>
              <a:buNone/>
              <a:defRPr sz="1050" kern="1200" baseline="0">
                <a:solidFill>
                  <a:schemeClr val="tx1"/>
                </a:solidFill>
                <a:latin typeface="+mn-lt"/>
                <a:ea typeface="+mn-ea"/>
                <a:cs typeface="+mn-cs"/>
              </a:defRPr>
            </a:lvl5pPr>
            <a:lvl6pPr marL="269889" indent="-269889" algn="l" defTabSz="919569" rtl="0" eaLnBrk="1" latinLnBrk="0" hangingPunct="1">
              <a:lnSpc>
                <a:spcPct val="90000"/>
              </a:lnSpc>
              <a:spcBef>
                <a:spcPts val="506"/>
              </a:spcBef>
              <a:buClr>
                <a:schemeClr val="accent2"/>
              </a:buClr>
              <a:buFont typeface="+mj-lt"/>
              <a:buAutoNum type="arabicPeriod"/>
              <a:defRPr sz="1400" kern="1200" baseline="0">
                <a:solidFill>
                  <a:schemeClr val="tx1"/>
                </a:solidFill>
                <a:latin typeface="+mn-lt"/>
                <a:ea typeface="+mn-ea"/>
                <a:cs typeface="+mn-cs"/>
              </a:defRPr>
            </a:lvl6pPr>
            <a:lvl7pPr marL="539776" indent="-274652" algn="l" defTabSz="919569" rtl="0" eaLnBrk="1" latinLnBrk="0" hangingPunct="1">
              <a:lnSpc>
                <a:spcPct val="90000"/>
              </a:lnSpc>
              <a:spcBef>
                <a:spcPts val="506"/>
              </a:spcBef>
              <a:buClr>
                <a:schemeClr val="accent2"/>
              </a:buClr>
              <a:buFont typeface="+mj-lt"/>
              <a:buAutoNum type="alphaLcParenR"/>
              <a:defRPr sz="1400" kern="1200">
                <a:solidFill>
                  <a:schemeClr val="tx1"/>
                </a:solidFill>
                <a:latin typeface="+mn-lt"/>
                <a:ea typeface="+mn-ea"/>
                <a:cs typeface="+mn-cs"/>
              </a:defRPr>
            </a:lvl7pPr>
            <a:lvl8pPr marL="719174" indent="-207973" algn="l" defTabSz="919569" rtl="0" eaLnBrk="1" latinLnBrk="0" hangingPunct="1">
              <a:lnSpc>
                <a:spcPct val="90000"/>
              </a:lnSpc>
              <a:spcBef>
                <a:spcPts val="506"/>
              </a:spcBef>
              <a:buClr>
                <a:schemeClr val="accent2"/>
              </a:buClr>
              <a:buFont typeface="+mj-lt"/>
              <a:buAutoNum type="romanLcPeriod"/>
              <a:defRPr sz="1400" kern="1200">
                <a:solidFill>
                  <a:schemeClr val="tx1"/>
                </a:solidFill>
                <a:latin typeface="+mn-lt"/>
                <a:ea typeface="+mn-ea"/>
                <a:cs typeface="+mn-cs"/>
              </a:defRPr>
            </a:lvl8pPr>
            <a:lvl9pPr marL="519116" indent="0" algn="l" defTabSz="919569" rtl="0" eaLnBrk="1" latinLnBrk="0" hangingPunct="1">
              <a:lnSpc>
                <a:spcPct val="90000"/>
              </a:lnSpc>
              <a:spcBef>
                <a:spcPts val="506"/>
              </a:spcBef>
              <a:buClr>
                <a:schemeClr val="accent2"/>
              </a:buClr>
              <a:buFont typeface="Arial" panose="020B0604020202020204" pitchFamily="34" charset="0"/>
              <a:buNone/>
              <a:defRPr sz="1400" kern="1200" baseline="0">
                <a:solidFill>
                  <a:schemeClr val="tx1"/>
                </a:solidFill>
                <a:latin typeface="+mn-lt"/>
                <a:ea typeface="+mn-ea"/>
                <a:cs typeface="+mn-cs"/>
              </a:defRPr>
            </a:lvl9pPr>
          </a:lstStyle>
          <a:p>
            <a:r>
              <a:rPr lang="en-GB" sz="1200" b="1" dirty="0">
                <a:solidFill>
                  <a:schemeClr val="tx1"/>
                </a:solidFill>
                <a:latin typeface="Arial" panose="020B0604020202020204" pitchFamily="34" charset="0"/>
                <a:ea typeface="Helvetica Neue" panose="02000503000000020004" pitchFamily="2" charset="0"/>
                <a:cs typeface="Arial" panose="020B0604020202020204" pitchFamily="34" charset="0"/>
              </a:rPr>
              <a:t>Chile’s copper mine production*, 2007-2026, Mt</a:t>
            </a:r>
          </a:p>
        </p:txBody>
      </p:sp>
      <p:sp>
        <p:nvSpPr>
          <p:cNvPr id="15" name="TextBox 1">
            <a:extLst>
              <a:ext uri="{FF2B5EF4-FFF2-40B4-BE49-F238E27FC236}">
                <a16:creationId xmlns:a16="http://schemas.microsoft.com/office/drawing/2014/main" id="{F808C9D8-F04A-5BEB-BA8A-9A8CFE4FE8E0}"/>
              </a:ext>
            </a:extLst>
          </p:cNvPr>
          <p:cNvSpPr txBox="1"/>
          <p:nvPr/>
        </p:nvSpPr>
        <p:spPr>
          <a:xfrm>
            <a:off x="6054727" y="1667145"/>
            <a:ext cx="5627200" cy="321251"/>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0">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r>
              <a:rPr lang="en-GB" b="1" dirty="0"/>
              <a:t>Production from mine projects in Chile, kt Cu</a:t>
            </a:r>
            <a:endParaRPr lang="es-ES" b="1" dirty="0"/>
          </a:p>
        </p:txBody>
      </p:sp>
      <p:sp>
        <p:nvSpPr>
          <p:cNvPr id="25" name="Footer Placeholder 2">
            <a:extLst>
              <a:ext uri="{FF2B5EF4-FFF2-40B4-BE49-F238E27FC236}">
                <a16:creationId xmlns:a16="http://schemas.microsoft.com/office/drawing/2014/main" id="{080DDA07-5F88-D12B-5C2E-6177A6A3BB04}"/>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307409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30CB3-05B7-09A2-0157-000731CBF41D}"/>
              </a:ext>
            </a:extLst>
          </p:cNvPr>
          <p:cNvSpPr>
            <a:spLocks noGrp="1"/>
          </p:cNvSpPr>
          <p:nvPr>
            <p:ph type="body" sz="quarter" idx="13"/>
          </p:nvPr>
        </p:nvSpPr>
        <p:spPr/>
        <p:txBody>
          <a:bodyPr/>
          <a:lstStyle/>
          <a:p>
            <a:r>
              <a:rPr lang="en-GB" sz="4000" dirty="0"/>
              <a:t>Project development challenges </a:t>
            </a:r>
          </a:p>
        </p:txBody>
      </p:sp>
      <p:sp>
        <p:nvSpPr>
          <p:cNvPr id="3" name="Slide Number Placeholder 2">
            <a:extLst>
              <a:ext uri="{FF2B5EF4-FFF2-40B4-BE49-F238E27FC236}">
                <a16:creationId xmlns:a16="http://schemas.microsoft.com/office/drawing/2014/main" id="{C8A6C663-0BC1-AE61-FC87-4E8551BA51CF}"/>
              </a:ext>
            </a:extLst>
          </p:cNvPr>
          <p:cNvSpPr>
            <a:spLocks noGrp="1"/>
          </p:cNvSpPr>
          <p:nvPr>
            <p:ph type="sldNum" sz="quarter" idx="4"/>
          </p:nvPr>
        </p:nvSpPr>
        <p:spPr/>
        <p:txBody>
          <a:bodyPr/>
          <a:lstStyle/>
          <a:p>
            <a:fld id="{562BA7E0-5F5E-EE41-AE8D-BD30ED9E17AD}" type="slidenum">
              <a:rPr lang="en-GB" smtClean="0"/>
              <a:pPr/>
              <a:t>8</a:t>
            </a:fld>
            <a:endParaRPr lang="en-GB"/>
          </a:p>
        </p:txBody>
      </p:sp>
      <p:sp>
        <p:nvSpPr>
          <p:cNvPr id="5" name="Footer Placeholder 2">
            <a:extLst>
              <a:ext uri="{FF2B5EF4-FFF2-40B4-BE49-F238E27FC236}">
                <a16:creationId xmlns:a16="http://schemas.microsoft.com/office/drawing/2014/main" id="{4839869F-2846-33CD-CE31-517AC2755625}"/>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265024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E0E77-5419-5BCD-E3A7-E42AF19092E9}"/>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0020CE3F-3686-13DE-0F28-4D997D4D7A98}"/>
              </a:ext>
            </a:extLst>
          </p:cNvPr>
          <p:cNvGraphicFramePr>
            <a:graphicFrameLocks noChangeAspect="1"/>
          </p:cNvGraphicFramePr>
          <p:nvPr>
            <p:custDataLst>
              <p:tags r:id="rId1"/>
            </p:custDataLst>
            <p:extLst>
              <p:ext uri="{D42A27DB-BD31-4B8C-83A1-F6EECF244321}">
                <p14:modId xmlns:p14="http://schemas.microsoft.com/office/powerpoint/2010/main" val="23273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18" name="think-cell data - do not delete" hidden="1">
                        <a:extLst>
                          <a:ext uri="{FF2B5EF4-FFF2-40B4-BE49-F238E27FC236}">
                            <a16:creationId xmlns:a16="http://schemas.microsoft.com/office/drawing/2014/main" id="{0020CE3F-3686-13DE-0F28-4D997D4D7A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8F8D643-1D9B-7A06-DAC7-B0431EF34869}"/>
              </a:ext>
            </a:extLst>
          </p:cNvPr>
          <p:cNvSpPr>
            <a:spLocks noGrp="1"/>
          </p:cNvSpPr>
          <p:nvPr>
            <p:ph type="title"/>
          </p:nvPr>
        </p:nvSpPr>
        <p:spPr/>
        <p:txBody>
          <a:bodyPr vert="horz"/>
          <a:lstStyle/>
          <a:p>
            <a:pPr lvl="0">
              <a:lnSpc>
                <a:spcPct val="100000"/>
              </a:lnSpc>
              <a:spcBef>
                <a:spcPts val="400"/>
              </a:spcBef>
              <a:defRPr/>
            </a:pPr>
            <a:r>
              <a:rPr lang="en-US" sz="2800" dirty="0">
                <a:solidFill>
                  <a:srgbClr val="000E24"/>
                </a:solidFill>
              </a:rPr>
              <a:t>More complex copper deposits and high Capex overrun</a:t>
            </a:r>
          </a:p>
        </p:txBody>
      </p:sp>
      <p:sp>
        <p:nvSpPr>
          <p:cNvPr id="5" name="Slide Number Placeholder 4">
            <a:extLst>
              <a:ext uri="{FF2B5EF4-FFF2-40B4-BE49-F238E27FC236}">
                <a16:creationId xmlns:a16="http://schemas.microsoft.com/office/drawing/2014/main" id="{D1BD2558-DBB7-3C5C-EE40-D7973E2B921D}"/>
              </a:ext>
            </a:extLst>
          </p:cNvPr>
          <p:cNvSpPr>
            <a:spLocks noGrp="1"/>
          </p:cNvSpPr>
          <p:nvPr>
            <p:ph type="sldNum" sz="quarter" idx="4"/>
          </p:nvPr>
        </p:nvSpPr>
        <p:spPr/>
        <p:txBody>
          <a:bodyPr/>
          <a:lstStyle/>
          <a:p>
            <a:fld id="{562BA7E0-5F5E-EE41-AE8D-BD30ED9E17AD}" type="slidenum">
              <a:rPr lang="en-GB" smtClean="0"/>
              <a:pPr/>
              <a:t>9</a:t>
            </a:fld>
            <a:endParaRPr lang="en-GB"/>
          </a:p>
        </p:txBody>
      </p:sp>
      <p:graphicFrame>
        <p:nvGraphicFramePr>
          <p:cNvPr id="7" name="Chart 6">
            <a:extLst>
              <a:ext uri="{FF2B5EF4-FFF2-40B4-BE49-F238E27FC236}">
                <a16:creationId xmlns:a16="http://schemas.microsoft.com/office/drawing/2014/main" id="{D3CCE11A-55D7-F516-EE2E-63A8778FFFF9}"/>
              </a:ext>
            </a:extLst>
          </p:cNvPr>
          <p:cNvGraphicFramePr>
            <a:graphicFrameLocks/>
          </p:cNvGraphicFramePr>
          <p:nvPr>
            <p:extLst>
              <p:ext uri="{D42A27DB-BD31-4B8C-83A1-F6EECF244321}">
                <p14:modId xmlns:p14="http://schemas.microsoft.com/office/powerpoint/2010/main" val="2233241633"/>
              </p:ext>
            </p:extLst>
          </p:nvPr>
        </p:nvGraphicFramePr>
        <p:xfrm>
          <a:off x="6521769" y="2096399"/>
          <a:ext cx="5303520" cy="402336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Placeholder 9">
            <a:extLst>
              <a:ext uri="{FF2B5EF4-FFF2-40B4-BE49-F238E27FC236}">
                <a16:creationId xmlns:a16="http://schemas.microsoft.com/office/drawing/2014/main" id="{AA354589-8B21-308C-7087-42F0CDA15D4C}"/>
              </a:ext>
            </a:extLst>
          </p:cNvPr>
          <p:cNvSpPr txBox="1">
            <a:spLocks/>
          </p:cNvSpPr>
          <p:nvPr/>
        </p:nvSpPr>
        <p:spPr>
          <a:xfrm>
            <a:off x="360316" y="6305528"/>
            <a:ext cx="11072989" cy="188037"/>
          </a:xfrm>
          <a:prstGeom prst="rect">
            <a:avLst/>
          </a:prstGeom>
        </p:spPr>
        <p:txBody>
          <a:bodyPr/>
          <a:lstStyle>
            <a:lvl1pPr marL="0" indent="0" algn="l" defTabSz="914400" rtl="0" eaLnBrk="1" latinLnBrk="0" hangingPunct="1">
              <a:lnSpc>
                <a:spcPct val="90000"/>
              </a:lnSpc>
              <a:spcBef>
                <a:spcPts val="1000"/>
              </a:spcBef>
              <a:buClr>
                <a:srgbClr val="4F9BD5"/>
              </a:buClr>
              <a:buFont typeface="Arial" panose="020B0604020202020204" pitchFamily="34" charset="0"/>
              <a:buNone/>
              <a:defRPr sz="24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4F9BD5"/>
              </a:buClr>
              <a:buFont typeface="Arial" panose="020B0604020202020204" pitchFamily="34" charset="0"/>
              <a:buChar char="•"/>
              <a:defRPr sz="20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4F9BD5"/>
              </a:buClr>
              <a:buFont typeface="Arial" panose="020B0604020202020204" pitchFamily="34" charset="0"/>
              <a:buChar char="•"/>
              <a:defRPr sz="18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4F9BD5"/>
              </a:buClr>
              <a:buFont typeface="Arial" panose="020B0604020202020204" pitchFamily="34" charset="0"/>
              <a:buChar char="•"/>
              <a:defRPr sz="1600" kern="1200">
                <a:solidFill>
                  <a:srgbClr val="002060"/>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rgbClr val="040010"/>
                </a:solidFill>
              </a:rPr>
              <a:t>DATA: CRU</a:t>
            </a:r>
            <a:endParaRPr lang="es-ES" sz="900" dirty="0">
              <a:solidFill>
                <a:srgbClr val="040010"/>
              </a:solidFill>
            </a:endParaRPr>
          </a:p>
        </p:txBody>
      </p:sp>
      <p:graphicFrame>
        <p:nvGraphicFramePr>
          <p:cNvPr id="15" name="Content Placeholder 11">
            <a:extLst>
              <a:ext uri="{FF2B5EF4-FFF2-40B4-BE49-F238E27FC236}">
                <a16:creationId xmlns:a16="http://schemas.microsoft.com/office/drawing/2014/main" id="{A1749DAE-66EF-4BE2-607B-7E6E4E2D5FD7}"/>
              </a:ext>
            </a:extLst>
          </p:cNvPr>
          <p:cNvGraphicFramePr>
            <a:graphicFrameLocks/>
          </p:cNvGraphicFramePr>
          <p:nvPr>
            <p:extLst>
              <p:ext uri="{D42A27DB-BD31-4B8C-83A1-F6EECF244321}">
                <p14:modId xmlns:p14="http://schemas.microsoft.com/office/powerpoint/2010/main" val="3911450525"/>
              </p:ext>
            </p:extLst>
          </p:nvPr>
        </p:nvGraphicFramePr>
        <p:xfrm>
          <a:off x="366713" y="2096399"/>
          <a:ext cx="5303520" cy="4023360"/>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 Placeholder 4">
            <a:extLst>
              <a:ext uri="{FF2B5EF4-FFF2-40B4-BE49-F238E27FC236}">
                <a16:creationId xmlns:a16="http://schemas.microsoft.com/office/drawing/2014/main" id="{79D672C2-047A-E318-5D71-4FEDFD376772}"/>
              </a:ext>
            </a:extLst>
          </p:cNvPr>
          <p:cNvSpPr>
            <a:spLocks noGrp="1"/>
          </p:cNvSpPr>
          <p:nvPr/>
        </p:nvSpPr>
        <p:spPr>
          <a:xfrm>
            <a:off x="510072" y="1663763"/>
            <a:ext cx="5765315" cy="321251"/>
          </a:xfrm>
          <a:prstGeom prst="rect">
            <a:avLst/>
          </a:prstGeom>
          <a:noFill/>
          <a:effectLst/>
        </p:spPr>
        <p:txBody>
          <a:bodyPr vert="horz" lIns="0" tIns="108000" rIns="108000" bIns="108000" rtlCol="0" anchor="ctr" anchorCtr="0">
            <a:noAutofit/>
          </a:bodyPr>
          <a:lstStyle>
            <a:lvl1pPr marL="0" indent="0" algn="l" defTabSz="919569" rtl="0" eaLnBrk="1" latinLnBrk="0" hangingPunct="1">
              <a:lnSpc>
                <a:spcPct val="100000"/>
              </a:lnSpc>
              <a:spcBef>
                <a:spcPts val="800"/>
              </a:spcBef>
              <a:spcAft>
                <a:spcPts val="200"/>
              </a:spcAft>
              <a:buFont typeface="Arial" panose="020B0604020202020204" pitchFamily="34" charset="0"/>
              <a:buNone/>
              <a:defRPr sz="1600" b="0" kern="1200">
                <a:solidFill>
                  <a:schemeClr val="tx2"/>
                </a:solidFill>
                <a:latin typeface="+mn-lt"/>
                <a:ea typeface="+mn-ea"/>
                <a:cs typeface="+mn-cs"/>
              </a:defRPr>
            </a:lvl1pPr>
            <a:lvl2pPr marL="0" indent="0" algn="l" defTabSz="919569" rtl="0" eaLnBrk="1" latinLnBrk="0" hangingPunct="1">
              <a:lnSpc>
                <a:spcPct val="100000"/>
              </a:lnSpc>
              <a:spcBef>
                <a:spcPts val="200"/>
              </a:spcBef>
              <a:spcAft>
                <a:spcPts val="200"/>
              </a:spcAft>
              <a:buClr>
                <a:schemeClr val="accent2"/>
              </a:buClr>
              <a:buFont typeface="Arial" pitchFamily="34" charset="0"/>
              <a:buNone/>
              <a:defRPr sz="1300" kern="1200">
                <a:solidFill>
                  <a:schemeClr val="tx1"/>
                </a:solidFill>
                <a:latin typeface="+mn-lt"/>
                <a:ea typeface="+mn-ea"/>
                <a:cs typeface="+mn-cs"/>
              </a:defRPr>
            </a:lvl2pPr>
            <a:lvl3pPr marL="269875" indent="-269875" algn="l" defTabSz="919569" rtl="0" eaLnBrk="1" latinLnBrk="0" hangingPunct="1">
              <a:lnSpc>
                <a:spcPct val="100000"/>
              </a:lnSpc>
              <a:spcBef>
                <a:spcPts val="300"/>
              </a:spcBef>
              <a:spcAft>
                <a:spcPts val="0"/>
              </a:spcAft>
              <a:buClr>
                <a:schemeClr val="accent2"/>
              </a:buClr>
              <a:buFont typeface="Arial" panose="020B0604020202020204" pitchFamily="34" charset="0"/>
              <a:buChar char="●"/>
              <a:tabLst/>
              <a:defRPr lang="en-US" sz="1300" b="0" kern="1200" dirty="0">
                <a:solidFill>
                  <a:schemeClr val="tx1"/>
                </a:solidFill>
                <a:latin typeface="+mn-lt"/>
                <a:ea typeface="+mn-ea"/>
                <a:cs typeface="+mn-cs"/>
              </a:defRPr>
            </a:lvl3pPr>
            <a:lvl4pPr marL="444500" indent="-177800" algn="l" defTabSz="919569" rtl="0" eaLnBrk="1" latinLnBrk="0" hangingPunct="1">
              <a:lnSpc>
                <a:spcPct val="100000"/>
              </a:lnSpc>
              <a:spcBef>
                <a:spcPts val="300"/>
              </a:spcBef>
              <a:spcAft>
                <a:spcPts val="0"/>
              </a:spcAft>
              <a:buClr>
                <a:schemeClr val="accent2"/>
              </a:buClr>
              <a:buFont typeface="Courier New" panose="02070309020205020404" pitchFamily="49" charset="0"/>
              <a:buChar char="o"/>
              <a:defRPr sz="1050" kern="1200">
                <a:solidFill>
                  <a:schemeClr val="tx1"/>
                </a:solidFill>
                <a:latin typeface="+mn-lt"/>
                <a:ea typeface="+mn-ea"/>
                <a:cs typeface="+mn-cs"/>
              </a:defRPr>
            </a:lvl4pPr>
            <a:lvl5pPr marL="0" indent="0" algn="l" defTabSz="919569" rtl="0" eaLnBrk="1" latinLnBrk="0" hangingPunct="1">
              <a:lnSpc>
                <a:spcPct val="100000"/>
              </a:lnSpc>
              <a:spcBef>
                <a:spcPts val="200"/>
              </a:spcBef>
              <a:spcAft>
                <a:spcPts val="0"/>
              </a:spcAft>
              <a:buClr>
                <a:schemeClr val="accent2"/>
              </a:buClr>
              <a:buFont typeface="Arial" pitchFamily="34" charset="0"/>
              <a:buNone/>
              <a:defRPr sz="1050" kern="1200" baseline="0">
                <a:solidFill>
                  <a:schemeClr val="tx1"/>
                </a:solidFill>
                <a:latin typeface="+mn-lt"/>
                <a:ea typeface="+mn-ea"/>
                <a:cs typeface="+mn-cs"/>
              </a:defRPr>
            </a:lvl5pPr>
            <a:lvl6pPr marL="269889" indent="-269889" algn="l" defTabSz="919569" rtl="0" eaLnBrk="1" latinLnBrk="0" hangingPunct="1">
              <a:lnSpc>
                <a:spcPct val="90000"/>
              </a:lnSpc>
              <a:spcBef>
                <a:spcPts val="506"/>
              </a:spcBef>
              <a:buClr>
                <a:schemeClr val="accent2"/>
              </a:buClr>
              <a:buFont typeface="+mj-lt"/>
              <a:buAutoNum type="arabicPeriod"/>
              <a:defRPr sz="1400" kern="1200" baseline="0">
                <a:solidFill>
                  <a:schemeClr val="tx1"/>
                </a:solidFill>
                <a:latin typeface="+mn-lt"/>
                <a:ea typeface="+mn-ea"/>
                <a:cs typeface="+mn-cs"/>
              </a:defRPr>
            </a:lvl6pPr>
            <a:lvl7pPr marL="539776" indent="-274652" algn="l" defTabSz="919569" rtl="0" eaLnBrk="1" latinLnBrk="0" hangingPunct="1">
              <a:lnSpc>
                <a:spcPct val="90000"/>
              </a:lnSpc>
              <a:spcBef>
                <a:spcPts val="506"/>
              </a:spcBef>
              <a:buClr>
                <a:schemeClr val="accent2"/>
              </a:buClr>
              <a:buFont typeface="+mj-lt"/>
              <a:buAutoNum type="alphaLcParenR"/>
              <a:defRPr sz="1400" kern="1200">
                <a:solidFill>
                  <a:schemeClr val="tx1"/>
                </a:solidFill>
                <a:latin typeface="+mn-lt"/>
                <a:ea typeface="+mn-ea"/>
                <a:cs typeface="+mn-cs"/>
              </a:defRPr>
            </a:lvl7pPr>
            <a:lvl8pPr marL="719174" indent="-207973" algn="l" defTabSz="919569" rtl="0" eaLnBrk="1" latinLnBrk="0" hangingPunct="1">
              <a:lnSpc>
                <a:spcPct val="90000"/>
              </a:lnSpc>
              <a:spcBef>
                <a:spcPts val="506"/>
              </a:spcBef>
              <a:buClr>
                <a:schemeClr val="accent2"/>
              </a:buClr>
              <a:buFont typeface="+mj-lt"/>
              <a:buAutoNum type="romanLcPeriod"/>
              <a:defRPr sz="1400" kern="1200">
                <a:solidFill>
                  <a:schemeClr val="tx1"/>
                </a:solidFill>
                <a:latin typeface="+mn-lt"/>
                <a:ea typeface="+mn-ea"/>
                <a:cs typeface="+mn-cs"/>
              </a:defRPr>
            </a:lvl8pPr>
            <a:lvl9pPr marL="519116" indent="0" algn="l" defTabSz="919569" rtl="0" eaLnBrk="1" latinLnBrk="0" hangingPunct="1">
              <a:lnSpc>
                <a:spcPct val="90000"/>
              </a:lnSpc>
              <a:spcBef>
                <a:spcPts val="506"/>
              </a:spcBef>
              <a:buClr>
                <a:schemeClr val="accent2"/>
              </a:buClr>
              <a:buFont typeface="Arial" panose="020B0604020202020204" pitchFamily="34" charset="0"/>
              <a:buNone/>
              <a:defRPr sz="1400" kern="1200" baseline="0">
                <a:solidFill>
                  <a:schemeClr val="tx1"/>
                </a:solidFill>
                <a:latin typeface="+mn-lt"/>
                <a:ea typeface="+mn-ea"/>
                <a:cs typeface="+mn-cs"/>
              </a:defRPr>
            </a:lvl9pPr>
          </a:lstStyle>
          <a:p>
            <a:r>
              <a:rPr lang="en-US" sz="1200" b="1" dirty="0">
                <a:solidFill>
                  <a:schemeClr val="tx1"/>
                </a:solidFill>
                <a:latin typeface="Arial" panose="020B0604020202020204" pitchFamily="34" charset="0"/>
                <a:ea typeface="Helvetica Neue" panose="02000503000000020004" pitchFamily="2" charset="0"/>
                <a:cs typeface="Arial" panose="020B0604020202020204" pitchFamily="34" charset="0"/>
              </a:rPr>
              <a:t>Production weighted ore grades, % Cu</a:t>
            </a:r>
          </a:p>
        </p:txBody>
      </p:sp>
      <p:sp>
        <p:nvSpPr>
          <p:cNvPr id="23" name="TextBox 1">
            <a:extLst>
              <a:ext uri="{FF2B5EF4-FFF2-40B4-BE49-F238E27FC236}">
                <a16:creationId xmlns:a16="http://schemas.microsoft.com/office/drawing/2014/main" id="{4165F93D-5CB4-9143-4173-DC7B5FA3E85C}"/>
              </a:ext>
            </a:extLst>
          </p:cNvPr>
          <p:cNvSpPr txBox="1"/>
          <p:nvPr/>
        </p:nvSpPr>
        <p:spPr>
          <a:xfrm>
            <a:off x="6521769" y="1667145"/>
            <a:ext cx="5160158" cy="321251"/>
          </a:xfrm>
          <a:prstGeom prst="rect">
            <a:avLst/>
          </a:prstGeom>
          <a:noFill/>
          <a:effectLst/>
        </p:spPr>
        <p:txBody>
          <a:bodyPr vert="horz" lIns="0" tIns="108000" rIns="108000" bIns="108000" rtlCol="0" anchor="ctr" anchorCtr="0">
            <a:noAutofit/>
          </a:bodyPr>
          <a:lstStyle>
            <a:defPPr>
              <a:defRPr lang="en-US"/>
            </a:defPPr>
            <a:lvl1pPr indent="0" defTabSz="919569">
              <a:lnSpc>
                <a:spcPct val="100000"/>
              </a:lnSpc>
              <a:spcBef>
                <a:spcPts val="800"/>
              </a:spcBef>
              <a:spcAft>
                <a:spcPts val="200"/>
              </a:spcAft>
              <a:buFont typeface="Arial" panose="020B0604020202020204" pitchFamily="34" charset="0"/>
              <a:buNone/>
              <a:defRPr sz="1200" b="0">
                <a:latin typeface="Arial" panose="020B0604020202020204" pitchFamily="34" charset="0"/>
                <a:ea typeface="Helvetica Neue" panose="02000503000000020004" pitchFamily="2" charset="0"/>
                <a:cs typeface="Arial" panose="020B0604020202020204" pitchFamily="34" charset="0"/>
              </a:defRPr>
            </a:lvl1pPr>
            <a:lvl2pPr marL="0" indent="0" defTabSz="919569">
              <a:lnSpc>
                <a:spcPct val="100000"/>
              </a:lnSpc>
              <a:spcBef>
                <a:spcPts val="200"/>
              </a:spcBef>
              <a:spcAft>
                <a:spcPts val="200"/>
              </a:spcAft>
              <a:buClr>
                <a:schemeClr val="accent2"/>
              </a:buClr>
              <a:buFont typeface="Arial" pitchFamily="34" charset="0"/>
              <a:buNone/>
              <a:defRPr sz="1300"/>
            </a:lvl2pPr>
            <a:lvl3pPr marL="269875" indent="-269875" defTabSz="919569">
              <a:lnSpc>
                <a:spcPct val="100000"/>
              </a:lnSpc>
              <a:spcBef>
                <a:spcPts val="300"/>
              </a:spcBef>
              <a:spcAft>
                <a:spcPts val="0"/>
              </a:spcAft>
              <a:buClr>
                <a:schemeClr val="accent2"/>
              </a:buClr>
              <a:buFont typeface="Arial" panose="020B0604020202020204" pitchFamily="34" charset="0"/>
              <a:buChar char="●"/>
              <a:tabLst/>
              <a:defRPr sz="1300" b="0"/>
            </a:lvl3pPr>
            <a:lvl4pPr marL="444500" indent="-177800" defTabSz="919569">
              <a:lnSpc>
                <a:spcPct val="100000"/>
              </a:lnSpc>
              <a:spcBef>
                <a:spcPts val="300"/>
              </a:spcBef>
              <a:spcAft>
                <a:spcPts val="0"/>
              </a:spcAft>
              <a:buClr>
                <a:schemeClr val="accent2"/>
              </a:buClr>
              <a:buFont typeface="Courier New" panose="02070309020205020404" pitchFamily="49" charset="0"/>
              <a:buChar char="o"/>
              <a:defRPr sz="1050"/>
            </a:lvl4pPr>
            <a:lvl5pPr marL="0" indent="0" defTabSz="919569">
              <a:lnSpc>
                <a:spcPct val="100000"/>
              </a:lnSpc>
              <a:spcBef>
                <a:spcPts val="200"/>
              </a:spcBef>
              <a:spcAft>
                <a:spcPts val="0"/>
              </a:spcAft>
              <a:buClr>
                <a:schemeClr val="accent2"/>
              </a:buClr>
              <a:buFont typeface="Arial" pitchFamily="34" charset="0"/>
              <a:buNone/>
              <a:defRPr sz="1050" baseline="0"/>
            </a:lvl5pPr>
            <a:lvl6pPr marL="269889" indent="-269889" defTabSz="919569">
              <a:lnSpc>
                <a:spcPct val="90000"/>
              </a:lnSpc>
              <a:spcBef>
                <a:spcPts val="506"/>
              </a:spcBef>
              <a:buClr>
                <a:schemeClr val="accent2"/>
              </a:buClr>
              <a:buFont typeface="+mj-lt"/>
              <a:buAutoNum type="arabicPeriod"/>
              <a:defRPr sz="1400" baseline="0"/>
            </a:lvl6pPr>
            <a:lvl7pPr marL="539776" indent="-274652" defTabSz="919569">
              <a:lnSpc>
                <a:spcPct val="90000"/>
              </a:lnSpc>
              <a:spcBef>
                <a:spcPts val="506"/>
              </a:spcBef>
              <a:buClr>
                <a:schemeClr val="accent2"/>
              </a:buClr>
              <a:buFont typeface="+mj-lt"/>
              <a:buAutoNum type="alphaLcParenR"/>
              <a:defRPr sz="1400"/>
            </a:lvl7pPr>
            <a:lvl8pPr marL="719174" indent="-207973" defTabSz="919569">
              <a:lnSpc>
                <a:spcPct val="90000"/>
              </a:lnSpc>
              <a:spcBef>
                <a:spcPts val="506"/>
              </a:spcBef>
              <a:buClr>
                <a:schemeClr val="accent2"/>
              </a:buClr>
              <a:buFont typeface="+mj-lt"/>
              <a:buAutoNum type="romanLcPeriod"/>
              <a:defRPr sz="1400"/>
            </a:lvl8pPr>
            <a:lvl9pPr marL="519116" indent="0" defTabSz="919569">
              <a:lnSpc>
                <a:spcPct val="90000"/>
              </a:lnSpc>
              <a:spcBef>
                <a:spcPts val="506"/>
              </a:spcBef>
              <a:buClr>
                <a:schemeClr val="accent2"/>
              </a:buClr>
              <a:buFont typeface="Arial" panose="020B0604020202020204" pitchFamily="34" charset="0"/>
              <a:buNone/>
              <a:defRPr sz="1400" baseline="0"/>
            </a:lvl9pPr>
          </a:lstStyle>
          <a:p>
            <a:r>
              <a:rPr lang="en-GB" b="1" dirty="0"/>
              <a:t> Capex Overrun Cu Projects, %</a:t>
            </a:r>
          </a:p>
        </p:txBody>
      </p:sp>
      <p:sp>
        <p:nvSpPr>
          <p:cNvPr id="48" name="Footer Placeholder 2">
            <a:extLst>
              <a:ext uri="{FF2B5EF4-FFF2-40B4-BE49-F238E27FC236}">
                <a16:creationId xmlns:a16="http://schemas.microsoft.com/office/drawing/2014/main" id="{59BB80E1-3D3F-17BA-6AB4-E1EEA054A0A7}"/>
              </a:ext>
            </a:extLst>
          </p:cNvPr>
          <p:cNvSpPr>
            <a:spLocks noGrp="1"/>
          </p:cNvSpPr>
          <p:nvPr>
            <p:ph type="ftr" sz="quarter" idx="3"/>
          </p:nvPr>
        </p:nvSpPr>
        <p:spPr>
          <a:xfrm>
            <a:off x="7201262" y="6533892"/>
            <a:ext cx="3176758" cy="307777"/>
          </a:xfrm>
        </p:spPr>
        <p:txBody>
          <a:bodyPr/>
          <a:lstStyle/>
          <a:p>
            <a:r>
              <a:rPr lang="en-GB" dirty="0"/>
              <a:t>CRU – Copper market overview – </a:t>
            </a:r>
            <a:r>
              <a:rPr lang="en-GB" dirty="0" err="1"/>
              <a:t>ProyectMin</a:t>
            </a:r>
            <a:r>
              <a:rPr lang="en-GB" dirty="0"/>
              <a:t> 2025</a:t>
            </a:r>
          </a:p>
        </p:txBody>
      </p:sp>
    </p:spTree>
    <p:extLst>
      <p:ext uri="{BB962C8B-B14F-4D97-AF65-F5344CB8AC3E}">
        <p14:creationId xmlns:p14="http://schemas.microsoft.com/office/powerpoint/2010/main" val="34738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rategy Master CRU Dark">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84024305-EBA4-4F3C-B166-4B7808134FF8}" vid="{BD375DE5-A926-4378-BED5-04D8E8B43D9B}"/>
    </a:ext>
  </a:extLst>
</a:theme>
</file>

<file path=ppt/theme/theme2.xml><?xml version="1.0" encoding="utf-8"?>
<a:theme xmlns:a="http://schemas.openxmlformats.org/drawingml/2006/main" name="Master CRU White">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1DD073D-070D-47E8-B573-04D0918518FA}" vid="{80D30FF2-4FC3-4E88-B770-A6A886B5B799}"/>
    </a:ext>
  </a:extLst>
</a:theme>
</file>

<file path=ppt/theme/theme3.xml><?xml version="1.0" encoding="utf-8"?>
<a:theme xmlns:a="http://schemas.openxmlformats.org/drawingml/2006/main" name="Dividers">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1DD073D-070D-47E8-B573-04D0918518FA}" vid="{568BB948-701E-44DA-970B-9BEE066A97BD}"/>
    </a:ext>
  </a:extLst>
</a:theme>
</file>

<file path=ppt/theme/theme4.xml><?xml version="1.0" encoding="utf-8"?>
<a:theme xmlns:a="http://schemas.openxmlformats.org/drawingml/2006/main" name="1_Strategy Master CRU Dark">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rategy - Sub-Brand" id="{1FB81157-67BA-46CD-9F9C-307B4ED160D9}" vid="{72DB4F3A-165D-4270-9E26-00233B97695E}"/>
    </a:ext>
  </a:extLst>
</a:theme>
</file>

<file path=ppt/theme/theme5.xml><?xml version="1.0" encoding="utf-8"?>
<a:theme xmlns:a="http://schemas.openxmlformats.org/drawingml/2006/main" name="2_Strategy Master CRU Dark">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rategy - Sub-Brand" id="{1FB81157-67BA-46CD-9F9C-307B4ED160D9}" vid="{72DB4F3A-165D-4270-9E26-00233B97695E}"/>
    </a:ext>
  </a:extLst>
</a:theme>
</file>

<file path=ppt/theme/theme6.xml><?xml version="1.0" encoding="utf-8"?>
<a:theme xmlns:a="http://schemas.openxmlformats.org/drawingml/2006/main" name="Insight Master CRU 15pc">
  <a:themeElements>
    <a:clrScheme name="Brand Template">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260936"/>
      </a:accent6>
      <a:hlink>
        <a:srgbClr val="46B3AD"/>
      </a:hlink>
      <a:folHlink>
        <a:srgbClr val="46B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sight - Sub-Brand  -  Read-Only" id="{921783F1-B32A-42AD-907D-8F301303F538}" vid="{7984F00C-91E7-4D50-A2C1-739942747FA3}"/>
    </a:ext>
  </a:extLst>
</a:theme>
</file>

<file path=ppt/theme/theme7.xml><?xml version="1.0" encoding="utf-8"?>
<a:theme xmlns:a="http://schemas.openxmlformats.org/drawingml/2006/main" name="Communities Master CRU Dark">
  <a:themeElements>
    <a:clrScheme name="CRU - Master A">
      <a:dk1>
        <a:srgbClr val="000E24"/>
      </a:dk1>
      <a:lt1>
        <a:srgbClr val="FFFFFF"/>
      </a:lt1>
      <a:dk2>
        <a:srgbClr val="30A3FD"/>
      </a:dk2>
      <a:lt2>
        <a:srgbClr val="E8E8E8"/>
      </a:lt2>
      <a:accent1>
        <a:srgbClr val="18517F"/>
      </a:accent1>
      <a:accent2>
        <a:srgbClr val="61C0BA"/>
      </a:accent2>
      <a:accent3>
        <a:srgbClr val="BF59A6"/>
      </a:accent3>
      <a:accent4>
        <a:srgbClr val="F07169"/>
      </a:accent4>
      <a:accent5>
        <a:srgbClr val="8159A6"/>
      </a:accent5>
      <a:accent6>
        <a:srgbClr val="F07169"/>
      </a:accent6>
      <a:hlink>
        <a:srgbClr val="46B3A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U_2024_Communities_Template_AW3 (001).potx  -  AutoRecovered" id="{4BCFE1A4-18A9-4E45-B876-A2AD55C008DC}" vid="{D5148480-FFD9-4CD0-AEB4-93E2BB4D03D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RU NEW COLOUR THEME">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180C3370C414CA8A648C2696D302B" ma:contentTypeVersion="26" ma:contentTypeDescription="Create a new document." ma:contentTypeScope="" ma:versionID="d92750fb9f15ef7653c910bbd13c9f44">
  <xsd:schema xmlns:xsd="http://www.w3.org/2001/XMLSchema" xmlns:xs="http://www.w3.org/2001/XMLSchema" xmlns:p="http://schemas.microsoft.com/office/2006/metadata/properties" xmlns:ns2="8c393471-5ff8-484e-a71b-04b33915795a" xmlns:ns3="7a0f724a-9d58-4b9f-a63b-14a2f05f5890" xmlns:ns4="484c8c59-755d-4516-b8d2-1621b38262b4" targetNamespace="http://schemas.microsoft.com/office/2006/metadata/properties" ma:root="true" ma:fieldsID="fe89d4e883e2a47efa21db1c1a3b2d69" ns2:_="" ns3:_="" ns4:_="">
    <xsd:import namespace="8c393471-5ff8-484e-a71b-04b33915795a"/>
    <xsd:import namespace="7a0f724a-9d58-4b9f-a63b-14a2f05f589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number" minOccurs="0"/>
                <xsd:element ref="ns2:Stillactiveinrecruitmentprocess_x003f_"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393471-5ff8-484e-a71b-04b339157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hidden="true" ma:internalName="number" ma:readOnly="false" ma:percentage="FALSE">
      <xsd:simpleType>
        <xsd:restriction base="dms:Number"/>
      </xsd:simpleType>
    </xsd:element>
    <xsd:element name="Stillactiveinrecruitmentprocess_x003f_" ma:index="16" nillable="true" ma:displayName="Still active in recruitment process?" ma:default="1" ma:format="Dropdown" ma:hidden="true" ma:internalName="Stillactiveinrecruitmentprocess_x003f_" ma:readOnly="false">
      <xsd:simpleType>
        <xsd:restriction base="dms:Boolean"/>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d45c8e-e82f-499a-a1f9-5295c84ee2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Image" ma:index="27" nillable="true" ma:displayName="Image" ma:format="Thumbnail" ma:hidden="true" ma:internalName="Imag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0f724a-9d58-4b9f-a63b-14a2f05f5890"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cd379f5-b3b5-4567-8735-89a01eb14898}" ma:internalName="TaxCatchAll" ma:readOnly="false" ma:showField="CatchAllData" ma:web="7a0f724a-9d58-4b9f-a63b-14a2f05f58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8c393471-5ff8-484e-a71b-04b33915795a">
      <Terms xmlns="http://schemas.microsoft.com/office/infopath/2007/PartnerControls"/>
    </lcf76f155ced4ddcb4097134ff3c332f>
    <Image xmlns="8c393471-5ff8-484e-a71b-04b33915795a" xsi:nil="true"/>
    <Stillactiveinrecruitmentprocess_x003f_ xmlns="8c393471-5ff8-484e-a71b-04b33915795a">true</Stillactiveinrecruitmentprocess_x003f_>
    <number xmlns="8c393471-5ff8-484e-a71b-04b33915795a" xsi:nil="true"/>
  </documentManagement>
</p:properties>
</file>

<file path=customXml/itemProps1.xml><?xml version="1.0" encoding="utf-8"?>
<ds:datastoreItem xmlns:ds="http://schemas.openxmlformats.org/officeDocument/2006/customXml" ds:itemID="{80754420-12B1-4DE1-8025-FD1F476B3ED9}">
  <ds:schemaRefs>
    <ds:schemaRef ds:uri="484c8c59-755d-4516-b8d2-1621b38262b4"/>
    <ds:schemaRef ds:uri="7a0f724a-9d58-4b9f-a63b-14a2f05f5890"/>
    <ds:schemaRef ds:uri="8c393471-5ff8-484e-a71b-04b3391579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B29F6B-B0CB-41F6-A302-2D6C37881884}">
  <ds:schemaRefs>
    <ds:schemaRef ds:uri="http://schemas.microsoft.com/sharepoint/v3/contenttype/forms"/>
  </ds:schemaRefs>
</ds:datastoreItem>
</file>

<file path=customXml/itemProps3.xml><?xml version="1.0" encoding="utf-8"?>
<ds:datastoreItem xmlns:ds="http://schemas.openxmlformats.org/officeDocument/2006/customXml" ds:itemID="{33F9BFD2-F5C2-4930-9BD7-9C13EA4D26F0}">
  <ds:schemaRefs>
    <ds:schemaRef ds:uri="http://purl.org/dc/elements/1.1/"/>
    <ds:schemaRef ds:uri="http://purl.org/dc/terms/"/>
    <ds:schemaRef ds:uri="http://schemas.microsoft.com/office/2006/metadata/properties"/>
    <ds:schemaRef ds:uri="8c393471-5ff8-484e-a71b-04b33915795a"/>
    <ds:schemaRef ds:uri="http://schemas.openxmlformats.org/package/2006/metadata/core-properties"/>
    <ds:schemaRef ds:uri="http://schemas.microsoft.com/office/2006/documentManagement/types"/>
    <ds:schemaRef ds:uri="http://www.w3.org/XML/1998/namespace"/>
    <ds:schemaRef ds:uri="484c8c59-755d-4516-b8d2-1621b38262b4"/>
    <ds:schemaRef ds:uri="http://schemas.microsoft.com/office/infopath/2007/PartnerControls"/>
    <ds:schemaRef ds:uri="7a0f724a-9d58-4b9f-a63b-14a2f05f589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Corporate - Master Template (1)</Template>
  <TotalTime>291</TotalTime>
  <Words>1376</Words>
  <Application>Microsoft Office PowerPoint</Application>
  <PresentationFormat>Widescreen</PresentationFormat>
  <Paragraphs>250</Paragraphs>
  <Slides>18</Slides>
  <Notes>10</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18</vt:i4>
      </vt:variant>
    </vt:vector>
  </HeadingPairs>
  <TitlesOfParts>
    <vt:vector size="36" baseType="lpstr">
      <vt:lpstr>Adobe Garamond Pro</vt:lpstr>
      <vt:lpstr>Aptos</vt:lpstr>
      <vt:lpstr>Aptos Display</vt:lpstr>
      <vt:lpstr>Arial</vt:lpstr>
      <vt:lpstr>Garamond</vt:lpstr>
      <vt:lpstr>Helvetica Neue</vt:lpstr>
      <vt:lpstr>Helvetica Neue Thin</vt:lpstr>
      <vt:lpstr>Helvetica Neue UltraLight</vt:lpstr>
      <vt:lpstr>Roboto </vt:lpstr>
      <vt:lpstr>Wingdings</vt:lpstr>
      <vt:lpstr>Strategy Master CRU Dark</vt:lpstr>
      <vt:lpstr>Master CRU White</vt:lpstr>
      <vt:lpstr>Dividers</vt:lpstr>
      <vt:lpstr>1_Strategy Master CRU Dark</vt:lpstr>
      <vt:lpstr>2_Strategy Master CRU Dark</vt:lpstr>
      <vt:lpstr>Insight Master CRU 15pc</vt:lpstr>
      <vt:lpstr>Communities Master CRU Dark</vt:lpstr>
      <vt:lpstr>think-cell Slide</vt:lpstr>
      <vt:lpstr>Copper global landscape and challenges for new projects</vt:lpstr>
      <vt:lpstr>PowerPoint Presentation</vt:lpstr>
      <vt:lpstr>PowerPoint Presentation</vt:lpstr>
      <vt:lpstr>PowerPoint Presentation</vt:lpstr>
      <vt:lpstr>Long-term demand story remains strong</vt:lpstr>
      <vt:lpstr>Supply gap to 2035 reflects a unique opportunity to invest in copper</vt:lpstr>
      <vt:lpstr>Production growth in Chile will mainly come from new projects</vt:lpstr>
      <vt:lpstr>PowerPoint Presentation</vt:lpstr>
      <vt:lpstr>More complex copper deposits and high Capex overrun</vt:lpstr>
      <vt:lpstr>Copper projects take longer to develop</vt:lpstr>
      <vt:lpstr>Regulatory framework dictate projects’ pace</vt:lpstr>
      <vt:lpstr>The human factor: social license and contractor availability</vt:lpstr>
      <vt:lpstr>PowerPoint Presentation</vt:lpstr>
      <vt:lpstr>Thank you.</vt:lpstr>
      <vt:lpstr>Complexity into clarity - unlocking strategic advantage in the commodity markets with CRU Consulting</vt:lpstr>
      <vt:lpstr>CRU Consulting operate in a range of practice areas to find solutions for our client’s questions</vt:lpstr>
      <vt:lpstr>We are positioned to deliver advice across the globe</vt:lpstr>
      <vt:lpstr>CRU Legal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Lewis Pegrum</dc:creator>
  <cp:lastModifiedBy>Juan Brihet</cp:lastModifiedBy>
  <cp:revision>1</cp:revision>
  <dcterms:created xsi:type="dcterms:W3CDTF">2025-03-18T16:28:46Z</dcterms:created>
  <dcterms:modified xsi:type="dcterms:W3CDTF">2025-07-30T00:40:17Z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0x01010068F180C3370C414CA8A648C2696D302B</vt:lpwstr>
  </property>
  <property fmtid="{D5CDD505-2E9C-101B-9397-08002B2CF9AE}" pid="3" name="ClassificationContentMarkingFooterLocations">
    <vt:lpwstr>Master CRU Dark Blue:8\Master CRU Mid Blue:10\Master CRU 50pc Blue:3\Master CRU 33pc Blue:9\Master CRU 15pc Blue:9\Master CRU White:4\Dividers:8</vt:lpwstr>
  </property>
  <property fmtid="{D5CDD505-2E9C-101B-9397-08002B2CF9AE}" pid="4" name="ClassificationContentMarkingFooterText">
    <vt:lpwstr>THIS DOCUMENT IS CONFIDENTIAL TO CRU</vt:lpwstr>
  </property>
  <property fmtid="{D5CDD505-2E9C-101B-9397-08002B2CF9AE}" pid="5" name="MediaServiceImageTags">
    <vt:lpwstr/>
  </property>
  <property fmtid="{D5CDD505-2E9C-101B-9397-08002B2CF9AE}" pid="6" name="MSIP_Label_2ba2672d-0f89-4131-a832-81ec170e1d4b_Enabled">
    <vt:lpwstr>true</vt:lpwstr>
  </property>
  <property fmtid="{D5CDD505-2E9C-101B-9397-08002B2CF9AE}" pid="7" name="MSIP_Label_2ba2672d-0f89-4131-a832-81ec170e1d4b_SetDate">
    <vt:lpwstr>2024-05-10T11:25:53Z</vt:lpwstr>
  </property>
  <property fmtid="{D5CDD505-2E9C-101B-9397-08002B2CF9AE}" pid="8" name="MSIP_Label_2ba2672d-0f89-4131-a832-81ec170e1d4b_Method">
    <vt:lpwstr>Privileged</vt:lpwstr>
  </property>
  <property fmtid="{D5CDD505-2E9C-101B-9397-08002B2CF9AE}" pid="9" name="MSIP_Label_2ba2672d-0f89-4131-a832-81ec170e1d4b_Name">
    <vt:lpwstr>Non-Confidential</vt:lpwstr>
  </property>
  <property fmtid="{D5CDD505-2E9C-101B-9397-08002B2CF9AE}" pid="10" name="MSIP_Label_2ba2672d-0f89-4131-a832-81ec170e1d4b_SiteId">
    <vt:lpwstr>65358cd9-f346-46b5-a443-b729819852c5</vt:lpwstr>
  </property>
  <property fmtid="{D5CDD505-2E9C-101B-9397-08002B2CF9AE}" pid="11" name="MSIP_Label_2ba2672d-0f89-4131-a832-81ec170e1d4b_ActionId">
    <vt:lpwstr>1423e52a-9669-4bcb-a9f7-c192295dc1af</vt:lpwstr>
  </property>
  <property fmtid="{D5CDD505-2E9C-101B-9397-08002B2CF9AE}" pid="12" name="MSIP_Label_2ba2672d-0f89-4131-a832-81ec170e1d4b_ContentBits">
    <vt:lpwstr>0</vt:lpwstr>
  </property>
</Properties>
</file>