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5" r:id="rId5"/>
    <p:sldId id="266" r:id="rId6"/>
    <p:sldId id="271" r:id="rId7"/>
    <p:sldId id="276" r:id="rId8"/>
    <p:sldId id="277" r:id="rId9"/>
    <p:sldId id="264" r:id="rId10"/>
    <p:sldId id="274" r:id="rId11"/>
    <p:sldId id="262" r:id="rId12"/>
    <p:sldId id="259" r:id="rId13"/>
    <p:sldId id="282" r:id="rId14"/>
    <p:sldId id="283" r:id="rId15"/>
    <p:sldId id="275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6438"/>
  </p:normalViewPr>
  <p:slideViewPr>
    <p:cSldViewPr snapToGrid="0">
      <p:cViewPr varScale="1">
        <p:scale>
          <a:sx n="109" d="100"/>
          <a:sy n="109" d="100"/>
        </p:scale>
        <p:origin x="2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7" d="100"/>
          <a:sy n="167" d="100"/>
        </p:scale>
        <p:origin x="66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5A0C1-7B50-4032-B351-A6C93CF1997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472A856-A6E3-4D85-BEDD-C9D31FFADA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 dirty="0"/>
            <a:t>Software de Control de Proyectos de Inversión simple, integrado y efectivo.</a:t>
          </a:r>
          <a:endParaRPr lang="en-US" dirty="0"/>
        </a:p>
      </dgm:t>
    </dgm:pt>
    <dgm:pt modelId="{27F594A4-C7F0-4AD1-A9C9-F996A8510909}" type="parTrans" cxnId="{ECC26CDB-9CE7-4994-B9C5-29AD103CB9C2}">
      <dgm:prSet/>
      <dgm:spPr/>
      <dgm:t>
        <a:bodyPr/>
        <a:lstStyle/>
        <a:p>
          <a:endParaRPr lang="en-US"/>
        </a:p>
      </dgm:t>
    </dgm:pt>
    <dgm:pt modelId="{76B61E43-B9E4-4274-84AB-1F29203F1F12}" type="sibTrans" cxnId="{ECC26CDB-9CE7-4994-B9C5-29AD103CB9C2}">
      <dgm:prSet/>
      <dgm:spPr/>
      <dgm:t>
        <a:bodyPr/>
        <a:lstStyle/>
        <a:p>
          <a:endParaRPr lang="en-US"/>
        </a:p>
      </dgm:t>
    </dgm:pt>
    <dgm:pt modelId="{F5501A98-680A-4C6A-AF36-48D26039BEA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 dirty="0"/>
            <a:t>Control de Costos del Proyecto</a:t>
          </a:r>
          <a:endParaRPr lang="en-US" dirty="0"/>
        </a:p>
      </dgm:t>
    </dgm:pt>
    <dgm:pt modelId="{35B7E6C2-DAEC-4625-A028-A4D35CEAE80C}" type="parTrans" cxnId="{828FA780-E0E9-496C-8E2B-FC823D2841D1}">
      <dgm:prSet/>
      <dgm:spPr/>
      <dgm:t>
        <a:bodyPr/>
        <a:lstStyle/>
        <a:p>
          <a:endParaRPr lang="en-US"/>
        </a:p>
      </dgm:t>
    </dgm:pt>
    <dgm:pt modelId="{9B7A8E82-41F5-42C2-B951-0E313A88B013}" type="sibTrans" cxnId="{828FA780-E0E9-496C-8E2B-FC823D2841D1}">
      <dgm:prSet/>
      <dgm:spPr/>
      <dgm:t>
        <a:bodyPr/>
        <a:lstStyle/>
        <a:p>
          <a:endParaRPr lang="en-US"/>
        </a:p>
      </dgm:t>
    </dgm:pt>
    <dgm:pt modelId="{A66420D4-7AA0-41F7-BE1E-CFA90B61E84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1" dirty="0"/>
            <a:t>Presupuesto, Compromisos, Pagos, Incurrido, EAT. </a:t>
          </a:r>
          <a:endParaRPr lang="en-US" b="1" dirty="0"/>
        </a:p>
      </dgm:t>
    </dgm:pt>
    <dgm:pt modelId="{B4A1651F-AEE8-4E45-9F8C-234EDB8C2D54}" type="parTrans" cxnId="{3623A9F5-F0B7-4D01-B192-5E8CE2EDDBEC}">
      <dgm:prSet/>
      <dgm:spPr/>
      <dgm:t>
        <a:bodyPr/>
        <a:lstStyle/>
        <a:p>
          <a:endParaRPr lang="en-US"/>
        </a:p>
      </dgm:t>
    </dgm:pt>
    <dgm:pt modelId="{A1E1F0E1-5E6A-4E9A-A5EA-C593A13A90D0}" type="sibTrans" cxnId="{3623A9F5-F0B7-4D01-B192-5E8CE2EDDBEC}">
      <dgm:prSet/>
      <dgm:spPr/>
      <dgm:t>
        <a:bodyPr/>
        <a:lstStyle/>
        <a:p>
          <a:endParaRPr lang="en-US"/>
        </a:p>
      </dgm:t>
    </dgm:pt>
    <dgm:pt modelId="{EF3F9AA7-4D8C-4474-8716-242A135026D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1" dirty="0"/>
            <a:t>Potente gestión del cambio</a:t>
          </a:r>
          <a:endParaRPr lang="en-US" b="1" dirty="0"/>
        </a:p>
      </dgm:t>
    </dgm:pt>
    <dgm:pt modelId="{C72D8513-2ABF-4236-8DD3-FB13F27438D4}" type="parTrans" cxnId="{FFA1258F-462B-4A61-858D-17ADFB447D11}">
      <dgm:prSet/>
      <dgm:spPr/>
      <dgm:t>
        <a:bodyPr/>
        <a:lstStyle/>
        <a:p>
          <a:endParaRPr lang="en-US"/>
        </a:p>
      </dgm:t>
    </dgm:pt>
    <dgm:pt modelId="{F77332F7-F75A-4E41-957F-4F7557B32439}" type="sibTrans" cxnId="{FFA1258F-462B-4A61-858D-17ADFB447D11}">
      <dgm:prSet/>
      <dgm:spPr/>
      <dgm:t>
        <a:bodyPr/>
        <a:lstStyle/>
        <a:p>
          <a:endParaRPr lang="en-US"/>
        </a:p>
      </dgm:t>
    </dgm:pt>
    <dgm:pt modelId="{E0E23D08-778C-4320-BF1B-FB819E4CE9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Control de Planificación</a:t>
          </a:r>
          <a:endParaRPr lang="en-US"/>
        </a:p>
      </dgm:t>
    </dgm:pt>
    <dgm:pt modelId="{C4078893-99EB-44B2-A8A9-A4F6032D74DB}" type="parTrans" cxnId="{E312BE1B-6AE1-4148-8BF8-9DABB18E66DE}">
      <dgm:prSet/>
      <dgm:spPr/>
      <dgm:t>
        <a:bodyPr/>
        <a:lstStyle/>
        <a:p>
          <a:endParaRPr lang="en-US"/>
        </a:p>
      </dgm:t>
    </dgm:pt>
    <dgm:pt modelId="{E8A5DD87-B7DF-4621-9B71-7E2A3A7122E6}" type="sibTrans" cxnId="{E312BE1B-6AE1-4148-8BF8-9DABB18E66DE}">
      <dgm:prSet/>
      <dgm:spPr/>
      <dgm:t>
        <a:bodyPr/>
        <a:lstStyle/>
        <a:p>
          <a:endParaRPr lang="en-US"/>
        </a:p>
      </dgm:t>
    </dgm:pt>
    <dgm:pt modelId="{C3679775-3016-4978-8702-05BD2F356A50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1" dirty="0"/>
            <a:t>Todas las fases de proyecto, Plan financiero, Plan de Hitos.</a:t>
          </a:r>
          <a:endParaRPr lang="en-US" b="1" dirty="0"/>
        </a:p>
      </dgm:t>
    </dgm:pt>
    <dgm:pt modelId="{753FE310-8C71-480F-842E-5C66EA320339}" type="parTrans" cxnId="{BF4B223E-11CE-4AA3-8510-B98457AC410E}">
      <dgm:prSet/>
      <dgm:spPr/>
      <dgm:t>
        <a:bodyPr/>
        <a:lstStyle/>
        <a:p>
          <a:endParaRPr lang="en-US"/>
        </a:p>
      </dgm:t>
    </dgm:pt>
    <dgm:pt modelId="{EB13EB88-B7E4-4BE5-AC93-15D46E0F4425}" type="sibTrans" cxnId="{BF4B223E-11CE-4AA3-8510-B98457AC410E}">
      <dgm:prSet/>
      <dgm:spPr/>
      <dgm:t>
        <a:bodyPr/>
        <a:lstStyle/>
        <a:p>
          <a:endParaRPr lang="en-US"/>
        </a:p>
      </dgm:t>
    </dgm:pt>
    <dgm:pt modelId="{30127842-2292-4131-A764-622B99E3BE8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Control de Avance Físico</a:t>
          </a:r>
          <a:endParaRPr lang="en-US"/>
        </a:p>
      </dgm:t>
    </dgm:pt>
    <dgm:pt modelId="{673BDB50-B4B6-4D3A-A7A2-903C39680C7C}" type="parTrans" cxnId="{F32BDBB7-31D0-407F-8B31-CAB216685782}">
      <dgm:prSet/>
      <dgm:spPr/>
      <dgm:t>
        <a:bodyPr/>
        <a:lstStyle/>
        <a:p>
          <a:endParaRPr lang="en-US"/>
        </a:p>
      </dgm:t>
    </dgm:pt>
    <dgm:pt modelId="{C8FA9CEC-4CDE-4DA9-989D-687990FB5E44}" type="sibTrans" cxnId="{F32BDBB7-31D0-407F-8B31-CAB216685782}">
      <dgm:prSet/>
      <dgm:spPr/>
      <dgm:t>
        <a:bodyPr/>
        <a:lstStyle/>
        <a:p>
          <a:endParaRPr lang="en-US"/>
        </a:p>
      </dgm:t>
    </dgm:pt>
    <dgm:pt modelId="{E3A56616-91BD-47E1-8A02-E3657953FCE3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b="1" dirty="0"/>
            <a:t>Control de todas las fases de Proyecto</a:t>
          </a:r>
        </a:p>
        <a:p>
          <a:pPr>
            <a:lnSpc>
              <a:spcPct val="100000"/>
            </a:lnSpc>
          </a:pPr>
          <a:r>
            <a:rPr lang="es-CL" b="1" dirty="0"/>
            <a:t>Ingeniería, Compras, Licitación de Contratos, Construcción, PEM.</a:t>
          </a:r>
          <a:endParaRPr lang="en-US" b="1" dirty="0"/>
        </a:p>
      </dgm:t>
    </dgm:pt>
    <dgm:pt modelId="{233E7B19-D6D6-42DB-8DA1-2EC9D9F5E37F}" type="parTrans" cxnId="{4DE0EDB9-968D-4D22-8ED6-A1E5BFE108D1}">
      <dgm:prSet/>
      <dgm:spPr/>
      <dgm:t>
        <a:bodyPr/>
        <a:lstStyle/>
        <a:p>
          <a:endParaRPr lang="en-US"/>
        </a:p>
      </dgm:t>
    </dgm:pt>
    <dgm:pt modelId="{5B481D09-61B0-41E9-BE73-E0C6BC2D436D}" type="sibTrans" cxnId="{4DE0EDB9-968D-4D22-8ED6-A1E5BFE108D1}">
      <dgm:prSet/>
      <dgm:spPr/>
      <dgm:t>
        <a:bodyPr/>
        <a:lstStyle/>
        <a:p>
          <a:endParaRPr lang="en-US"/>
        </a:p>
      </dgm:t>
    </dgm:pt>
    <dgm:pt modelId="{281D55BC-7DCA-455D-807E-7EC7E121B5C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Integración de Cartera de Proyectos</a:t>
          </a:r>
          <a:endParaRPr lang="en-US"/>
        </a:p>
      </dgm:t>
    </dgm:pt>
    <dgm:pt modelId="{F8BF8AAC-8329-45D2-AC23-5DAC7F75F754}" type="parTrans" cxnId="{3340CC57-3AD5-4CC3-B143-218DC02F71E0}">
      <dgm:prSet/>
      <dgm:spPr/>
      <dgm:t>
        <a:bodyPr/>
        <a:lstStyle/>
        <a:p>
          <a:endParaRPr lang="en-US"/>
        </a:p>
      </dgm:t>
    </dgm:pt>
    <dgm:pt modelId="{A8EA10C7-0662-440B-BA0C-08E8006AD923}" type="sibTrans" cxnId="{3340CC57-3AD5-4CC3-B143-218DC02F71E0}">
      <dgm:prSet/>
      <dgm:spPr/>
      <dgm:t>
        <a:bodyPr/>
        <a:lstStyle/>
        <a:p>
          <a:endParaRPr lang="en-US"/>
        </a:p>
      </dgm:t>
    </dgm:pt>
    <dgm:pt modelId="{161ECAF7-6711-4F41-98FC-F971B61C52E4}" type="pres">
      <dgm:prSet presAssocID="{6365A0C1-7B50-4032-B351-A6C93CF19974}" presName="root" presStyleCnt="0">
        <dgm:presLayoutVars>
          <dgm:dir/>
          <dgm:resizeHandles val="exact"/>
        </dgm:presLayoutVars>
      </dgm:prSet>
      <dgm:spPr/>
    </dgm:pt>
    <dgm:pt modelId="{6781D3CC-4446-4FDD-A2E4-9255171A56AF}" type="pres">
      <dgm:prSet presAssocID="{1472A856-A6E3-4D85-BEDD-C9D31FFADA5D}" presName="compNode" presStyleCnt="0"/>
      <dgm:spPr/>
    </dgm:pt>
    <dgm:pt modelId="{681906D5-5172-4853-A60C-88B43293DC66}" type="pres">
      <dgm:prSet presAssocID="{1472A856-A6E3-4D85-BEDD-C9D31FFADA5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con relleno sólido"/>
        </a:ext>
      </dgm:extLst>
    </dgm:pt>
    <dgm:pt modelId="{16E806B4-DDF2-4061-88B7-97D4A728E625}" type="pres">
      <dgm:prSet presAssocID="{1472A856-A6E3-4D85-BEDD-C9D31FFADA5D}" presName="iconSpace" presStyleCnt="0"/>
      <dgm:spPr/>
    </dgm:pt>
    <dgm:pt modelId="{6B68DBF6-8B79-4E94-83A0-2F032BB33875}" type="pres">
      <dgm:prSet presAssocID="{1472A856-A6E3-4D85-BEDD-C9D31FFADA5D}" presName="parTx" presStyleLbl="revTx" presStyleIdx="0" presStyleCnt="10">
        <dgm:presLayoutVars>
          <dgm:chMax val="0"/>
          <dgm:chPref val="0"/>
        </dgm:presLayoutVars>
      </dgm:prSet>
      <dgm:spPr/>
    </dgm:pt>
    <dgm:pt modelId="{9B5784DA-7C98-4235-A6E2-27B74025C9A0}" type="pres">
      <dgm:prSet presAssocID="{1472A856-A6E3-4D85-BEDD-C9D31FFADA5D}" presName="txSpace" presStyleCnt="0"/>
      <dgm:spPr/>
    </dgm:pt>
    <dgm:pt modelId="{5D3D4211-C3F2-45C5-85B5-FA6018DDD5A7}" type="pres">
      <dgm:prSet presAssocID="{1472A856-A6E3-4D85-BEDD-C9D31FFADA5D}" presName="desTx" presStyleLbl="revTx" presStyleIdx="1" presStyleCnt="10">
        <dgm:presLayoutVars/>
      </dgm:prSet>
      <dgm:spPr/>
    </dgm:pt>
    <dgm:pt modelId="{CDB3BFF7-6875-495C-94F1-FA6C373D21CD}" type="pres">
      <dgm:prSet presAssocID="{76B61E43-B9E4-4274-84AB-1F29203F1F12}" presName="sibTrans" presStyleCnt="0"/>
      <dgm:spPr/>
    </dgm:pt>
    <dgm:pt modelId="{9AC9A8C3-3FF9-4533-A0E3-FE773A02F4AC}" type="pres">
      <dgm:prSet presAssocID="{F5501A98-680A-4C6A-AF36-48D26039BEAE}" presName="compNode" presStyleCnt="0"/>
      <dgm:spPr/>
    </dgm:pt>
    <dgm:pt modelId="{0F545569-0A42-4961-8755-600C2922EE8D}" type="pres">
      <dgm:prSet presAssocID="{F5501A98-680A-4C6A-AF36-48D26039BE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con relleno sólido"/>
        </a:ext>
      </dgm:extLst>
    </dgm:pt>
    <dgm:pt modelId="{5533FEC5-3294-47AE-97FB-2F2F10BF35BB}" type="pres">
      <dgm:prSet presAssocID="{F5501A98-680A-4C6A-AF36-48D26039BEAE}" presName="iconSpace" presStyleCnt="0"/>
      <dgm:spPr/>
    </dgm:pt>
    <dgm:pt modelId="{49634AAD-63C5-4961-876B-35C6A6F1BE86}" type="pres">
      <dgm:prSet presAssocID="{F5501A98-680A-4C6A-AF36-48D26039BEAE}" presName="parTx" presStyleLbl="revTx" presStyleIdx="2" presStyleCnt="10">
        <dgm:presLayoutVars>
          <dgm:chMax val="0"/>
          <dgm:chPref val="0"/>
        </dgm:presLayoutVars>
      </dgm:prSet>
      <dgm:spPr/>
    </dgm:pt>
    <dgm:pt modelId="{FBAFD781-0A58-49C6-B085-2431E8E7AAD1}" type="pres">
      <dgm:prSet presAssocID="{F5501A98-680A-4C6A-AF36-48D26039BEAE}" presName="txSpace" presStyleCnt="0"/>
      <dgm:spPr/>
    </dgm:pt>
    <dgm:pt modelId="{AA5C5251-7063-4193-94EB-0FCABCCCA4F9}" type="pres">
      <dgm:prSet presAssocID="{F5501A98-680A-4C6A-AF36-48D26039BEAE}" presName="desTx" presStyleLbl="revTx" presStyleIdx="3" presStyleCnt="10" custLinFactNeighborX="29" custLinFactNeighborY="-61581">
        <dgm:presLayoutVars/>
      </dgm:prSet>
      <dgm:spPr/>
    </dgm:pt>
    <dgm:pt modelId="{68F3B1A9-33C2-4A5C-85B5-F3333C9FAC7A}" type="pres">
      <dgm:prSet presAssocID="{9B7A8E82-41F5-42C2-B951-0E313A88B013}" presName="sibTrans" presStyleCnt="0"/>
      <dgm:spPr/>
    </dgm:pt>
    <dgm:pt modelId="{DE4FF9FF-2DD7-4814-9F17-029483BCC8B2}" type="pres">
      <dgm:prSet presAssocID="{E0E23D08-778C-4320-BF1B-FB819E4CE988}" presName="compNode" presStyleCnt="0"/>
      <dgm:spPr/>
    </dgm:pt>
    <dgm:pt modelId="{7F879CFD-38D0-4878-91F4-AC354A87F14F}" type="pres">
      <dgm:prSet presAssocID="{E0E23D08-778C-4320-BF1B-FB819E4CE9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1BC99D02-B8C6-472A-90E3-527504C443ED}" type="pres">
      <dgm:prSet presAssocID="{E0E23D08-778C-4320-BF1B-FB819E4CE988}" presName="iconSpace" presStyleCnt="0"/>
      <dgm:spPr/>
    </dgm:pt>
    <dgm:pt modelId="{D0C9709E-A646-469C-B55B-97D4220A9F50}" type="pres">
      <dgm:prSet presAssocID="{E0E23D08-778C-4320-BF1B-FB819E4CE988}" presName="parTx" presStyleLbl="revTx" presStyleIdx="4" presStyleCnt="10">
        <dgm:presLayoutVars>
          <dgm:chMax val="0"/>
          <dgm:chPref val="0"/>
        </dgm:presLayoutVars>
      </dgm:prSet>
      <dgm:spPr/>
    </dgm:pt>
    <dgm:pt modelId="{EF93234C-3827-4876-826D-D3B85FF01279}" type="pres">
      <dgm:prSet presAssocID="{E0E23D08-778C-4320-BF1B-FB819E4CE988}" presName="txSpace" presStyleCnt="0"/>
      <dgm:spPr/>
    </dgm:pt>
    <dgm:pt modelId="{049B457A-A24A-40F8-9B40-EB3D8D5AE396}" type="pres">
      <dgm:prSet presAssocID="{E0E23D08-778C-4320-BF1B-FB819E4CE988}" presName="desTx" presStyleLbl="revTx" presStyleIdx="5" presStyleCnt="10" custLinFactNeighborX="0" custLinFactNeighborY="-66394">
        <dgm:presLayoutVars/>
      </dgm:prSet>
      <dgm:spPr/>
    </dgm:pt>
    <dgm:pt modelId="{CF98369A-DBF2-492A-B693-8986754152E3}" type="pres">
      <dgm:prSet presAssocID="{E8A5DD87-B7DF-4621-9B71-7E2A3A7122E6}" presName="sibTrans" presStyleCnt="0"/>
      <dgm:spPr/>
    </dgm:pt>
    <dgm:pt modelId="{34512B27-7FF6-438C-BC64-E8C805DD4432}" type="pres">
      <dgm:prSet presAssocID="{30127842-2292-4131-A764-622B99E3BE80}" presName="compNode" presStyleCnt="0"/>
      <dgm:spPr/>
    </dgm:pt>
    <dgm:pt modelId="{A14780B2-558A-48FC-BFDE-1196D0AEE5BC}" type="pres">
      <dgm:prSet presAssocID="{30127842-2292-4131-A764-622B99E3BE8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ckey Stick Curve Graph contorno"/>
        </a:ext>
      </dgm:extLst>
    </dgm:pt>
    <dgm:pt modelId="{8CD58410-702C-4AE8-AD52-57EE0E640012}" type="pres">
      <dgm:prSet presAssocID="{30127842-2292-4131-A764-622B99E3BE80}" presName="iconSpace" presStyleCnt="0"/>
      <dgm:spPr/>
    </dgm:pt>
    <dgm:pt modelId="{4E47AD9E-758B-4494-BFF2-4D371E1EF376}" type="pres">
      <dgm:prSet presAssocID="{30127842-2292-4131-A764-622B99E3BE80}" presName="parTx" presStyleLbl="revTx" presStyleIdx="6" presStyleCnt="10">
        <dgm:presLayoutVars>
          <dgm:chMax val="0"/>
          <dgm:chPref val="0"/>
        </dgm:presLayoutVars>
      </dgm:prSet>
      <dgm:spPr/>
    </dgm:pt>
    <dgm:pt modelId="{01E492BA-1A95-4251-937E-92E7B8F699AE}" type="pres">
      <dgm:prSet presAssocID="{30127842-2292-4131-A764-622B99E3BE80}" presName="txSpace" presStyleCnt="0"/>
      <dgm:spPr/>
    </dgm:pt>
    <dgm:pt modelId="{B51F886D-514F-4772-877E-DAA852F06ABA}" type="pres">
      <dgm:prSet presAssocID="{30127842-2292-4131-A764-622B99E3BE80}" presName="desTx" presStyleLbl="revTx" presStyleIdx="7" presStyleCnt="10" custLinFactNeighborX="2001" custLinFactNeighborY="-66394">
        <dgm:presLayoutVars/>
      </dgm:prSet>
      <dgm:spPr/>
    </dgm:pt>
    <dgm:pt modelId="{89F3D5C1-B3D2-418F-9F1E-58FF7D4420E1}" type="pres">
      <dgm:prSet presAssocID="{C8FA9CEC-4CDE-4DA9-989D-687990FB5E44}" presName="sibTrans" presStyleCnt="0"/>
      <dgm:spPr/>
    </dgm:pt>
    <dgm:pt modelId="{ADCB9117-7F4C-4948-A972-197A374BCCF1}" type="pres">
      <dgm:prSet presAssocID="{281D55BC-7DCA-455D-807E-7EC7E121B5C5}" presName="compNode" presStyleCnt="0"/>
      <dgm:spPr/>
    </dgm:pt>
    <dgm:pt modelId="{ACC20E45-CCB2-4DC7-8C7F-864C74A8CDE3}" type="pres">
      <dgm:prSet presAssocID="{281D55BC-7DCA-455D-807E-7EC7E121B5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das"/>
        </a:ext>
      </dgm:extLst>
    </dgm:pt>
    <dgm:pt modelId="{E9E50CC2-AE1F-47A5-941B-BF0FA6606691}" type="pres">
      <dgm:prSet presAssocID="{281D55BC-7DCA-455D-807E-7EC7E121B5C5}" presName="iconSpace" presStyleCnt="0"/>
      <dgm:spPr/>
    </dgm:pt>
    <dgm:pt modelId="{73092C22-26BC-4A5D-9456-7AC66656155D}" type="pres">
      <dgm:prSet presAssocID="{281D55BC-7DCA-455D-807E-7EC7E121B5C5}" presName="parTx" presStyleLbl="revTx" presStyleIdx="8" presStyleCnt="10">
        <dgm:presLayoutVars>
          <dgm:chMax val="0"/>
          <dgm:chPref val="0"/>
        </dgm:presLayoutVars>
      </dgm:prSet>
      <dgm:spPr/>
    </dgm:pt>
    <dgm:pt modelId="{AE2ED102-6B4E-4BBA-8DBC-1937995AD8A0}" type="pres">
      <dgm:prSet presAssocID="{281D55BC-7DCA-455D-807E-7EC7E121B5C5}" presName="txSpace" presStyleCnt="0"/>
      <dgm:spPr/>
    </dgm:pt>
    <dgm:pt modelId="{8A057BF5-E0B3-48A8-900F-1DA7DF0CA8CA}" type="pres">
      <dgm:prSet presAssocID="{281D55BC-7DCA-455D-807E-7EC7E121B5C5}" presName="desTx" presStyleLbl="revTx" presStyleIdx="9" presStyleCnt="10">
        <dgm:presLayoutVars/>
      </dgm:prSet>
      <dgm:spPr/>
    </dgm:pt>
  </dgm:ptLst>
  <dgm:cxnLst>
    <dgm:cxn modelId="{0A21C916-8DBB-48FC-9903-2DDE3043A494}" type="presOf" srcId="{E3A56616-91BD-47E1-8A02-E3657953FCE3}" destId="{B51F886D-514F-4772-877E-DAA852F06ABA}" srcOrd="0" destOrd="0" presId="urn:microsoft.com/office/officeart/2018/5/layout/CenteredIconLabelDescriptionList"/>
    <dgm:cxn modelId="{E312BE1B-6AE1-4148-8BF8-9DABB18E66DE}" srcId="{6365A0C1-7B50-4032-B351-A6C93CF19974}" destId="{E0E23D08-778C-4320-BF1B-FB819E4CE988}" srcOrd="2" destOrd="0" parTransId="{C4078893-99EB-44B2-A8A9-A4F6032D74DB}" sibTransId="{E8A5DD87-B7DF-4621-9B71-7E2A3A7122E6}"/>
    <dgm:cxn modelId="{77B75D1D-EB97-4C57-B86F-B5CB91E41C68}" type="presOf" srcId="{F5501A98-680A-4C6A-AF36-48D26039BEAE}" destId="{49634AAD-63C5-4961-876B-35C6A6F1BE86}" srcOrd="0" destOrd="0" presId="urn:microsoft.com/office/officeart/2018/5/layout/CenteredIconLabelDescriptionList"/>
    <dgm:cxn modelId="{C7735F2F-9CF9-4D50-9EE7-BF235FF072CA}" type="presOf" srcId="{C3679775-3016-4978-8702-05BD2F356A50}" destId="{049B457A-A24A-40F8-9B40-EB3D8D5AE396}" srcOrd="0" destOrd="0" presId="urn:microsoft.com/office/officeart/2018/5/layout/CenteredIconLabelDescriptionList"/>
    <dgm:cxn modelId="{BF4B223E-11CE-4AA3-8510-B98457AC410E}" srcId="{E0E23D08-778C-4320-BF1B-FB819E4CE988}" destId="{C3679775-3016-4978-8702-05BD2F356A50}" srcOrd="0" destOrd="0" parTransId="{753FE310-8C71-480F-842E-5C66EA320339}" sibTransId="{EB13EB88-B7E4-4BE5-AC93-15D46E0F4425}"/>
    <dgm:cxn modelId="{3C70D549-CD58-40D1-AE8D-0AB0D30551F0}" type="presOf" srcId="{A66420D4-7AA0-41F7-BE1E-CFA90B61E84F}" destId="{AA5C5251-7063-4193-94EB-0FCABCCCA4F9}" srcOrd="0" destOrd="0" presId="urn:microsoft.com/office/officeart/2018/5/layout/CenteredIconLabelDescriptionList"/>
    <dgm:cxn modelId="{3340CC57-3AD5-4CC3-B143-218DC02F71E0}" srcId="{6365A0C1-7B50-4032-B351-A6C93CF19974}" destId="{281D55BC-7DCA-455D-807E-7EC7E121B5C5}" srcOrd="4" destOrd="0" parTransId="{F8BF8AAC-8329-45D2-AC23-5DAC7F75F754}" sibTransId="{A8EA10C7-0662-440B-BA0C-08E8006AD923}"/>
    <dgm:cxn modelId="{828FA780-E0E9-496C-8E2B-FC823D2841D1}" srcId="{6365A0C1-7B50-4032-B351-A6C93CF19974}" destId="{F5501A98-680A-4C6A-AF36-48D26039BEAE}" srcOrd="1" destOrd="0" parTransId="{35B7E6C2-DAEC-4625-A028-A4D35CEAE80C}" sibTransId="{9B7A8E82-41F5-42C2-B951-0E313A88B013}"/>
    <dgm:cxn modelId="{FFA1258F-462B-4A61-858D-17ADFB447D11}" srcId="{F5501A98-680A-4C6A-AF36-48D26039BEAE}" destId="{EF3F9AA7-4D8C-4474-8716-242A135026D9}" srcOrd="1" destOrd="0" parTransId="{C72D8513-2ABF-4236-8DD3-FB13F27438D4}" sibTransId="{F77332F7-F75A-4E41-957F-4F7557B32439}"/>
    <dgm:cxn modelId="{DC0353B3-8BEF-44E1-8538-7DB32D45C687}" type="presOf" srcId="{EF3F9AA7-4D8C-4474-8716-242A135026D9}" destId="{AA5C5251-7063-4193-94EB-0FCABCCCA4F9}" srcOrd="0" destOrd="1" presId="urn:microsoft.com/office/officeart/2018/5/layout/CenteredIconLabelDescriptionList"/>
    <dgm:cxn modelId="{F32BDBB7-31D0-407F-8B31-CAB216685782}" srcId="{6365A0C1-7B50-4032-B351-A6C93CF19974}" destId="{30127842-2292-4131-A764-622B99E3BE80}" srcOrd="3" destOrd="0" parTransId="{673BDB50-B4B6-4D3A-A7A2-903C39680C7C}" sibTransId="{C8FA9CEC-4CDE-4DA9-989D-687990FB5E44}"/>
    <dgm:cxn modelId="{008347B9-1A00-4533-BDF5-FB2709AB8326}" type="presOf" srcId="{6365A0C1-7B50-4032-B351-A6C93CF19974}" destId="{161ECAF7-6711-4F41-98FC-F971B61C52E4}" srcOrd="0" destOrd="0" presId="urn:microsoft.com/office/officeart/2018/5/layout/CenteredIconLabelDescriptionList"/>
    <dgm:cxn modelId="{4DE0EDB9-968D-4D22-8ED6-A1E5BFE108D1}" srcId="{30127842-2292-4131-A764-622B99E3BE80}" destId="{E3A56616-91BD-47E1-8A02-E3657953FCE3}" srcOrd="0" destOrd="0" parTransId="{233E7B19-D6D6-42DB-8DA1-2EC9D9F5E37F}" sibTransId="{5B481D09-61B0-41E9-BE73-E0C6BC2D436D}"/>
    <dgm:cxn modelId="{93F0E8C3-2453-4A96-8F9E-6E2DBEF435A2}" type="presOf" srcId="{281D55BC-7DCA-455D-807E-7EC7E121B5C5}" destId="{73092C22-26BC-4A5D-9456-7AC66656155D}" srcOrd="0" destOrd="0" presId="urn:microsoft.com/office/officeart/2018/5/layout/CenteredIconLabelDescriptionList"/>
    <dgm:cxn modelId="{68CFD4C7-0EA6-421E-9996-2159D0259B22}" type="presOf" srcId="{30127842-2292-4131-A764-622B99E3BE80}" destId="{4E47AD9E-758B-4494-BFF2-4D371E1EF376}" srcOrd="0" destOrd="0" presId="urn:microsoft.com/office/officeart/2018/5/layout/CenteredIconLabelDescriptionList"/>
    <dgm:cxn modelId="{ECC26CDB-9CE7-4994-B9C5-29AD103CB9C2}" srcId="{6365A0C1-7B50-4032-B351-A6C93CF19974}" destId="{1472A856-A6E3-4D85-BEDD-C9D31FFADA5D}" srcOrd="0" destOrd="0" parTransId="{27F594A4-C7F0-4AD1-A9C9-F996A8510909}" sibTransId="{76B61E43-B9E4-4274-84AB-1F29203F1F12}"/>
    <dgm:cxn modelId="{3623A9F5-F0B7-4D01-B192-5E8CE2EDDBEC}" srcId="{F5501A98-680A-4C6A-AF36-48D26039BEAE}" destId="{A66420D4-7AA0-41F7-BE1E-CFA90B61E84F}" srcOrd="0" destOrd="0" parTransId="{B4A1651F-AEE8-4E45-9F8C-234EDB8C2D54}" sibTransId="{A1E1F0E1-5E6A-4E9A-A5EA-C593A13A90D0}"/>
    <dgm:cxn modelId="{BA0F6AF6-1736-4753-A702-4BA891E326BD}" type="presOf" srcId="{1472A856-A6E3-4D85-BEDD-C9D31FFADA5D}" destId="{6B68DBF6-8B79-4E94-83A0-2F032BB33875}" srcOrd="0" destOrd="0" presId="urn:microsoft.com/office/officeart/2018/5/layout/CenteredIconLabelDescriptionList"/>
    <dgm:cxn modelId="{16AB3EFC-BC81-4837-BF0F-322448B8E2E5}" type="presOf" srcId="{E0E23D08-778C-4320-BF1B-FB819E4CE988}" destId="{D0C9709E-A646-469C-B55B-97D4220A9F50}" srcOrd="0" destOrd="0" presId="urn:microsoft.com/office/officeart/2018/5/layout/CenteredIconLabelDescriptionList"/>
    <dgm:cxn modelId="{ADB4781A-2F9B-4D69-A7AF-8B5CD11F3D13}" type="presParOf" srcId="{161ECAF7-6711-4F41-98FC-F971B61C52E4}" destId="{6781D3CC-4446-4FDD-A2E4-9255171A56AF}" srcOrd="0" destOrd="0" presId="urn:microsoft.com/office/officeart/2018/5/layout/CenteredIconLabelDescriptionList"/>
    <dgm:cxn modelId="{17B655CA-542A-4980-A1B0-E230B5D2E7E0}" type="presParOf" srcId="{6781D3CC-4446-4FDD-A2E4-9255171A56AF}" destId="{681906D5-5172-4853-A60C-88B43293DC66}" srcOrd="0" destOrd="0" presId="urn:microsoft.com/office/officeart/2018/5/layout/CenteredIconLabelDescriptionList"/>
    <dgm:cxn modelId="{7ADA641D-A2B8-4CB1-97AF-1EB1F5DA5932}" type="presParOf" srcId="{6781D3CC-4446-4FDD-A2E4-9255171A56AF}" destId="{16E806B4-DDF2-4061-88B7-97D4A728E625}" srcOrd="1" destOrd="0" presId="urn:microsoft.com/office/officeart/2018/5/layout/CenteredIconLabelDescriptionList"/>
    <dgm:cxn modelId="{5B13CB7C-D9F7-45DE-BDB0-0F8150A37D47}" type="presParOf" srcId="{6781D3CC-4446-4FDD-A2E4-9255171A56AF}" destId="{6B68DBF6-8B79-4E94-83A0-2F032BB33875}" srcOrd="2" destOrd="0" presId="urn:microsoft.com/office/officeart/2018/5/layout/CenteredIconLabelDescriptionList"/>
    <dgm:cxn modelId="{C60609AE-E57C-4370-B7B6-E9030329198E}" type="presParOf" srcId="{6781D3CC-4446-4FDD-A2E4-9255171A56AF}" destId="{9B5784DA-7C98-4235-A6E2-27B74025C9A0}" srcOrd="3" destOrd="0" presId="urn:microsoft.com/office/officeart/2018/5/layout/CenteredIconLabelDescriptionList"/>
    <dgm:cxn modelId="{1FB4B45C-1F27-47E0-9316-FA37B7155F71}" type="presParOf" srcId="{6781D3CC-4446-4FDD-A2E4-9255171A56AF}" destId="{5D3D4211-C3F2-45C5-85B5-FA6018DDD5A7}" srcOrd="4" destOrd="0" presId="urn:microsoft.com/office/officeart/2018/5/layout/CenteredIconLabelDescriptionList"/>
    <dgm:cxn modelId="{0343185E-9582-4E69-9D48-0A0CDBC140FA}" type="presParOf" srcId="{161ECAF7-6711-4F41-98FC-F971B61C52E4}" destId="{CDB3BFF7-6875-495C-94F1-FA6C373D21CD}" srcOrd="1" destOrd="0" presId="urn:microsoft.com/office/officeart/2018/5/layout/CenteredIconLabelDescriptionList"/>
    <dgm:cxn modelId="{A298FEFF-1910-4228-B498-1D5762616234}" type="presParOf" srcId="{161ECAF7-6711-4F41-98FC-F971B61C52E4}" destId="{9AC9A8C3-3FF9-4533-A0E3-FE773A02F4AC}" srcOrd="2" destOrd="0" presId="urn:microsoft.com/office/officeart/2018/5/layout/CenteredIconLabelDescriptionList"/>
    <dgm:cxn modelId="{0E9F6614-F266-4428-AB1A-06F4ECD23A79}" type="presParOf" srcId="{9AC9A8C3-3FF9-4533-A0E3-FE773A02F4AC}" destId="{0F545569-0A42-4961-8755-600C2922EE8D}" srcOrd="0" destOrd="0" presId="urn:microsoft.com/office/officeart/2018/5/layout/CenteredIconLabelDescriptionList"/>
    <dgm:cxn modelId="{97B8CF95-855D-4BCF-BB1F-4576E16D4E80}" type="presParOf" srcId="{9AC9A8C3-3FF9-4533-A0E3-FE773A02F4AC}" destId="{5533FEC5-3294-47AE-97FB-2F2F10BF35BB}" srcOrd="1" destOrd="0" presId="urn:microsoft.com/office/officeart/2018/5/layout/CenteredIconLabelDescriptionList"/>
    <dgm:cxn modelId="{DCB6F623-DB4B-4C2D-BE2F-D71E5D377790}" type="presParOf" srcId="{9AC9A8C3-3FF9-4533-A0E3-FE773A02F4AC}" destId="{49634AAD-63C5-4961-876B-35C6A6F1BE86}" srcOrd="2" destOrd="0" presId="urn:microsoft.com/office/officeart/2018/5/layout/CenteredIconLabelDescriptionList"/>
    <dgm:cxn modelId="{BA6211EF-BEDC-458F-87B9-BC6BC239B869}" type="presParOf" srcId="{9AC9A8C3-3FF9-4533-A0E3-FE773A02F4AC}" destId="{FBAFD781-0A58-49C6-B085-2431E8E7AAD1}" srcOrd="3" destOrd="0" presId="urn:microsoft.com/office/officeart/2018/5/layout/CenteredIconLabelDescriptionList"/>
    <dgm:cxn modelId="{4440CDA8-5CE5-42AE-A73F-B3A5B90913B2}" type="presParOf" srcId="{9AC9A8C3-3FF9-4533-A0E3-FE773A02F4AC}" destId="{AA5C5251-7063-4193-94EB-0FCABCCCA4F9}" srcOrd="4" destOrd="0" presId="urn:microsoft.com/office/officeart/2018/5/layout/CenteredIconLabelDescriptionList"/>
    <dgm:cxn modelId="{0AB43387-47FE-4C26-AF1C-8C5AEA122D0D}" type="presParOf" srcId="{161ECAF7-6711-4F41-98FC-F971B61C52E4}" destId="{68F3B1A9-33C2-4A5C-85B5-F3333C9FAC7A}" srcOrd="3" destOrd="0" presId="urn:microsoft.com/office/officeart/2018/5/layout/CenteredIconLabelDescriptionList"/>
    <dgm:cxn modelId="{69580F5B-16AB-4F2C-9307-CDDB8A3391B9}" type="presParOf" srcId="{161ECAF7-6711-4F41-98FC-F971B61C52E4}" destId="{DE4FF9FF-2DD7-4814-9F17-029483BCC8B2}" srcOrd="4" destOrd="0" presId="urn:microsoft.com/office/officeart/2018/5/layout/CenteredIconLabelDescriptionList"/>
    <dgm:cxn modelId="{E31A98B0-8569-47F7-80EF-EE0926840EBB}" type="presParOf" srcId="{DE4FF9FF-2DD7-4814-9F17-029483BCC8B2}" destId="{7F879CFD-38D0-4878-91F4-AC354A87F14F}" srcOrd="0" destOrd="0" presId="urn:microsoft.com/office/officeart/2018/5/layout/CenteredIconLabelDescriptionList"/>
    <dgm:cxn modelId="{1C585631-C67C-41FD-80AC-CCAA0A97F50E}" type="presParOf" srcId="{DE4FF9FF-2DD7-4814-9F17-029483BCC8B2}" destId="{1BC99D02-B8C6-472A-90E3-527504C443ED}" srcOrd="1" destOrd="0" presId="urn:microsoft.com/office/officeart/2018/5/layout/CenteredIconLabelDescriptionList"/>
    <dgm:cxn modelId="{87CA321E-83D2-4BB2-B35D-3AB7467AED7C}" type="presParOf" srcId="{DE4FF9FF-2DD7-4814-9F17-029483BCC8B2}" destId="{D0C9709E-A646-469C-B55B-97D4220A9F50}" srcOrd="2" destOrd="0" presId="urn:microsoft.com/office/officeart/2018/5/layout/CenteredIconLabelDescriptionList"/>
    <dgm:cxn modelId="{7FC027F6-274B-42E0-A6A3-8573096FBAB1}" type="presParOf" srcId="{DE4FF9FF-2DD7-4814-9F17-029483BCC8B2}" destId="{EF93234C-3827-4876-826D-D3B85FF01279}" srcOrd="3" destOrd="0" presId="urn:microsoft.com/office/officeart/2018/5/layout/CenteredIconLabelDescriptionList"/>
    <dgm:cxn modelId="{DCA5F85A-0A06-4C08-9C4F-60E6F6678BE1}" type="presParOf" srcId="{DE4FF9FF-2DD7-4814-9F17-029483BCC8B2}" destId="{049B457A-A24A-40F8-9B40-EB3D8D5AE396}" srcOrd="4" destOrd="0" presId="urn:microsoft.com/office/officeart/2018/5/layout/CenteredIconLabelDescriptionList"/>
    <dgm:cxn modelId="{6841E9F5-743D-4B0E-9D36-ABE773240A99}" type="presParOf" srcId="{161ECAF7-6711-4F41-98FC-F971B61C52E4}" destId="{CF98369A-DBF2-492A-B693-8986754152E3}" srcOrd="5" destOrd="0" presId="urn:microsoft.com/office/officeart/2018/5/layout/CenteredIconLabelDescriptionList"/>
    <dgm:cxn modelId="{1CEA0C09-90CB-46BA-BAB9-D71D214E5DA0}" type="presParOf" srcId="{161ECAF7-6711-4F41-98FC-F971B61C52E4}" destId="{34512B27-7FF6-438C-BC64-E8C805DD4432}" srcOrd="6" destOrd="0" presId="urn:microsoft.com/office/officeart/2018/5/layout/CenteredIconLabelDescriptionList"/>
    <dgm:cxn modelId="{E52887B1-6B64-4A8A-B3AA-422BF57255B9}" type="presParOf" srcId="{34512B27-7FF6-438C-BC64-E8C805DD4432}" destId="{A14780B2-558A-48FC-BFDE-1196D0AEE5BC}" srcOrd="0" destOrd="0" presId="urn:microsoft.com/office/officeart/2018/5/layout/CenteredIconLabelDescriptionList"/>
    <dgm:cxn modelId="{986C5929-4923-4A9E-A817-433006121C2D}" type="presParOf" srcId="{34512B27-7FF6-438C-BC64-E8C805DD4432}" destId="{8CD58410-702C-4AE8-AD52-57EE0E640012}" srcOrd="1" destOrd="0" presId="urn:microsoft.com/office/officeart/2018/5/layout/CenteredIconLabelDescriptionList"/>
    <dgm:cxn modelId="{9B0D9222-9FD9-4E6A-BBC3-4CF1F5300907}" type="presParOf" srcId="{34512B27-7FF6-438C-BC64-E8C805DD4432}" destId="{4E47AD9E-758B-4494-BFF2-4D371E1EF376}" srcOrd="2" destOrd="0" presId="urn:microsoft.com/office/officeart/2018/5/layout/CenteredIconLabelDescriptionList"/>
    <dgm:cxn modelId="{875F8205-F55A-48F8-934C-38F310270E95}" type="presParOf" srcId="{34512B27-7FF6-438C-BC64-E8C805DD4432}" destId="{01E492BA-1A95-4251-937E-92E7B8F699AE}" srcOrd="3" destOrd="0" presId="urn:microsoft.com/office/officeart/2018/5/layout/CenteredIconLabelDescriptionList"/>
    <dgm:cxn modelId="{405D88E2-A3F9-41D2-A385-706285D3E2A0}" type="presParOf" srcId="{34512B27-7FF6-438C-BC64-E8C805DD4432}" destId="{B51F886D-514F-4772-877E-DAA852F06ABA}" srcOrd="4" destOrd="0" presId="urn:microsoft.com/office/officeart/2018/5/layout/CenteredIconLabelDescriptionList"/>
    <dgm:cxn modelId="{591CECE4-D03D-4134-A57A-BA380EE27E87}" type="presParOf" srcId="{161ECAF7-6711-4F41-98FC-F971B61C52E4}" destId="{89F3D5C1-B3D2-418F-9F1E-58FF7D4420E1}" srcOrd="7" destOrd="0" presId="urn:microsoft.com/office/officeart/2018/5/layout/CenteredIconLabelDescriptionList"/>
    <dgm:cxn modelId="{DDD69DEB-3BD6-4E64-9824-4421B43CA95D}" type="presParOf" srcId="{161ECAF7-6711-4F41-98FC-F971B61C52E4}" destId="{ADCB9117-7F4C-4948-A972-197A374BCCF1}" srcOrd="8" destOrd="0" presId="urn:microsoft.com/office/officeart/2018/5/layout/CenteredIconLabelDescriptionList"/>
    <dgm:cxn modelId="{796809CF-EFFE-4F8E-8328-BB1FAF942EBB}" type="presParOf" srcId="{ADCB9117-7F4C-4948-A972-197A374BCCF1}" destId="{ACC20E45-CCB2-4DC7-8C7F-864C74A8CDE3}" srcOrd="0" destOrd="0" presId="urn:microsoft.com/office/officeart/2018/5/layout/CenteredIconLabelDescriptionList"/>
    <dgm:cxn modelId="{ACC6EBCE-6097-4877-B097-8945C365081D}" type="presParOf" srcId="{ADCB9117-7F4C-4948-A972-197A374BCCF1}" destId="{E9E50CC2-AE1F-47A5-941B-BF0FA6606691}" srcOrd="1" destOrd="0" presId="urn:microsoft.com/office/officeart/2018/5/layout/CenteredIconLabelDescriptionList"/>
    <dgm:cxn modelId="{A8E7BBB0-1C6A-4ABC-B763-3D11D75A9AED}" type="presParOf" srcId="{ADCB9117-7F4C-4948-A972-197A374BCCF1}" destId="{73092C22-26BC-4A5D-9456-7AC66656155D}" srcOrd="2" destOrd="0" presId="urn:microsoft.com/office/officeart/2018/5/layout/CenteredIconLabelDescriptionList"/>
    <dgm:cxn modelId="{57DA922B-F1B4-4E02-92CF-907DB3285B0E}" type="presParOf" srcId="{ADCB9117-7F4C-4948-A972-197A374BCCF1}" destId="{AE2ED102-6B4E-4BBA-8DBC-1937995AD8A0}" srcOrd="3" destOrd="0" presId="urn:microsoft.com/office/officeart/2018/5/layout/CenteredIconLabelDescriptionList"/>
    <dgm:cxn modelId="{03C4EB8B-50C3-4FF3-8500-B87D6B7CE118}" type="presParOf" srcId="{ADCB9117-7F4C-4948-A972-197A374BCCF1}" destId="{8A057BF5-E0B3-48A8-900F-1DA7DF0CA8C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5A0C1-7B50-4032-B351-A6C93CF1997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472A856-A6E3-4D85-BEDD-C9D31FFADA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Cloud </a:t>
          </a:r>
          <a:r>
            <a:rPr lang="es-CL" err="1"/>
            <a:t>Based</a:t>
          </a:r>
          <a:endParaRPr lang="en-US"/>
        </a:p>
      </dgm:t>
    </dgm:pt>
    <dgm:pt modelId="{27F594A4-C7F0-4AD1-A9C9-F996A8510909}" type="parTrans" cxnId="{ECC26CDB-9CE7-4994-B9C5-29AD103CB9C2}">
      <dgm:prSet/>
      <dgm:spPr/>
      <dgm:t>
        <a:bodyPr/>
        <a:lstStyle/>
        <a:p>
          <a:endParaRPr lang="en-US"/>
        </a:p>
      </dgm:t>
    </dgm:pt>
    <dgm:pt modelId="{76B61E43-B9E4-4274-84AB-1F29203F1F12}" type="sibTrans" cxnId="{ECC26CDB-9CE7-4994-B9C5-29AD103CB9C2}">
      <dgm:prSet/>
      <dgm:spPr/>
      <dgm:t>
        <a:bodyPr/>
        <a:lstStyle/>
        <a:p>
          <a:endParaRPr lang="en-US"/>
        </a:p>
      </dgm:t>
    </dgm:pt>
    <dgm:pt modelId="{1F1D0DD6-2A44-6240-A017-88E281649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Personalizado</a:t>
          </a:r>
          <a:r>
            <a:rPr lang="en-US" dirty="0"/>
            <a:t> para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cliente</a:t>
          </a:r>
          <a:endParaRPr lang="en-US" dirty="0"/>
        </a:p>
      </dgm:t>
    </dgm:pt>
    <dgm:pt modelId="{24AA9B1A-0818-5248-8C0D-6869ED463707}" type="parTrans" cxnId="{6AF37A69-32FC-2540-AB10-FD43ECCB6FDC}">
      <dgm:prSet/>
      <dgm:spPr/>
      <dgm:t>
        <a:bodyPr/>
        <a:lstStyle/>
        <a:p>
          <a:endParaRPr lang="es-MX"/>
        </a:p>
      </dgm:t>
    </dgm:pt>
    <dgm:pt modelId="{37C6B5FD-756A-A746-9FD5-F1D732F6056C}" type="sibTrans" cxnId="{6AF37A69-32FC-2540-AB10-FD43ECCB6FDC}">
      <dgm:prSet/>
      <dgm:spPr/>
      <dgm:t>
        <a:bodyPr/>
        <a:lstStyle/>
        <a:p>
          <a:endParaRPr lang="es-MX"/>
        </a:p>
      </dgm:t>
    </dgm:pt>
    <dgm:pt modelId="{05D5B9AF-39E4-AB4E-909F-858B1A04DA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Mesa de </a:t>
          </a:r>
          <a:r>
            <a:rPr lang="en-US" dirty="0" err="1"/>
            <a:t>Ayuda</a:t>
          </a:r>
          <a:endParaRPr lang="en-US" dirty="0"/>
        </a:p>
      </dgm:t>
    </dgm:pt>
    <dgm:pt modelId="{56C11FDF-2E26-3D4D-9C19-E9706E8BFAAB}" type="parTrans" cxnId="{86F25743-60DB-3942-ACBC-49E6F09140C8}">
      <dgm:prSet/>
      <dgm:spPr/>
      <dgm:t>
        <a:bodyPr/>
        <a:lstStyle/>
        <a:p>
          <a:endParaRPr lang="es-MX"/>
        </a:p>
      </dgm:t>
    </dgm:pt>
    <dgm:pt modelId="{B6C2A161-D0BF-8848-B6D5-7062CEAAD260}" type="sibTrans" cxnId="{86F25743-60DB-3942-ACBC-49E6F09140C8}">
      <dgm:prSet/>
      <dgm:spPr/>
      <dgm:t>
        <a:bodyPr/>
        <a:lstStyle/>
        <a:p>
          <a:endParaRPr lang="es-MX"/>
        </a:p>
      </dgm:t>
    </dgm:pt>
    <dgm:pt modelId="{30A0E819-8A9D-AA47-AF87-5534C94FF8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 err="1"/>
            <a:t>Servicios</a:t>
          </a:r>
          <a:r>
            <a:rPr lang="en-US" sz="1200" b="1" dirty="0"/>
            <a:t> Microsoft Azure</a:t>
          </a:r>
        </a:p>
      </dgm:t>
    </dgm:pt>
    <dgm:pt modelId="{56C37CC2-AD6E-534A-BF49-CE9B3F282056}" type="parTrans" cxnId="{55CFA664-D655-7F4D-A2D1-1BCB80A4272A}">
      <dgm:prSet/>
      <dgm:spPr/>
      <dgm:t>
        <a:bodyPr/>
        <a:lstStyle/>
        <a:p>
          <a:endParaRPr lang="es-MX"/>
        </a:p>
      </dgm:t>
    </dgm:pt>
    <dgm:pt modelId="{537492D5-CBF6-1140-9608-3B5CC6D2DCA1}" type="sibTrans" cxnId="{55CFA664-D655-7F4D-A2D1-1BCB80A4272A}">
      <dgm:prSet/>
      <dgm:spPr/>
      <dgm:t>
        <a:bodyPr/>
        <a:lstStyle/>
        <a:p>
          <a:endParaRPr lang="es-MX"/>
        </a:p>
      </dgm:t>
    </dgm:pt>
    <dgm:pt modelId="{086C8ADB-25D2-3F4E-8313-135B51F13F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 err="1"/>
            <a:t>Procedimientos</a:t>
          </a:r>
          <a:endParaRPr lang="en-US" sz="1400" b="1" dirty="0"/>
        </a:p>
      </dgm:t>
    </dgm:pt>
    <dgm:pt modelId="{D08935E4-5B06-EE45-83EC-43B508FDC6BA}" type="parTrans" cxnId="{A321BDC1-BA1C-0C4A-A21C-D62841482F4D}">
      <dgm:prSet/>
      <dgm:spPr/>
      <dgm:t>
        <a:bodyPr/>
        <a:lstStyle/>
        <a:p>
          <a:endParaRPr lang="es-MX"/>
        </a:p>
      </dgm:t>
    </dgm:pt>
    <dgm:pt modelId="{FD3AE315-4230-314D-A495-7B7546DD86EE}" type="sibTrans" cxnId="{A321BDC1-BA1C-0C4A-A21C-D62841482F4D}">
      <dgm:prSet/>
      <dgm:spPr/>
      <dgm:t>
        <a:bodyPr/>
        <a:lstStyle/>
        <a:p>
          <a:endParaRPr lang="es-MX"/>
        </a:p>
      </dgm:t>
    </dgm:pt>
    <dgm:pt modelId="{E0C128F1-85E3-F94D-8CE9-9FF1C6B8A1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 err="1"/>
            <a:t>Estándares</a:t>
          </a:r>
          <a:endParaRPr lang="en-US" sz="1400" b="1" dirty="0"/>
        </a:p>
      </dgm:t>
    </dgm:pt>
    <dgm:pt modelId="{1CD69F70-3D31-B245-9E82-9D7FD5C8FB56}" type="parTrans" cxnId="{8CDE1BD2-E435-D942-8A4E-1998783B1172}">
      <dgm:prSet/>
      <dgm:spPr/>
      <dgm:t>
        <a:bodyPr/>
        <a:lstStyle/>
        <a:p>
          <a:endParaRPr lang="es-MX"/>
        </a:p>
      </dgm:t>
    </dgm:pt>
    <dgm:pt modelId="{04DDDE27-BE3E-C847-9910-5ECB2592A89F}" type="sibTrans" cxnId="{8CDE1BD2-E435-D942-8A4E-1998783B1172}">
      <dgm:prSet/>
      <dgm:spPr/>
      <dgm:t>
        <a:bodyPr/>
        <a:lstStyle/>
        <a:p>
          <a:endParaRPr lang="es-MX"/>
        </a:p>
      </dgm:t>
    </dgm:pt>
    <dgm:pt modelId="{B9F90A00-0AA9-8E4A-BE0F-81F4E002769C}">
      <dgm:prSet/>
      <dgm:spPr/>
      <dgm:t>
        <a:bodyPr/>
        <a:lstStyle/>
        <a:p>
          <a:pPr>
            <a:lnSpc>
              <a:spcPct val="100000"/>
            </a:lnSpc>
          </a:pPr>
          <a:endParaRPr lang="en-US" sz="1100" dirty="0"/>
        </a:p>
      </dgm:t>
    </dgm:pt>
    <dgm:pt modelId="{D6B6B045-0FE4-624B-9159-2DE0526F36D6}" type="parTrans" cxnId="{F8BA1023-F3AE-AC4D-8AE4-23AFE2E8194E}">
      <dgm:prSet/>
      <dgm:spPr/>
      <dgm:t>
        <a:bodyPr/>
        <a:lstStyle/>
        <a:p>
          <a:endParaRPr lang="es-MX"/>
        </a:p>
      </dgm:t>
    </dgm:pt>
    <dgm:pt modelId="{0772519A-2868-E141-A47B-829ACCCF537F}" type="sibTrans" cxnId="{F8BA1023-F3AE-AC4D-8AE4-23AFE2E8194E}">
      <dgm:prSet/>
      <dgm:spPr/>
      <dgm:t>
        <a:bodyPr/>
        <a:lstStyle/>
        <a:p>
          <a:endParaRPr lang="es-MX"/>
        </a:p>
      </dgm:t>
    </dgm:pt>
    <dgm:pt modelId="{85533940-8D31-4745-AC88-62F567DE67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 err="1"/>
            <a:t>Normas</a:t>
          </a:r>
          <a:r>
            <a:rPr lang="en-US" sz="1400" b="1" dirty="0"/>
            <a:t> </a:t>
          </a:r>
          <a:r>
            <a:rPr lang="en-US" sz="1400" b="1" dirty="0" err="1"/>
            <a:t>gráficas</a:t>
          </a:r>
          <a:endParaRPr lang="en-US" sz="1400" b="1" dirty="0"/>
        </a:p>
      </dgm:t>
    </dgm:pt>
    <dgm:pt modelId="{8B45D04D-12B5-0E4C-A951-72E6A49F2128}" type="parTrans" cxnId="{72A5223B-F6F7-9E45-AD1F-B0F028496A94}">
      <dgm:prSet/>
      <dgm:spPr/>
      <dgm:t>
        <a:bodyPr/>
        <a:lstStyle/>
        <a:p>
          <a:endParaRPr lang="es-MX"/>
        </a:p>
      </dgm:t>
    </dgm:pt>
    <dgm:pt modelId="{3B7C91BD-1B9A-F645-BA03-1B1F4751C007}" type="sibTrans" cxnId="{72A5223B-F6F7-9E45-AD1F-B0F028496A94}">
      <dgm:prSet/>
      <dgm:spPr/>
      <dgm:t>
        <a:bodyPr/>
        <a:lstStyle/>
        <a:p>
          <a:endParaRPr lang="es-MX"/>
        </a:p>
      </dgm:t>
    </dgm:pt>
    <dgm:pt modelId="{F5CEB832-D94C-2546-A304-F371495798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Basado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estándares</a:t>
          </a:r>
          <a:r>
            <a:rPr lang="en-US" dirty="0"/>
            <a:t> </a:t>
          </a:r>
          <a:r>
            <a:rPr lang="en-US" dirty="0" err="1"/>
            <a:t>internacionales</a:t>
          </a:r>
          <a:endParaRPr lang="en-US" dirty="0"/>
        </a:p>
      </dgm:t>
    </dgm:pt>
    <dgm:pt modelId="{DC2E6BB9-04D4-354E-8AD7-253D7A45111E}" type="parTrans" cxnId="{7DC4E8A6-B903-C94B-8223-F6F8FCE1DB77}">
      <dgm:prSet/>
      <dgm:spPr/>
      <dgm:t>
        <a:bodyPr/>
        <a:lstStyle/>
        <a:p>
          <a:endParaRPr lang="es-MX"/>
        </a:p>
      </dgm:t>
    </dgm:pt>
    <dgm:pt modelId="{04E56C16-268E-4849-8CE0-305FE88F185D}" type="sibTrans" cxnId="{7DC4E8A6-B903-C94B-8223-F6F8FCE1DB77}">
      <dgm:prSet/>
      <dgm:spPr/>
      <dgm:t>
        <a:bodyPr/>
        <a:lstStyle/>
        <a:p>
          <a:endParaRPr lang="es-MX"/>
        </a:p>
      </dgm:t>
    </dgm:pt>
    <dgm:pt modelId="{45CEDE55-74EC-A34C-83BE-95631A4F489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  <a:p>
          <a:pPr>
            <a:lnSpc>
              <a:spcPct val="100000"/>
            </a:lnSpc>
          </a:pPr>
          <a:r>
            <a:rPr lang="en-US" sz="1400" b="1" dirty="0"/>
            <a:t>AACE / PMI</a:t>
          </a:r>
        </a:p>
      </dgm:t>
    </dgm:pt>
    <dgm:pt modelId="{2EE6095E-5B2C-E640-8DCA-D50C309DB542}" type="parTrans" cxnId="{E9645C21-DCB9-6A47-9DEB-C5DCD260E786}">
      <dgm:prSet/>
      <dgm:spPr/>
      <dgm:t>
        <a:bodyPr/>
        <a:lstStyle/>
        <a:p>
          <a:endParaRPr lang="es-MX"/>
        </a:p>
      </dgm:t>
    </dgm:pt>
    <dgm:pt modelId="{1E77D891-4B97-0748-B78D-F2133C6AE59B}" type="sibTrans" cxnId="{E9645C21-DCB9-6A47-9DEB-C5DCD260E786}">
      <dgm:prSet/>
      <dgm:spPr/>
      <dgm:t>
        <a:bodyPr/>
        <a:lstStyle/>
        <a:p>
          <a:endParaRPr lang="es-MX"/>
        </a:p>
      </dgm:t>
    </dgm:pt>
    <dgm:pt modelId="{161ECAF7-6711-4F41-98FC-F971B61C52E4}" type="pres">
      <dgm:prSet presAssocID="{6365A0C1-7B50-4032-B351-A6C93CF19974}" presName="root" presStyleCnt="0">
        <dgm:presLayoutVars>
          <dgm:dir/>
          <dgm:resizeHandles val="exact"/>
        </dgm:presLayoutVars>
      </dgm:prSet>
      <dgm:spPr/>
    </dgm:pt>
    <dgm:pt modelId="{6781D3CC-4446-4FDD-A2E4-9255171A56AF}" type="pres">
      <dgm:prSet presAssocID="{1472A856-A6E3-4D85-BEDD-C9D31FFADA5D}" presName="compNode" presStyleCnt="0"/>
      <dgm:spPr/>
    </dgm:pt>
    <dgm:pt modelId="{681906D5-5172-4853-A60C-88B43293DC66}" type="pres">
      <dgm:prSet presAssocID="{1472A856-A6E3-4D85-BEDD-C9D31FFADA5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16E806B4-DDF2-4061-88B7-97D4A728E625}" type="pres">
      <dgm:prSet presAssocID="{1472A856-A6E3-4D85-BEDD-C9D31FFADA5D}" presName="iconSpace" presStyleCnt="0"/>
      <dgm:spPr/>
    </dgm:pt>
    <dgm:pt modelId="{6B68DBF6-8B79-4E94-83A0-2F032BB33875}" type="pres">
      <dgm:prSet presAssocID="{1472A856-A6E3-4D85-BEDD-C9D31FFADA5D}" presName="parTx" presStyleLbl="revTx" presStyleIdx="0" presStyleCnt="8">
        <dgm:presLayoutVars>
          <dgm:chMax val="0"/>
          <dgm:chPref val="0"/>
        </dgm:presLayoutVars>
      </dgm:prSet>
      <dgm:spPr/>
    </dgm:pt>
    <dgm:pt modelId="{9B5784DA-7C98-4235-A6E2-27B74025C9A0}" type="pres">
      <dgm:prSet presAssocID="{1472A856-A6E3-4D85-BEDD-C9D31FFADA5D}" presName="txSpace" presStyleCnt="0"/>
      <dgm:spPr/>
    </dgm:pt>
    <dgm:pt modelId="{5D3D4211-C3F2-45C5-85B5-FA6018DDD5A7}" type="pres">
      <dgm:prSet presAssocID="{1472A856-A6E3-4D85-BEDD-C9D31FFADA5D}" presName="desTx" presStyleLbl="revTx" presStyleIdx="1" presStyleCnt="8">
        <dgm:presLayoutVars/>
      </dgm:prSet>
      <dgm:spPr/>
    </dgm:pt>
    <dgm:pt modelId="{F7FD1C55-E4FD-7340-AD8D-19F67AF0057A}" type="pres">
      <dgm:prSet presAssocID="{76B61E43-B9E4-4274-84AB-1F29203F1F12}" presName="sibTrans" presStyleCnt="0"/>
      <dgm:spPr/>
    </dgm:pt>
    <dgm:pt modelId="{433E6BAF-D0BE-5A4F-A87A-D88122345DD9}" type="pres">
      <dgm:prSet presAssocID="{05D5B9AF-39E4-AB4E-909F-858B1A04DA0C}" presName="compNode" presStyleCnt="0"/>
      <dgm:spPr/>
    </dgm:pt>
    <dgm:pt modelId="{8E34DD65-7D70-E549-AFAA-D7511A41B9C7}" type="pres">
      <dgm:prSet presAssocID="{05D5B9AF-39E4-AB4E-909F-858B1A04DA0C}" presName="iconRect" presStyleLbl="node1" presStyleIdx="1" presStyleCnt="4" custLinFactNeighborX="-73795" custLinFactNeighborY="719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contorno"/>
        </a:ext>
      </dgm:extLst>
    </dgm:pt>
    <dgm:pt modelId="{9FD4C934-BAAD-3345-BFA3-16809087144B}" type="pres">
      <dgm:prSet presAssocID="{05D5B9AF-39E4-AB4E-909F-858B1A04DA0C}" presName="iconSpace" presStyleCnt="0"/>
      <dgm:spPr/>
    </dgm:pt>
    <dgm:pt modelId="{37CA4D6A-8720-934E-AE21-51C9A8D803D1}" type="pres">
      <dgm:prSet presAssocID="{05D5B9AF-39E4-AB4E-909F-858B1A04DA0C}" presName="parTx" presStyleLbl="revTx" presStyleIdx="2" presStyleCnt="8" custLinFactNeighborX="-24239" custLinFactNeighborY="-6087">
        <dgm:presLayoutVars>
          <dgm:chMax val="0"/>
          <dgm:chPref val="0"/>
        </dgm:presLayoutVars>
      </dgm:prSet>
      <dgm:spPr/>
    </dgm:pt>
    <dgm:pt modelId="{76AF7B55-5478-2E4E-9776-8DE0EE6ECD1D}" type="pres">
      <dgm:prSet presAssocID="{05D5B9AF-39E4-AB4E-909F-858B1A04DA0C}" presName="txSpace" presStyleCnt="0"/>
      <dgm:spPr/>
    </dgm:pt>
    <dgm:pt modelId="{F9AF9BAE-AD3B-7644-8919-DF924BA95C1E}" type="pres">
      <dgm:prSet presAssocID="{05D5B9AF-39E4-AB4E-909F-858B1A04DA0C}" presName="desTx" presStyleLbl="revTx" presStyleIdx="3" presStyleCnt="8">
        <dgm:presLayoutVars/>
      </dgm:prSet>
      <dgm:spPr/>
    </dgm:pt>
    <dgm:pt modelId="{8A96D4E7-7496-BA4B-90DC-D6616D886E31}" type="pres">
      <dgm:prSet presAssocID="{B6C2A161-D0BF-8848-B6D5-7062CEAAD260}" presName="sibTrans" presStyleCnt="0"/>
      <dgm:spPr/>
    </dgm:pt>
    <dgm:pt modelId="{77558B34-694B-994A-A2D2-00E1D7611385}" type="pres">
      <dgm:prSet presAssocID="{F5CEB832-D94C-2546-A304-F3714957986F}" presName="compNode" presStyleCnt="0"/>
      <dgm:spPr/>
    </dgm:pt>
    <dgm:pt modelId="{C3A6C892-6DFD-BF43-8713-CAE21C22BC53}" type="pres">
      <dgm:prSet presAssocID="{F5CEB832-D94C-2546-A304-F3714957986F}" presName="iconRect" presStyleLbl="node1" presStyleIdx="2" presStyleCnt="4" custScaleX="170559" custScaleY="73902" custLinFactNeighborX="-4541" custLinFactNeighborY="2135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</dgm:spPr>
    </dgm:pt>
    <dgm:pt modelId="{0595DDC7-722B-A340-9F32-3B2318A6D417}" type="pres">
      <dgm:prSet presAssocID="{F5CEB832-D94C-2546-A304-F3714957986F}" presName="iconSpace" presStyleCnt="0"/>
      <dgm:spPr/>
    </dgm:pt>
    <dgm:pt modelId="{FB55DB2E-90C2-F245-B5D5-41668A75F3BE}" type="pres">
      <dgm:prSet presAssocID="{F5CEB832-D94C-2546-A304-F3714957986F}" presName="parTx" presStyleLbl="revTx" presStyleIdx="4" presStyleCnt="8" custLinFactNeighborY="47365">
        <dgm:presLayoutVars>
          <dgm:chMax val="0"/>
          <dgm:chPref val="0"/>
        </dgm:presLayoutVars>
      </dgm:prSet>
      <dgm:spPr/>
    </dgm:pt>
    <dgm:pt modelId="{87564F5A-C37A-E24F-BC1F-A34FCA2F9890}" type="pres">
      <dgm:prSet presAssocID="{F5CEB832-D94C-2546-A304-F3714957986F}" presName="txSpace" presStyleCnt="0"/>
      <dgm:spPr/>
    </dgm:pt>
    <dgm:pt modelId="{3B8662B1-2768-7A48-AE3A-F3A7329DAAC7}" type="pres">
      <dgm:prSet presAssocID="{F5CEB832-D94C-2546-A304-F3714957986F}" presName="desTx" presStyleLbl="revTx" presStyleIdx="5" presStyleCnt="8">
        <dgm:presLayoutVars/>
      </dgm:prSet>
      <dgm:spPr/>
    </dgm:pt>
    <dgm:pt modelId="{5E9EFC21-B2DB-054C-899D-7EEFADF03916}" type="pres">
      <dgm:prSet presAssocID="{04E56C16-268E-4849-8CE0-305FE88F185D}" presName="sibTrans" presStyleCnt="0"/>
      <dgm:spPr/>
    </dgm:pt>
    <dgm:pt modelId="{747FC59B-FD66-D741-9C80-79BF0DE5772C}" type="pres">
      <dgm:prSet presAssocID="{1F1D0DD6-2A44-6240-A017-88E28164934C}" presName="compNode" presStyleCnt="0"/>
      <dgm:spPr/>
    </dgm:pt>
    <dgm:pt modelId="{72D27B8A-FEF3-DD4B-9066-6660DA09A68F}" type="pres">
      <dgm:prSet presAssocID="{1F1D0DD6-2A44-6240-A017-88E28164934C}" presName="iconRect" presStyleLbl="node1" presStyleIdx="3" presStyleCnt="4"/>
      <dgm:spPr/>
    </dgm:pt>
    <dgm:pt modelId="{BF3C55F0-03C7-894A-A12F-05ADD77F4F3B}" type="pres">
      <dgm:prSet presAssocID="{1F1D0DD6-2A44-6240-A017-88E28164934C}" presName="iconSpace" presStyleCnt="0"/>
      <dgm:spPr/>
    </dgm:pt>
    <dgm:pt modelId="{931410D8-E469-B942-97E6-9CCADB11D512}" type="pres">
      <dgm:prSet presAssocID="{1F1D0DD6-2A44-6240-A017-88E28164934C}" presName="parTx" presStyleLbl="revTx" presStyleIdx="6" presStyleCnt="8" custLinFactNeighborY="39705">
        <dgm:presLayoutVars>
          <dgm:chMax val="0"/>
          <dgm:chPref val="0"/>
        </dgm:presLayoutVars>
      </dgm:prSet>
      <dgm:spPr/>
    </dgm:pt>
    <dgm:pt modelId="{B01F563D-BF80-7B47-96CB-051CE14FE3F9}" type="pres">
      <dgm:prSet presAssocID="{1F1D0DD6-2A44-6240-A017-88E28164934C}" presName="txSpace" presStyleCnt="0"/>
      <dgm:spPr/>
    </dgm:pt>
    <dgm:pt modelId="{D875DB77-1A70-724B-8460-5670187CC253}" type="pres">
      <dgm:prSet presAssocID="{1F1D0DD6-2A44-6240-A017-88E28164934C}" presName="desTx" presStyleLbl="revTx" presStyleIdx="7" presStyleCnt="8">
        <dgm:presLayoutVars/>
      </dgm:prSet>
      <dgm:spPr/>
    </dgm:pt>
  </dgm:ptLst>
  <dgm:cxnLst>
    <dgm:cxn modelId="{D9E9A01E-15D0-9B48-B15D-E16D421E78C1}" type="presOf" srcId="{E0C128F1-85E3-F94D-8CE9-9FF1C6B8A10E}" destId="{D875DB77-1A70-724B-8460-5670187CC253}" srcOrd="0" destOrd="1" presId="urn:microsoft.com/office/officeart/2018/5/layout/CenteredIconLabelDescriptionList"/>
    <dgm:cxn modelId="{E9645C21-DCB9-6A47-9DEB-C5DCD260E786}" srcId="{F5CEB832-D94C-2546-A304-F3714957986F}" destId="{45CEDE55-74EC-A34C-83BE-95631A4F489E}" srcOrd="0" destOrd="0" parTransId="{2EE6095E-5B2C-E640-8DCA-D50C309DB542}" sibTransId="{1E77D891-4B97-0748-B78D-F2133C6AE59B}"/>
    <dgm:cxn modelId="{F8BA1023-F3AE-AC4D-8AE4-23AFE2E8194E}" srcId="{1F1D0DD6-2A44-6240-A017-88E28164934C}" destId="{B9F90A00-0AA9-8E4A-BE0F-81F4E002769C}" srcOrd="3" destOrd="0" parTransId="{D6B6B045-0FE4-624B-9159-2DE0526F36D6}" sibTransId="{0772519A-2868-E141-A47B-829ACCCF537F}"/>
    <dgm:cxn modelId="{FB125323-3082-B445-80A7-E3327ABD9E4E}" type="presOf" srcId="{F5CEB832-D94C-2546-A304-F3714957986F}" destId="{FB55DB2E-90C2-F245-B5D5-41668A75F3BE}" srcOrd="0" destOrd="0" presId="urn:microsoft.com/office/officeart/2018/5/layout/CenteredIconLabelDescriptionList"/>
    <dgm:cxn modelId="{0625A127-4FEE-C04F-90B6-D8B7B1D0B85C}" type="presOf" srcId="{1F1D0DD6-2A44-6240-A017-88E28164934C}" destId="{931410D8-E469-B942-97E6-9CCADB11D512}" srcOrd="0" destOrd="0" presId="urn:microsoft.com/office/officeart/2018/5/layout/CenteredIconLabelDescriptionList"/>
    <dgm:cxn modelId="{F72B6831-3644-0C44-9212-A28412227F80}" type="presOf" srcId="{05D5B9AF-39E4-AB4E-909F-858B1A04DA0C}" destId="{37CA4D6A-8720-934E-AE21-51C9A8D803D1}" srcOrd="0" destOrd="0" presId="urn:microsoft.com/office/officeart/2018/5/layout/CenteredIconLabelDescriptionList"/>
    <dgm:cxn modelId="{B7593C36-7C71-E844-99A9-AC43DB73BD70}" type="presOf" srcId="{85533940-8D31-4745-AC88-62F567DE67F6}" destId="{D875DB77-1A70-724B-8460-5670187CC253}" srcOrd="0" destOrd="2" presId="urn:microsoft.com/office/officeart/2018/5/layout/CenteredIconLabelDescriptionList"/>
    <dgm:cxn modelId="{72A5223B-F6F7-9E45-AD1F-B0F028496A94}" srcId="{1F1D0DD6-2A44-6240-A017-88E28164934C}" destId="{85533940-8D31-4745-AC88-62F567DE67F6}" srcOrd="2" destOrd="0" parTransId="{8B45D04D-12B5-0E4C-A951-72E6A49F2128}" sibTransId="{3B7C91BD-1B9A-F645-BA03-1B1F4751C007}"/>
    <dgm:cxn modelId="{86F25743-60DB-3942-ACBC-49E6F09140C8}" srcId="{6365A0C1-7B50-4032-B351-A6C93CF19974}" destId="{05D5B9AF-39E4-AB4E-909F-858B1A04DA0C}" srcOrd="1" destOrd="0" parTransId="{56C11FDF-2E26-3D4D-9C19-E9706E8BFAAB}" sibTransId="{B6C2A161-D0BF-8848-B6D5-7062CEAAD260}"/>
    <dgm:cxn modelId="{55CFA664-D655-7F4D-A2D1-1BCB80A4272A}" srcId="{1472A856-A6E3-4D85-BEDD-C9D31FFADA5D}" destId="{30A0E819-8A9D-AA47-AF87-5534C94FF8A4}" srcOrd="0" destOrd="0" parTransId="{56C37CC2-AD6E-534A-BF49-CE9B3F282056}" sibTransId="{537492D5-CBF6-1140-9608-3B5CC6D2DCA1}"/>
    <dgm:cxn modelId="{6AF37A69-32FC-2540-AB10-FD43ECCB6FDC}" srcId="{6365A0C1-7B50-4032-B351-A6C93CF19974}" destId="{1F1D0DD6-2A44-6240-A017-88E28164934C}" srcOrd="3" destOrd="0" parTransId="{24AA9B1A-0818-5248-8C0D-6869ED463707}" sibTransId="{37C6B5FD-756A-A746-9FD5-F1D732F6056C}"/>
    <dgm:cxn modelId="{B0053EA2-714B-5F4B-8C01-F9351DFFED8F}" type="presOf" srcId="{45CEDE55-74EC-A34C-83BE-95631A4F489E}" destId="{3B8662B1-2768-7A48-AE3A-F3A7329DAAC7}" srcOrd="0" destOrd="0" presId="urn:microsoft.com/office/officeart/2018/5/layout/CenteredIconLabelDescriptionList"/>
    <dgm:cxn modelId="{7DC4E8A6-B903-C94B-8223-F6F8FCE1DB77}" srcId="{6365A0C1-7B50-4032-B351-A6C93CF19974}" destId="{F5CEB832-D94C-2546-A304-F3714957986F}" srcOrd="2" destOrd="0" parTransId="{DC2E6BB9-04D4-354E-8AD7-253D7A45111E}" sibTransId="{04E56C16-268E-4849-8CE0-305FE88F185D}"/>
    <dgm:cxn modelId="{008347B9-1A00-4533-BDF5-FB2709AB8326}" type="presOf" srcId="{6365A0C1-7B50-4032-B351-A6C93CF19974}" destId="{161ECAF7-6711-4F41-98FC-F971B61C52E4}" srcOrd="0" destOrd="0" presId="urn:microsoft.com/office/officeart/2018/5/layout/CenteredIconLabelDescriptionList"/>
    <dgm:cxn modelId="{A321BDC1-BA1C-0C4A-A21C-D62841482F4D}" srcId="{1F1D0DD6-2A44-6240-A017-88E28164934C}" destId="{086C8ADB-25D2-3F4E-8313-135B51F13FEF}" srcOrd="0" destOrd="0" parTransId="{D08935E4-5B06-EE45-83EC-43B508FDC6BA}" sibTransId="{FD3AE315-4230-314D-A495-7B7546DD86EE}"/>
    <dgm:cxn modelId="{D142A3C7-F799-364E-AFB2-B66AC7D53C7D}" type="presOf" srcId="{B9F90A00-0AA9-8E4A-BE0F-81F4E002769C}" destId="{D875DB77-1A70-724B-8460-5670187CC253}" srcOrd="0" destOrd="3" presId="urn:microsoft.com/office/officeart/2018/5/layout/CenteredIconLabelDescriptionList"/>
    <dgm:cxn modelId="{081781CF-2BD9-6941-BD77-4813C1F6AE68}" type="presOf" srcId="{30A0E819-8A9D-AA47-AF87-5534C94FF8A4}" destId="{5D3D4211-C3F2-45C5-85B5-FA6018DDD5A7}" srcOrd="0" destOrd="0" presId="urn:microsoft.com/office/officeart/2018/5/layout/CenteredIconLabelDescriptionList"/>
    <dgm:cxn modelId="{8CDE1BD2-E435-D942-8A4E-1998783B1172}" srcId="{1F1D0DD6-2A44-6240-A017-88E28164934C}" destId="{E0C128F1-85E3-F94D-8CE9-9FF1C6B8A10E}" srcOrd="1" destOrd="0" parTransId="{1CD69F70-3D31-B245-9E82-9D7FD5C8FB56}" sibTransId="{04DDDE27-BE3E-C847-9910-5ECB2592A89F}"/>
    <dgm:cxn modelId="{ECC26CDB-9CE7-4994-B9C5-29AD103CB9C2}" srcId="{6365A0C1-7B50-4032-B351-A6C93CF19974}" destId="{1472A856-A6E3-4D85-BEDD-C9D31FFADA5D}" srcOrd="0" destOrd="0" parTransId="{27F594A4-C7F0-4AD1-A9C9-F996A8510909}" sibTransId="{76B61E43-B9E4-4274-84AB-1F29203F1F12}"/>
    <dgm:cxn modelId="{48FD3AF6-2E34-FF49-90F9-1B5C8BA9FE4F}" type="presOf" srcId="{086C8ADB-25D2-3F4E-8313-135B51F13FEF}" destId="{D875DB77-1A70-724B-8460-5670187CC253}" srcOrd="0" destOrd="0" presId="urn:microsoft.com/office/officeart/2018/5/layout/CenteredIconLabelDescriptionList"/>
    <dgm:cxn modelId="{BA0F6AF6-1736-4753-A702-4BA891E326BD}" type="presOf" srcId="{1472A856-A6E3-4D85-BEDD-C9D31FFADA5D}" destId="{6B68DBF6-8B79-4E94-83A0-2F032BB33875}" srcOrd="0" destOrd="0" presId="urn:microsoft.com/office/officeart/2018/5/layout/CenteredIconLabelDescriptionList"/>
    <dgm:cxn modelId="{ADB4781A-2F9B-4D69-A7AF-8B5CD11F3D13}" type="presParOf" srcId="{161ECAF7-6711-4F41-98FC-F971B61C52E4}" destId="{6781D3CC-4446-4FDD-A2E4-9255171A56AF}" srcOrd="0" destOrd="0" presId="urn:microsoft.com/office/officeart/2018/5/layout/CenteredIconLabelDescriptionList"/>
    <dgm:cxn modelId="{17B655CA-542A-4980-A1B0-E230B5D2E7E0}" type="presParOf" srcId="{6781D3CC-4446-4FDD-A2E4-9255171A56AF}" destId="{681906D5-5172-4853-A60C-88B43293DC66}" srcOrd="0" destOrd="0" presId="urn:microsoft.com/office/officeart/2018/5/layout/CenteredIconLabelDescriptionList"/>
    <dgm:cxn modelId="{7ADA641D-A2B8-4CB1-97AF-1EB1F5DA5932}" type="presParOf" srcId="{6781D3CC-4446-4FDD-A2E4-9255171A56AF}" destId="{16E806B4-DDF2-4061-88B7-97D4A728E625}" srcOrd="1" destOrd="0" presId="urn:microsoft.com/office/officeart/2018/5/layout/CenteredIconLabelDescriptionList"/>
    <dgm:cxn modelId="{5B13CB7C-D9F7-45DE-BDB0-0F8150A37D47}" type="presParOf" srcId="{6781D3CC-4446-4FDD-A2E4-9255171A56AF}" destId="{6B68DBF6-8B79-4E94-83A0-2F032BB33875}" srcOrd="2" destOrd="0" presId="urn:microsoft.com/office/officeart/2018/5/layout/CenteredIconLabelDescriptionList"/>
    <dgm:cxn modelId="{C60609AE-E57C-4370-B7B6-E9030329198E}" type="presParOf" srcId="{6781D3CC-4446-4FDD-A2E4-9255171A56AF}" destId="{9B5784DA-7C98-4235-A6E2-27B74025C9A0}" srcOrd="3" destOrd="0" presId="urn:microsoft.com/office/officeart/2018/5/layout/CenteredIconLabelDescriptionList"/>
    <dgm:cxn modelId="{1FB4B45C-1F27-47E0-9316-FA37B7155F71}" type="presParOf" srcId="{6781D3CC-4446-4FDD-A2E4-9255171A56AF}" destId="{5D3D4211-C3F2-45C5-85B5-FA6018DDD5A7}" srcOrd="4" destOrd="0" presId="urn:microsoft.com/office/officeart/2018/5/layout/CenteredIconLabelDescriptionList"/>
    <dgm:cxn modelId="{A7BC06B3-4F40-1B4C-8489-10388AF6D8B7}" type="presParOf" srcId="{161ECAF7-6711-4F41-98FC-F971B61C52E4}" destId="{F7FD1C55-E4FD-7340-AD8D-19F67AF0057A}" srcOrd="1" destOrd="0" presId="urn:microsoft.com/office/officeart/2018/5/layout/CenteredIconLabelDescriptionList"/>
    <dgm:cxn modelId="{FD82DF06-902D-2C4F-BFC9-7BBD820CAE9F}" type="presParOf" srcId="{161ECAF7-6711-4F41-98FC-F971B61C52E4}" destId="{433E6BAF-D0BE-5A4F-A87A-D88122345DD9}" srcOrd="2" destOrd="0" presId="urn:microsoft.com/office/officeart/2018/5/layout/CenteredIconLabelDescriptionList"/>
    <dgm:cxn modelId="{4F5D285F-84A0-1748-B55F-B637EDD56383}" type="presParOf" srcId="{433E6BAF-D0BE-5A4F-A87A-D88122345DD9}" destId="{8E34DD65-7D70-E549-AFAA-D7511A41B9C7}" srcOrd="0" destOrd="0" presId="urn:microsoft.com/office/officeart/2018/5/layout/CenteredIconLabelDescriptionList"/>
    <dgm:cxn modelId="{7355D49C-DE55-1B4D-950E-1B1C17BE0E6E}" type="presParOf" srcId="{433E6BAF-D0BE-5A4F-A87A-D88122345DD9}" destId="{9FD4C934-BAAD-3345-BFA3-16809087144B}" srcOrd="1" destOrd="0" presId="urn:microsoft.com/office/officeart/2018/5/layout/CenteredIconLabelDescriptionList"/>
    <dgm:cxn modelId="{694C2298-9A6C-E14D-BBB7-93F32F92A429}" type="presParOf" srcId="{433E6BAF-D0BE-5A4F-A87A-D88122345DD9}" destId="{37CA4D6A-8720-934E-AE21-51C9A8D803D1}" srcOrd="2" destOrd="0" presId="urn:microsoft.com/office/officeart/2018/5/layout/CenteredIconLabelDescriptionList"/>
    <dgm:cxn modelId="{8FDCF7AB-6AB8-F941-A74A-39679BE233F4}" type="presParOf" srcId="{433E6BAF-D0BE-5A4F-A87A-D88122345DD9}" destId="{76AF7B55-5478-2E4E-9776-8DE0EE6ECD1D}" srcOrd="3" destOrd="0" presId="urn:microsoft.com/office/officeart/2018/5/layout/CenteredIconLabelDescriptionList"/>
    <dgm:cxn modelId="{0352D1ED-ACBA-3544-AB1F-78B6B3FE1BAF}" type="presParOf" srcId="{433E6BAF-D0BE-5A4F-A87A-D88122345DD9}" destId="{F9AF9BAE-AD3B-7644-8919-DF924BA95C1E}" srcOrd="4" destOrd="0" presId="urn:microsoft.com/office/officeart/2018/5/layout/CenteredIconLabelDescriptionList"/>
    <dgm:cxn modelId="{BE270590-9D70-E34A-B460-3E6A9D9DCF29}" type="presParOf" srcId="{161ECAF7-6711-4F41-98FC-F971B61C52E4}" destId="{8A96D4E7-7496-BA4B-90DC-D6616D886E31}" srcOrd="3" destOrd="0" presId="urn:microsoft.com/office/officeart/2018/5/layout/CenteredIconLabelDescriptionList"/>
    <dgm:cxn modelId="{994A1622-2B33-E047-A6F6-53D69D39D7DA}" type="presParOf" srcId="{161ECAF7-6711-4F41-98FC-F971B61C52E4}" destId="{77558B34-694B-994A-A2D2-00E1D7611385}" srcOrd="4" destOrd="0" presId="urn:microsoft.com/office/officeart/2018/5/layout/CenteredIconLabelDescriptionList"/>
    <dgm:cxn modelId="{48FD1832-4C0A-184C-8A74-8487696B6931}" type="presParOf" srcId="{77558B34-694B-994A-A2D2-00E1D7611385}" destId="{C3A6C892-6DFD-BF43-8713-CAE21C22BC53}" srcOrd="0" destOrd="0" presId="urn:microsoft.com/office/officeart/2018/5/layout/CenteredIconLabelDescriptionList"/>
    <dgm:cxn modelId="{EA9A4901-F515-A64F-841C-D18B38600081}" type="presParOf" srcId="{77558B34-694B-994A-A2D2-00E1D7611385}" destId="{0595DDC7-722B-A340-9F32-3B2318A6D417}" srcOrd="1" destOrd="0" presId="urn:microsoft.com/office/officeart/2018/5/layout/CenteredIconLabelDescriptionList"/>
    <dgm:cxn modelId="{2654C080-5F60-B643-B00D-36D458C6AA4E}" type="presParOf" srcId="{77558B34-694B-994A-A2D2-00E1D7611385}" destId="{FB55DB2E-90C2-F245-B5D5-41668A75F3BE}" srcOrd="2" destOrd="0" presId="urn:microsoft.com/office/officeart/2018/5/layout/CenteredIconLabelDescriptionList"/>
    <dgm:cxn modelId="{F3B7F15A-D333-224C-9B10-14D8E104C15C}" type="presParOf" srcId="{77558B34-694B-994A-A2D2-00E1D7611385}" destId="{87564F5A-C37A-E24F-BC1F-A34FCA2F9890}" srcOrd="3" destOrd="0" presId="urn:microsoft.com/office/officeart/2018/5/layout/CenteredIconLabelDescriptionList"/>
    <dgm:cxn modelId="{DBE5D170-35FE-124F-8830-9E771A586746}" type="presParOf" srcId="{77558B34-694B-994A-A2D2-00E1D7611385}" destId="{3B8662B1-2768-7A48-AE3A-F3A7329DAAC7}" srcOrd="4" destOrd="0" presId="urn:microsoft.com/office/officeart/2018/5/layout/CenteredIconLabelDescriptionList"/>
    <dgm:cxn modelId="{3234C23F-FD58-0445-B068-C1D5D4407250}" type="presParOf" srcId="{161ECAF7-6711-4F41-98FC-F971B61C52E4}" destId="{5E9EFC21-B2DB-054C-899D-7EEFADF03916}" srcOrd="5" destOrd="0" presId="urn:microsoft.com/office/officeart/2018/5/layout/CenteredIconLabelDescriptionList"/>
    <dgm:cxn modelId="{118E92EA-D489-9B49-A5C7-4B41857D365E}" type="presParOf" srcId="{161ECAF7-6711-4F41-98FC-F971B61C52E4}" destId="{747FC59B-FD66-D741-9C80-79BF0DE5772C}" srcOrd="6" destOrd="0" presId="urn:microsoft.com/office/officeart/2018/5/layout/CenteredIconLabelDescriptionList"/>
    <dgm:cxn modelId="{E3FBC604-D8EF-2A4B-B766-83F744C67716}" type="presParOf" srcId="{747FC59B-FD66-D741-9C80-79BF0DE5772C}" destId="{72D27B8A-FEF3-DD4B-9066-6660DA09A68F}" srcOrd="0" destOrd="0" presId="urn:microsoft.com/office/officeart/2018/5/layout/CenteredIconLabelDescriptionList"/>
    <dgm:cxn modelId="{4C6C2AE5-79EB-7541-92A5-6916D0E0F09A}" type="presParOf" srcId="{747FC59B-FD66-D741-9C80-79BF0DE5772C}" destId="{BF3C55F0-03C7-894A-A12F-05ADD77F4F3B}" srcOrd="1" destOrd="0" presId="urn:microsoft.com/office/officeart/2018/5/layout/CenteredIconLabelDescriptionList"/>
    <dgm:cxn modelId="{365CC0D8-1761-C04B-B2F7-0FC6E7E2EFB7}" type="presParOf" srcId="{747FC59B-FD66-D741-9C80-79BF0DE5772C}" destId="{931410D8-E469-B942-97E6-9CCADB11D512}" srcOrd="2" destOrd="0" presId="urn:microsoft.com/office/officeart/2018/5/layout/CenteredIconLabelDescriptionList"/>
    <dgm:cxn modelId="{FD340AEB-84C2-C745-AE45-92976D13954F}" type="presParOf" srcId="{747FC59B-FD66-D741-9C80-79BF0DE5772C}" destId="{B01F563D-BF80-7B47-96CB-051CE14FE3F9}" srcOrd="3" destOrd="0" presId="urn:microsoft.com/office/officeart/2018/5/layout/CenteredIconLabelDescriptionList"/>
    <dgm:cxn modelId="{14EB3AAE-06C0-4B48-9278-A3CF3790DDE9}" type="presParOf" srcId="{747FC59B-FD66-D741-9C80-79BF0DE5772C}" destId="{D875DB77-1A70-724B-8460-5670187CC25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D3132-3EA9-FB43-BCC9-9DB3A80B132A}" type="doc">
      <dgm:prSet loTypeId="urn:microsoft.com/office/officeart/2005/8/layout/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29761C-0018-BA4E-B751-B7D7AFDAFFA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b="1"/>
            <a:t>QB2</a:t>
          </a:r>
          <a:endParaRPr lang="es-CL"/>
        </a:p>
      </dgm:t>
    </dgm:pt>
    <dgm:pt modelId="{DE440680-D771-9546-853C-C4B9E6691460}" type="parTrans" cxnId="{07779558-2094-6446-928A-E193B3989920}">
      <dgm:prSet/>
      <dgm:spPr/>
      <dgm:t>
        <a:bodyPr/>
        <a:lstStyle/>
        <a:p>
          <a:endParaRPr lang="es-MX"/>
        </a:p>
      </dgm:t>
    </dgm:pt>
    <dgm:pt modelId="{C4B2F4FC-B541-BB4E-A626-E4B3DAAEC060}" type="sibTrans" cxnId="{07779558-2094-6446-928A-E193B3989920}">
      <dgm:prSet/>
      <dgm:spPr/>
      <dgm:t>
        <a:bodyPr/>
        <a:lstStyle/>
        <a:p>
          <a:endParaRPr lang="es-MX"/>
        </a:p>
      </dgm:t>
    </dgm:pt>
    <dgm:pt modelId="{355D2691-86E7-1B4E-A735-29A7FFD9DAAD}">
      <dgm:prSet/>
      <dgm:spPr/>
      <dgm:t>
        <a:bodyPr/>
        <a:lstStyle/>
        <a:p>
          <a:r>
            <a:rPr lang="es-CL"/>
            <a:t>Integración de EPCM y Costos del Dueño</a:t>
          </a:r>
        </a:p>
      </dgm:t>
    </dgm:pt>
    <dgm:pt modelId="{C8FE925C-A95D-0142-870E-ABFE4155F3CF}" type="parTrans" cxnId="{B8A3F1CA-38E1-544D-A9D3-CF4CC00C64FE}">
      <dgm:prSet/>
      <dgm:spPr/>
      <dgm:t>
        <a:bodyPr/>
        <a:lstStyle/>
        <a:p>
          <a:endParaRPr lang="es-MX"/>
        </a:p>
      </dgm:t>
    </dgm:pt>
    <dgm:pt modelId="{75B5E4C2-CBB3-B24B-AD61-B754CD3A7E9A}" type="sibTrans" cxnId="{B8A3F1CA-38E1-544D-A9D3-CF4CC00C64FE}">
      <dgm:prSet/>
      <dgm:spPr/>
      <dgm:t>
        <a:bodyPr/>
        <a:lstStyle/>
        <a:p>
          <a:endParaRPr lang="es-MX"/>
        </a:p>
      </dgm:t>
    </dgm:pt>
    <dgm:pt modelId="{907AB9BC-04E7-854C-A50D-919918FC135C}">
      <dgm:prSet/>
      <dgm:spPr/>
      <dgm:t>
        <a:bodyPr/>
        <a:lstStyle/>
        <a:p>
          <a:r>
            <a:rPr lang="es-CL" dirty="0" err="1"/>
            <a:t>Reportabilidad</a:t>
          </a:r>
          <a:r>
            <a:rPr lang="es-CL" dirty="0"/>
            <a:t> centralizada y automática</a:t>
          </a:r>
        </a:p>
      </dgm:t>
    </dgm:pt>
    <dgm:pt modelId="{62674E4C-4CAA-8A4C-845A-4D821E0C3485}" type="parTrans" cxnId="{AF6FD679-1EBD-EE4E-B426-2A914600D02E}">
      <dgm:prSet/>
      <dgm:spPr/>
      <dgm:t>
        <a:bodyPr/>
        <a:lstStyle/>
        <a:p>
          <a:endParaRPr lang="es-MX"/>
        </a:p>
      </dgm:t>
    </dgm:pt>
    <dgm:pt modelId="{0EE53513-49F7-B245-A791-762ED51827A8}" type="sibTrans" cxnId="{AF6FD679-1EBD-EE4E-B426-2A914600D02E}">
      <dgm:prSet/>
      <dgm:spPr/>
      <dgm:t>
        <a:bodyPr/>
        <a:lstStyle/>
        <a:p>
          <a:endParaRPr lang="es-MX"/>
        </a:p>
      </dgm:t>
    </dgm:pt>
    <dgm:pt modelId="{6DACDD69-0FAB-424F-87BE-919A6DFB6624}">
      <dgm:prSet/>
      <dgm:spPr/>
      <dgm:t>
        <a:bodyPr/>
        <a:lstStyle/>
        <a:p>
          <a:r>
            <a:rPr lang="es-CL" dirty="0" err="1"/>
            <a:t>Power</a:t>
          </a:r>
          <a:r>
            <a:rPr lang="es-CL" dirty="0"/>
            <a:t> BI integrado a la herramienta</a:t>
          </a:r>
        </a:p>
      </dgm:t>
    </dgm:pt>
    <dgm:pt modelId="{38512BA3-5F53-7E4F-ABEC-BB6EF1A86CA4}" type="parTrans" cxnId="{18772D47-208E-0049-9790-6807104C04B8}">
      <dgm:prSet/>
      <dgm:spPr/>
      <dgm:t>
        <a:bodyPr/>
        <a:lstStyle/>
        <a:p>
          <a:endParaRPr lang="es-MX"/>
        </a:p>
      </dgm:t>
    </dgm:pt>
    <dgm:pt modelId="{38EE2EC9-7274-2443-9CD0-41599762CD76}" type="sibTrans" cxnId="{18772D47-208E-0049-9790-6807104C04B8}">
      <dgm:prSet/>
      <dgm:spPr/>
      <dgm:t>
        <a:bodyPr/>
        <a:lstStyle/>
        <a:p>
          <a:endParaRPr lang="es-MX"/>
        </a:p>
      </dgm:t>
    </dgm:pt>
    <dgm:pt modelId="{62510F94-CDE2-6642-9696-2D1D12277EA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b="1"/>
            <a:t>Codelco – Proyectos Divisionales</a:t>
          </a:r>
          <a:endParaRPr lang="es-CL"/>
        </a:p>
      </dgm:t>
    </dgm:pt>
    <dgm:pt modelId="{C6C3C1EA-7484-454E-AE2A-533FB50AB37C}" type="parTrans" cxnId="{2C04C312-83A6-AD42-AF2F-799EC4C01075}">
      <dgm:prSet/>
      <dgm:spPr/>
      <dgm:t>
        <a:bodyPr/>
        <a:lstStyle/>
        <a:p>
          <a:endParaRPr lang="es-MX"/>
        </a:p>
      </dgm:t>
    </dgm:pt>
    <dgm:pt modelId="{B80C5A14-BB0B-8E4B-9CC9-3CCC4950E0FD}" type="sibTrans" cxnId="{2C04C312-83A6-AD42-AF2F-799EC4C01075}">
      <dgm:prSet/>
      <dgm:spPr/>
      <dgm:t>
        <a:bodyPr/>
        <a:lstStyle/>
        <a:p>
          <a:endParaRPr lang="es-MX"/>
        </a:p>
      </dgm:t>
    </dgm:pt>
    <dgm:pt modelId="{9AB93E4C-BF7A-3945-9D56-AA9FFDFF8A2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/>
            <a:t>Generación de Informes Automatizados</a:t>
          </a:r>
        </a:p>
      </dgm:t>
    </dgm:pt>
    <dgm:pt modelId="{C4E772A8-65C9-0F46-BE59-0E82369CD84C}" type="parTrans" cxnId="{1DE9AE32-FA89-2C40-987B-240022AA1D27}">
      <dgm:prSet/>
      <dgm:spPr/>
      <dgm:t>
        <a:bodyPr/>
        <a:lstStyle/>
        <a:p>
          <a:endParaRPr lang="es-MX"/>
        </a:p>
      </dgm:t>
    </dgm:pt>
    <dgm:pt modelId="{E3B0C43A-A09D-C542-A4DD-E226EFA29B9F}" type="sibTrans" cxnId="{1DE9AE32-FA89-2C40-987B-240022AA1D27}">
      <dgm:prSet/>
      <dgm:spPr/>
      <dgm:t>
        <a:bodyPr/>
        <a:lstStyle/>
        <a:p>
          <a:endParaRPr lang="es-MX"/>
        </a:p>
      </dgm:t>
    </dgm:pt>
    <dgm:pt modelId="{1F2824C7-A0FB-0749-8266-D49BB224AAD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/>
            <a:t>Integración de Carteras de Proyectos Divisionales</a:t>
          </a:r>
        </a:p>
      </dgm:t>
    </dgm:pt>
    <dgm:pt modelId="{29FD32C3-56B8-F145-A8BB-2268DDE6CCDC}" type="parTrans" cxnId="{83AE6216-440F-324E-8BE8-B3CEB911CE4E}">
      <dgm:prSet/>
      <dgm:spPr/>
      <dgm:t>
        <a:bodyPr/>
        <a:lstStyle/>
        <a:p>
          <a:endParaRPr lang="es-MX"/>
        </a:p>
      </dgm:t>
    </dgm:pt>
    <dgm:pt modelId="{15DBC50D-C08E-B546-9914-79FAAFCD14B0}" type="sibTrans" cxnId="{83AE6216-440F-324E-8BE8-B3CEB911CE4E}">
      <dgm:prSet/>
      <dgm:spPr/>
      <dgm:t>
        <a:bodyPr/>
        <a:lstStyle/>
        <a:p>
          <a:endParaRPr lang="es-MX"/>
        </a:p>
      </dgm:t>
    </dgm:pt>
    <dgm:pt modelId="{2E08C2F7-6A4E-2346-B9FC-7F7646A5D29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/>
            <a:t>Completa personalización y  ajuste al SGP de Codelco</a:t>
          </a:r>
        </a:p>
      </dgm:t>
    </dgm:pt>
    <dgm:pt modelId="{9121AAF1-EEF3-9F47-BAD6-18F5E722AE21}" type="parTrans" cxnId="{27FCB95E-B48F-9447-A578-46E5897934A3}">
      <dgm:prSet/>
      <dgm:spPr/>
      <dgm:t>
        <a:bodyPr/>
        <a:lstStyle/>
        <a:p>
          <a:endParaRPr lang="es-MX"/>
        </a:p>
      </dgm:t>
    </dgm:pt>
    <dgm:pt modelId="{33DE302D-EFC1-6B49-AE8F-3AA910BE5D8A}" type="sibTrans" cxnId="{27FCB95E-B48F-9447-A578-46E5897934A3}">
      <dgm:prSet/>
      <dgm:spPr/>
      <dgm:t>
        <a:bodyPr/>
        <a:lstStyle/>
        <a:p>
          <a:endParaRPr lang="es-MX"/>
        </a:p>
      </dgm:t>
    </dgm:pt>
    <dgm:pt modelId="{72C343DC-01BC-A748-B547-69636F838542}" type="pres">
      <dgm:prSet presAssocID="{271D3132-3EA9-FB43-BCC9-9DB3A80B132A}" presName="linear" presStyleCnt="0">
        <dgm:presLayoutVars>
          <dgm:dir/>
          <dgm:animLvl val="lvl"/>
          <dgm:resizeHandles val="exact"/>
        </dgm:presLayoutVars>
      </dgm:prSet>
      <dgm:spPr/>
    </dgm:pt>
    <dgm:pt modelId="{613E704F-E80F-F241-8068-6D33BA4391F6}" type="pres">
      <dgm:prSet presAssocID="{6329761C-0018-BA4E-B751-B7D7AFDAFFAA}" presName="parentLin" presStyleCnt="0"/>
      <dgm:spPr/>
    </dgm:pt>
    <dgm:pt modelId="{DBBFA46B-9209-E94A-9DE6-C66614021666}" type="pres">
      <dgm:prSet presAssocID="{6329761C-0018-BA4E-B751-B7D7AFDAFFAA}" presName="parentLeftMargin" presStyleLbl="node1" presStyleIdx="0" presStyleCnt="2"/>
      <dgm:spPr/>
    </dgm:pt>
    <dgm:pt modelId="{7DE091BD-F690-D443-8F9E-4A3E25208B2D}" type="pres">
      <dgm:prSet presAssocID="{6329761C-0018-BA4E-B751-B7D7AFDAFF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987A19-14C4-654D-B803-7F0870AA9AE5}" type="pres">
      <dgm:prSet presAssocID="{6329761C-0018-BA4E-B751-B7D7AFDAFFAA}" presName="negativeSpace" presStyleCnt="0"/>
      <dgm:spPr/>
    </dgm:pt>
    <dgm:pt modelId="{8EBCA6B9-51A2-4449-A9A8-457F5D4A9D5A}" type="pres">
      <dgm:prSet presAssocID="{6329761C-0018-BA4E-B751-B7D7AFDAFFAA}" presName="childText" presStyleLbl="conFgAcc1" presStyleIdx="0" presStyleCnt="2">
        <dgm:presLayoutVars>
          <dgm:bulletEnabled val="1"/>
        </dgm:presLayoutVars>
      </dgm:prSet>
      <dgm:spPr/>
    </dgm:pt>
    <dgm:pt modelId="{97D81E95-78BF-444A-A2D5-7742B96090D1}" type="pres">
      <dgm:prSet presAssocID="{C4B2F4FC-B541-BB4E-A626-E4B3DAAEC060}" presName="spaceBetweenRectangles" presStyleCnt="0"/>
      <dgm:spPr/>
    </dgm:pt>
    <dgm:pt modelId="{11F1A8ED-60E2-0C42-B2B3-DD6214B27FDD}" type="pres">
      <dgm:prSet presAssocID="{62510F94-CDE2-6642-9696-2D1D12277EA2}" presName="parentLin" presStyleCnt="0"/>
      <dgm:spPr/>
    </dgm:pt>
    <dgm:pt modelId="{2B96D5F9-C956-AF41-80FB-9E4F7A99EE0B}" type="pres">
      <dgm:prSet presAssocID="{62510F94-CDE2-6642-9696-2D1D12277EA2}" presName="parentLeftMargin" presStyleLbl="node1" presStyleIdx="0" presStyleCnt="2"/>
      <dgm:spPr/>
    </dgm:pt>
    <dgm:pt modelId="{3210B128-D32E-734C-B7C6-0D88F2E3D5DE}" type="pres">
      <dgm:prSet presAssocID="{62510F94-CDE2-6642-9696-2D1D12277E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7272E3-5477-374E-98EF-3303F69AE31E}" type="pres">
      <dgm:prSet presAssocID="{62510F94-CDE2-6642-9696-2D1D12277EA2}" presName="negativeSpace" presStyleCnt="0"/>
      <dgm:spPr/>
    </dgm:pt>
    <dgm:pt modelId="{AB0B114E-64AA-C645-8D4D-789A6DE4F81E}" type="pres">
      <dgm:prSet presAssocID="{62510F94-CDE2-6642-9696-2D1D12277EA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5C9DC07-B023-4F4B-A634-0A9BE5B9EAD4}" type="presOf" srcId="{907AB9BC-04E7-854C-A50D-919918FC135C}" destId="{8EBCA6B9-51A2-4449-A9A8-457F5D4A9D5A}" srcOrd="0" destOrd="1" presId="urn:microsoft.com/office/officeart/2005/8/layout/list1"/>
    <dgm:cxn modelId="{2C04C312-83A6-AD42-AF2F-799EC4C01075}" srcId="{271D3132-3EA9-FB43-BCC9-9DB3A80B132A}" destId="{62510F94-CDE2-6642-9696-2D1D12277EA2}" srcOrd="1" destOrd="0" parTransId="{C6C3C1EA-7484-454E-AE2A-533FB50AB37C}" sibTransId="{B80C5A14-BB0B-8E4B-9CC9-3CCC4950E0FD}"/>
    <dgm:cxn modelId="{83AE6216-440F-324E-8BE8-B3CEB911CE4E}" srcId="{62510F94-CDE2-6642-9696-2D1D12277EA2}" destId="{1F2824C7-A0FB-0749-8266-D49BB224AADE}" srcOrd="2" destOrd="0" parTransId="{29FD32C3-56B8-F145-A8BB-2268DDE6CCDC}" sibTransId="{15DBC50D-C08E-B546-9914-79FAAFCD14B0}"/>
    <dgm:cxn modelId="{CC80451B-BA84-C549-B184-A804C33FD82D}" type="presOf" srcId="{6329761C-0018-BA4E-B751-B7D7AFDAFFAA}" destId="{DBBFA46B-9209-E94A-9DE6-C66614021666}" srcOrd="0" destOrd="0" presId="urn:microsoft.com/office/officeart/2005/8/layout/list1"/>
    <dgm:cxn modelId="{5224FF2C-EF97-F34E-85F5-E3727B456896}" type="presOf" srcId="{6DACDD69-0FAB-424F-87BE-919A6DFB6624}" destId="{8EBCA6B9-51A2-4449-A9A8-457F5D4A9D5A}" srcOrd="0" destOrd="2" presId="urn:microsoft.com/office/officeart/2005/8/layout/list1"/>
    <dgm:cxn modelId="{1DE9AE32-FA89-2C40-987B-240022AA1D27}" srcId="{62510F94-CDE2-6642-9696-2D1D12277EA2}" destId="{9AB93E4C-BF7A-3945-9D56-AA9FFDFF8A2C}" srcOrd="1" destOrd="0" parTransId="{C4E772A8-65C9-0F46-BE59-0E82369CD84C}" sibTransId="{E3B0C43A-A09D-C542-A4DD-E226EFA29B9F}"/>
    <dgm:cxn modelId="{0485243D-BDA4-0244-A38B-FA2E88539FD4}" type="presOf" srcId="{62510F94-CDE2-6642-9696-2D1D12277EA2}" destId="{2B96D5F9-C956-AF41-80FB-9E4F7A99EE0B}" srcOrd="0" destOrd="0" presId="urn:microsoft.com/office/officeart/2005/8/layout/list1"/>
    <dgm:cxn modelId="{18772D47-208E-0049-9790-6807104C04B8}" srcId="{6329761C-0018-BA4E-B751-B7D7AFDAFFAA}" destId="{6DACDD69-0FAB-424F-87BE-919A6DFB6624}" srcOrd="2" destOrd="0" parTransId="{38512BA3-5F53-7E4F-ABEC-BB6EF1A86CA4}" sibTransId="{38EE2EC9-7274-2443-9CD0-41599762CD76}"/>
    <dgm:cxn modelId="{F9069E4A-C7A9-5F4D-8B2A-200BF95E9D27}" type="presOf" srcId="{2E08C2F7-6A4E-2346-B9FC-7F7646A5D298}" destId="{AB0B114E-64AA-C645-8D4D-789A6DE4F81E}" srcOrd="0" destOrd="0" presId="urn:microsoft.com/office/officeart/2005/8/layout/list1"/>
    <dgm:cxn modelId="{07779558-2094-6446-928A-E193B3989920}" srcId="{271D3132-3EA9-FB43-BCC9-9DB3A80B132A}" destId="{6329761C-0018-BA4E-B751-B7D7AFDAFFAA}" srcOrd="0" destOrd="0" parTransId="{DE440680-D771-9546-853C-C4B9E6691460}" sibTransId="{C4B2F4FC-B541-BB4E-A626-E4B3DAAEC060}"/>
    <dgm:cxn modelId="{27FCB95E-B48F-9447-A578-46E5897934A3}" srcId="{62510F94-CDE2-6642-9696-2D1D12277EA2}" destId="{2E08C2F7-6A4E-2346-B9FC-7F7646A5D298}" srcOrd="0" destOrd="0" parTransId="{9121AAF1-EEF3-9F47-BAD6-18F5E722AE21}" sibTransId="{33DE302D-EFC1-6B49-AE8F-3AA910BE5D8A}"/>
    <dgm:cxn modelId="{AF6FD679-1EBD-EE4E-B426-2A914600D02E}" srcId="{6329761C-0018-BA4E-B751-B7D7AFDAFFAA}" destId="{907AB9BC-04E7-854C-A50D-919918FC135C}" srcOrd="1" destOrd="0" parTransId="{62674E4C-4CAA-8A4C-845A-4D821E0C3485}" sibTransId="{0EE53513-49F7-B245-A791-762ED51827A8}"/>
    <dgm:cxn modelId="{69D8BA98-4B40-394A-906A-5351ECD9E43E}" type="presOf" srcId="{62510F94-CDE2-6642-9696-2D1D12277EA2}" destId="{3210B128-D32E-734C-B7C6-0D88F2E3D5DE}" srcOrd="1" destOrd="0" presId="urn:microsoft.com/office/officeart/2005/8/layout/list1"/>
    <dgm:cxn modelId="{281A2A9A-4EDB-5341-B4F8-2CCA8E56EFE4}" type="presOf" srcId="{1F2824C7-A0FB-0749-8266-D49BB224AADE}" destId="{AB0B114E-64AA-C645-8D4D-789A6DE4F81E}" srcOrd="0" destOrd="2" presId="urn:microsoft.com/office/officeart/2005/8/layout/list1"/>
    <dgm:cxn modelId="{6BFC63B2-ACC2-D447-B537-352BC0C470E7}" type="presOf" srcId="{271D3132-3EA9-FB43-BCC9-9DB3A80B132A}" destId="{72C343DC-01BC-A748-B547-69636F838542}" srcOrd="0" destOrd="0" presId="urn:microsoft.com/office/officeart/2005/8/layout/list1"/>
    <dgm:cxn modelId="{BDCB19BD-1D42-3D48-BF22-BA99C2B651C9}" type="presOf" srcId="{355D2691-86E7-1B4E-A735-29A7FFD9DAAD}" destId="{8EBCA6B9-51A2-4449-A9A8-457F5D4A9D5A}" srcOrd="0" destOrd="0" presId="urn:microsoft.com/office/officeart/2005/8/layout/list1"/>
    <dgm:cxn modelId="{B8A3F1CA-38E1-544D-A9D3-CF4CC00C64FE}" srcId="{6329761C-0018-BA4E-B751-B7D7AFDAFFAA}" destId="{355D2691-86E7-1B4E-A735-29A7FFD9DAAD}" srcOrd="0" destOrd="0" parTransId="{C8FE925C-A95D-0142-870E-ABFE4155F3CF}" sibTransId="{75B5E4C2-CBB3-B24B-AD61-B754CD3A7E9A}"/>
    <dgm:cxn modelId="{4E1E47F4-A48B-6E4D-9F61-56415E4CC535}" type="presOf" srcId="{6329761C-0018-BA4E-B751-B7D7AFDAFFAA}" destId="{7DE091BD-F690-D443-8F9E-4A3E25208B2D}" srcOrd="1" destOrd="0" presId="urn:microsoft.com/office/officeart/2005/8/layout/list1"/>
    <dgm:cxn modelId="{2176DDF5-9425-EC4E-8F98-EA8FFF846CB7}" type="presOf" srcId="{9AB93E4C-BF7A-3945-9D56-AA9FFDFF8A2C}" destId="{AB0B114E-64AA-C645-8D4D-789A6DE4F81E}" srcOrd="0" destOrd="1" presId="urn:microsoft.com/office/officeart/2005/8/layout/list1"/>
    <dgm:cxn modelId="{E934755C-4727-0647-AAF5-F16E5D64CA15}" type="presParOf" srcId="{72C343DC-01BC-A748-B547-69636F838542}" destId="{613E704F-E80F-F241-8068-6D33BA4391F6}" srcOrd="0" destOrd="0" presId="urn:microsoft.com/office/officeart/2005/8/layout/list1"/>
    <dgm:cxn modelId="{D2E7EFE6-1595-9D48-AF79-0558F0642C73}" type="presParOf" srcId="{613E704F-E80F-F241-8068-6D33BA4391F6}" destId="{DBBFA46B-9209-E94A-9DE6-C66614021666}" srcOrd="0" destOrd="0" presId="urn:microsoft.com/office/officeart/2005/8/layout/list1"/>
    <dgm:cxn modelId="{DA1B1F3E-B4D5-B94B-BB3D-F84309796789}" type="presParOf" srcId="{613E704F-E80F-F241-8068-6D33BA4391F6}" destId="{7DE091BD-F690-D443-8F9E-4A3E25208B2D}" srcOrd="1" destOrd="0" presId="urn:microsoft.com/office/officeart/2005/8/layout/list1"/>
    <dgm:cxn modelId="{06AC7B85-6EAC-834D-B1F6-C3A7DC7001E3}" type="presParOf" srcId="{72C343DC-01BC-A748-B547-69636F838542}" destId="{A6987A19-14C4-654D-B803-7F0870AA9AE5}" srcOrd="1" destOrd="0" presId="urn:microsoft.com/office/officeart/2005/8/layout/list1"/>
    <dgm:cxn modelId="{9749B77A-7FD8-EB4C-B496-04663B078B2E}" type="presParOf" srcId="{72C343DC-01BC-A748-B547-69636F838542}" destId="{8EBCA6B9-51A2-4449-A9A8-457F5D4A9D5A}" srcOrd="2" destOrd="0" presId="urn:microsoft.com/office/officeart/2005/8/layout/list1"/>
    <dgm:cxn modelId="{02A0C49F-0EB2-C341-8A8C-4F01180B12EE}" type="presParOf" srcId="{72C343DC-01BC-A748-B547-69636F838542}" destId="{97D81E95-78BF-444A-A2D5-7742B96090D1}" srcOrd="3" destOrd="0" presId="urn:microsoft.com/office/officeart/2005/8/layout/list1"/>
    <dgm:cxn modelId="{7435A54C-091D-9443-A8B1-482458ECA27B}" type="presParOf" srcId="{72C343DC-01BC-A748-B547-69636F838542}" destId="{11F1A8ED-60E2-0C42-B2B3-DD6214B27FDD}" srcOrd="4" destOrd="0" presId="urn:microsoft.com/office/officeart/2005/8/layout/list1"/>
    <dgm:cxn modelId="{B6A2B20E-3D26-624D-B2AF-7F20AAB95A38}" type="presParOf" srcId="{11F1A8ED-60E2-0C42-B2B3-DD6214B27FDD}" destId="{2B96D5F9-C956-AF41-80FB-9E4F7A99EE0B}" srcOrd="0" destOrd="0" presId="urn:microsoft.com/office/officeart/2005/8/layout/list1"/>
    <dgm:cxn modelId="{F0B352A0-733D-1B4E-B5DC-A04F38B90285}" type="presParOf" srcId="{11F1A8ED-60E2-0C42-B2B3-DD6214B27FDD}" destId="{3210B128-D32E-734C-B7C6-0D88F2E3D5DE}" srcOrd="1" destOrd="0" presId="urn:microsoft.com/office/officeart/2005/8/layout/list1"/>
    <dgm:cxn modelId="{08EC154A-2F6F-1644-AEF7-D3ED8121C975}" type="presParOf" srcId="{72C343DC-01BC-A748-B547-69636F838542}" destId="{267272E3-5477-374E-98EF-3303F69AE31E}" srcOrd="5" destOrd="0" presId="urn:microsoft.com/office/officeart/2005/8/layout/list1"/>
    <dgm:cxn modelId="{70D0132D-0CD5-9840-9011-18616167B6FA}" type="presParOf" srcId="{72C343DC-01BC-A748-B547-69636F838542}" destId="{AB0B114E-64AA-C645-8D4D-789A6DE4F8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906D5-5172-4853-A60C-88B43293DC66}">
      <dsp:nvSpPr>
        <dsp:cNvPr id="0" name=""/>
        <dsp:cNvSpPr/>
      </dsp:nvSpPr>
      <dsp:spPr>
        <a:xfrm>
          <a:off x="670817" y="189920"/>
          <a:ext cx="713220" cy="713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8DBF6-8B79-4E94-83A0-2F032BB33875}">
      <dsp:nvSpPr>
        <dsp:cNvPr id="0" name=""/>
        <dsp:cNvSpPr/>
      </dsp:nvSpPr>
      <dsp:spPr>
        <a:xfrm>
          <a:off x="8541" y="1010404"/>
          <a:ext cx="2037773" cy="87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 dirty="0"/>
            <a:t>Software de Control de Proyectos de Inversión simple, integrado y efectivo.</a:t>
          </a:r>
          <a:endParaRPr lang="en-US" sz="1400" kern="1200" dirty="0"/>
        </a:p>
      </dsp:txBody>
      <dsp:txXfrm>
        <a:off x="8541" y="1010404"/>
        <a:ext cx="2037773" cy="878789"/>
      </dsp:txXfrm>
    </dsp:sp>
    <dsp:sp modelId="{5D3D4211-C3F2-45C5-85B5-FA6018DDD5A7}">
      <dsp:nvSpPr>
        <dsp:cNvPr id="0" name=""/>
        <dsp:cNvSpPr/>
      </dsp:nvSpPr>
      <dsp:spPr>
        <a:xfrm>
          <a:off x="8541" y="1939083"/>
          <a:ext cx="2037773" cy="74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45569-0A42-4961-8755-600C2922EE8D}">
      <dsp:nvSpPr>
        <dsp:cNvPr id="0" name=""/>
        <dsp:cNvSpPr/>
      </dsp:nvSpPr>
      <dsp:spPr>
        <a:xfrm>
          <a:off x="3065202" y="189920"/>
          <a:ext cx="713220" cy="713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34AAD-63C5-4961-876B-35C6A6F1BE86}">
      <dsp:nvSpPr>
        <dsp:cNvPr id="0" name=""/>
        <dsp:cNvSpPr/>
      </dsp:nvSpPr>
      <dsp:spPr>
        <a:xfrm>
          <a:off x="2402925" y="1010404"/>
          <a:ext cx="2037773" cy="87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 dirty="0"/>
            <a:t>Control de Costos del Proyecto</a:t>
          </a:r>
          <a:endParaRPr lang="en-US" sz="1400" kern="1200" dirty="0"/>
        </a:p>
      </dsp:txBody>
      <dsp:txXfrm>
        <a:off x="2402925" y="1010404"/>
        <a:ext cx="2037773" cy="878789"/>
      </dsp:txXfrm>
    </dsp:sp>
    <dsp:sp modelId="{AA5C5251-7063-4193-94EB-0FCABCCCA4F9}">
      <dsp:nvSpPr>
        <dsp:cNvPr id="0" name=""/>
        <dsp:cNvSpPr/>
      </dsp:nvSpPr>
      <dsp:spPr>
        <a:xfrm>
          <a:off x="2403516" y="1480101"/>
          <a:ext cx="2037773" cy="74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/>
            <a:t>Presupuesto, Compromisos, Pagos, Incurrido, EAT. </a:t>
          </a:r>
          <a:endParaRPr lang="en-US" sz="1100" b="1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/>
            <a:t>Potente gestión del cambio</a:t>
          </a:r>
          <a:endParaRPr lang="en-US" sz="1100" b="1" kern="1200" dirty="0"/>
        </a:p>
      </dsp:txBody>
      <dsp:txXfrm>
        <a:off x="2403516" y="1480101"/>
        <a:ext cx="2037773" cy="745331"/>
      </dsp:txXfrm>
    </dsp:sp>
    <dsp:sp modelId="{7F879CFD-38D0-4878-91F4-AC354A87F14F}">
      <dsp:nvSpPr>
        <dsp:cNvPr id="0" name=""/>
        <dsp:cNvSpPr/>
      </dsp:nvSpPr>
      <dsp:spPr>
        <a:xfrm>
          <a:off x="5459586" y="189920"/>
          <a:ext cx="713220" cy="713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9709E-A646-469C-B55B-97D4220A9F50}">
      <dsp:nvSpPr>
        <dsp:cNvPr id="0" name=""/>
        <dsp:cNvSpPr/>
      </dsp:nvSpPr>
      <dsp:spPr>
        <a:xfrm>
          <a:off x="4797309" y="1010404"/>
          <a:ext cx="2037773" cy="87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Control de Planificación</a:t>
          </a:r>
          <a:endParaRPr lang="en-US" sz="1400" kern="1200"/>
        </a:p>
      </dsp:txBody>
      <dsp:txXfrm>
        <a:off x="4797309" y="1010404"/>
        <a:ext cx="2037773" cy="878789"/>
      </dsp:txXfrm>
    </dsp:sp>
    <dsp:sp modelId="{049B457A-A24A-40F8-9B40-EB3D8D5AE396}">
      <dsp:nvSpPr>
        <dsp:cNvPr id="0" name=""/>
        <dsp:cNvSpPr/>
      </dsp:nvSpPr>
      <dsp:spPr>
        <a:xfrm>
          <a:off x="4797309" y="1444228"/>
          <a:ext cx="2037773" cy="74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/>
            <a:t>Todas las fases de proyecto, Plan financiero, Plan de Hitos.</a:t>
          </a:r>
          <a:endParaRPr lang="en-US" sz="1100" b="1" kern="1200" dirty="0"/>
        </a:p>
      </dsp:txBody>
      <dsp:txXfrm>
        <a:off x="4797309" y="1444228"/>
        <a:ext cx="2037773" cy="745331"/>
      </dsp:txXfrm>
    </dsp:sp>
    <dsp:sp modelId="{A14780B2-558A-48FC-BFDE-1196D0AEE5BC}">
      <dsp:nvSpPr>
        <dsp:cNvPr id="0" name=""/>
        <dsp:cNvSpPr/>
      </dsp:nvSpPr>
      <dsp:spPr>
        <a:xfrm>
          <a:off x="7853970" y="189920"/>
          <a:ext cx="713220" cy="713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7AD9E-758B-4494-BFF2-4D371E1EF376}">
      <dsp:nvSpPr>
        <dsp:cNvPr id="0" name=""/>
        <dsp:cNvSpPr/>
      </dsp:nvSpPr>
      <dsp:spPr>
        <a:xfrm>
          <a:off x="7191693" y="1010404"/>
          <a:ext cx="2037773" cy="87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Control de Avance Físico</a:t>
          </a:r>
          <a:endParaRPr lang="en-US" sz="1400" kern="1200"/>
        </a:p>
      </dsp:txBody>
      <dsp:txXfrm>
        <a:off x="7191693" y="1010404"/>
        <a:ext cx="2037773" cy="878789"/>
      </dsp:txXfrm>
    </dsp:sp>
    <dsp:sp modelId="{B51F886D-514F-4772-877E-DAA852F06ABA}">
      <dsp:nvSpPr>
        <dsp:cNvPr id="0" name=""/>
        <dsp:cNvSpPr/>
      </dsp:nvSpPr>
      <dsp:spPr>
        <a:xfrm>
          <a:off x="7232469" y="1444228"/>
          <a:ext cx="2037773" cy="74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/>
            <a:t>Control de todas las fases de Proyecto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/>
            <a:t>Ingeniería, Compras, Licitación de Contratos, Construcción, PEM.</a:t>
          </a:r>
          <a:endParaRPr lang="en-US" sz="1100" b="1" kern="1200" dirty="0"/>
        </a:p>
      </dsp:txBody>
      <dsp:txXfrm>
        <a:off x="7232469" y="1444228"/>
        <a:ext cx="2037773" cy="745331"/>
      </dsp:txXfrm>
    </dsp:sp>
    <dsp:sp modelId="{ACC20E45-CCB2-4DC7-8C7F-864C74A8CDE3}">
      <dsp:nvSpPr>
        <dsp:cNvPr id="0" name=""/>
        <dsp:cNvSpPr/>
      </dsp:nvSpPr>
      <dsp:spPr>
        <a:xfrm>
          <a:off x="10248354" y="189920"/>
          <a:ext cx="713220" cy="7132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92C22-26BC-4A5D-9456-7AC66656155D}">
      <dsp:nvSpPr>
        <dsp:cNvPr id="0" name=""/>
        <dsp:cNvSpPr/>
      </dsp:nvSpPr>
      <dsp:spPr>
        <a:xfrm>
          <a:off x="9586077" y="1010404"/>
          <a:ext cx="2037773" cy="87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Integración de Cartera de Proyectos</a:t>
          </a:r>
          <a:endParaRPr lang="en-US" sz="1400" kern="1200"/>
        </a:p>
      </dsp:txBody>
      <dsp:txXfrm>
        <a:off x="9586077" y="1010404"/>
        <a:ext cx="2037773" cy="878789"/>
      </dsp:txXfrm>
    </dsp:sp>
    <dsp:sp modelId="{8A057BF5-E0B3-48A8-900F-1DA7DF0CA8CA}">
      <dsp:nvSpPr>
        <dsp:cNvPr id="0" name=""/>
        <dsp:cNvSpPr/>
      </dsp:nvSpPr>
      <dsp:spPr>
        <a:xfrm>
          <a:off x="9586077" y="1939083"/>
          <a:ext cx="2037773" cy="74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906D5-5172-4853-A60C-88B43293DC66}">
      <dsp:nvSpPr>
        <dsp:cNvPr id="0" name=""/>
        <dsp:cNvSpPr/>
      </dsp:nvSpPr>
      <dsp:spPr>
        <a:xfrm>
          <a:off x="827896" y="260738"/>
          <a:ext cx="885072" cy="885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8DBF6-8B79-4E94-83A0-2F032BB33875}">
      <dsp:nvSpPr>
        <dsp:cNvPr id="0" name=""/>
        <dsp:cNvSpPr/>
      </dsp:nvSpPr>
      <dsp:spPr>
        <a:xfrm>
          <a:off x="6043" y="1255268"/>
          <a:ext cx="2528778" cy="43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400" kern="1200"/>
            <a:t>Cloud </a:t>
          </a:r>
          <a:r>
            <a:rPr lang="es-CL" sz="1400" kern="1200" err="1"/>
            <a:t>Based</a:t>
          </a:r>
          <a:endParaRPr lang="en-US" sz="1400" kern="1200"/>
        </a:p>
      </dsp:txBody>
      <dsp:txXfrm>
        <a:off x="6043" y="1255268"/>
        <a:ext cx="2528778" cy="438584"/>
      </dsp:txXfrm>
    </dsp:sp>
    <dsp:sp modelId="{5D3D4211-C3F2-45C5-85B5-FA6018DDD5A7}">
      <dsp:nvSpPr>
        <dsp:cNvPr id="0" name=""/>
        <dsp:cNvSpPr/>
      </dsp:nvSpPr>
      <dsp:spPr>
        <a:xfrm>
          <a:off x="6043" y="1744763"/>
          <a:ext cx="2528778" cy="106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Servicios</a:t>
          </a:r>
          <a:r>
            <a:rPr lang="en-US" sz="1200" b="1" kern="1200" dirty="0"/>
            <a:t> Microsoft Azure</a:t>
          </a:r>
        </a:p>
      </dsp:txBody>
      <dsp:txXfrm>
        <a:off x="6043" y="1744763"/>
        <a:ext cx="2528778" cy="1061494"/>
      </dsp:txXfrm>
    </dsp:sp>
    <dsp:sp modelId="{8E34DD65-7D70-E549-AFAA-D7511A41B9C7}">
      <dsp:nvSpPr>
        <dsp:cNvPr id="0" name=""/>
        <dsp:cNvSpPr/>
      </dsp:nvSpPr>
      <dsp:spPr>
        <a:xfrm>
          <a:off x="3146071" y="324375"/>
          <a:ext cx="885072" cy="8850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A4D6A-8720-934E-AE21-51C9A8D803D1}">
      <dsp:nvSpPr>
        <dsp:cNvPr id="0" name=""/>
        <dsp:cNvSpPr/>
      </dsp:nvSpPr>
      <dsp:spPr>
        <a:xfrm>
          <a:off x="2364407" y="1228571"/>
          <a:ext cx="2528778" cy="43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Mesa de </a:t>
          </a:r>
          <a:r>
            <a:rPr lang="en-US" sz="1400" kern="1200" dirty="0" err="1"/>
            <a:t>Ayuda</a:t>
          </a:r>
          <a:endParaRPr lang="en-US" sz="1400" kern="1200" dirty="0"/>
        </a:p>
      </dsp:txBody>
      <dsp:txXfrm>
        <a:off x="2364407" y="1228571"/>
        <a:ext cx="2528778" cy="438584"/>
      </dsp:txXfrm>
    </dsp:sp>
    <dsp:sp modelId="{F9AF9BAE-AD3B-7644-8919-DF924BA95C1E}">
      <dsp:nvSpPr>
        <dsp:cNvPr id="0" name=""/>
        <dsp:cNvSpPr/>
      </dsp:nvSpPr>
      <dsp:spPr>
        <a:xfrm>
          <a:off x="2977357" y="1744763"/>
          <a:ext cx="2528778" cy="106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6C892-6DFD-BF43-8713-CAE21C22BC53}">
      <dsp:nvSpPr>
        <dsp:cNvPr id="0" name=""/>
        <dsp:cNvSpPr/>
      </dsp:nvSpPr>
      <dsp:spPr>
        <a:xfrm>
          <a:off x="6418084" y="443088"/>
          <a:ext cx="1509570" cy="48338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5DB2E-90C2-F245-B5D5-41668A75F3BE}">
      <dsp:nvSpPr>
        <dsp:cNvPr id="0" name=""/>
        <dsp:cNvSpPr/>
      </dsp:nvSpPr>
      <dsp:spPr>
        <a:xfrm>
          <a:off x="5948672" y="1189342"/>
          <a:ext cx="2528778" cy="43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Basado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</a:t>
          </a:r>
          <a:r>
            <a:rPr lang="en-US" sz="1400" kern="1200" dirty="0" err="1"/>
            <a:t>estándares</a:t>
          </a:r>
          <a:r>
            <a:rPr lang="en-US" sz="1400" kern="1200" dirty="0"/>
            <a:t> </a:t>
          </a:r>
          <a:r>
            <a:rPr lang="en-US" sz="1400" kern="1200" dirty="0" err="1"/>
            <a:t>internacionales</a:t>
          </a:r>
          <a:endParaRPr lang="en-US" sz="1400" kern="1200" dirty="0"/>
        </a:p>
      </dsp:txBody>
      <dsp:txXfrm>
        <a:off x="5948672" y="1189342"/>
        <a:ext cx="2528778" cy="438584"/>
      </dsp:txXfrm>
    </dsp:sp>
    <dsp:sp modelId="{3B8662B1-2768-7A48-AE3A-F3A7329DAAC7}">
      <dsp:nvSpPr>
        <dsp:cNvPr id="0" name=""/>
        <dsp:cNvSpPr/>
      </dsp:nvSpPr>
      <dsp:spPr>
        <a:xfrm>
          <a:off x="5948672" y="1471101"/>
          <a:ext cx="2528778" cy="129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AACE / PMI</a:t>
          </a:r>
        </a:p>
      </dsp:txBody>
      <dsp:txXfrm>
        <a:off x="5948672" y="1471101"/>
        <a:ext cx="2528778" cy="1292480"/>
      </dsp:txXfrm>
    </dsp:sp>
    <dsp:sp modelId="{72D27B8A-FEF3-DD4B-9066-6660DA09A68F}">
      <dsp:nvSpPr>
        <dsp:cNvPr id="0" name=""/>
        <dsp:cNvSpPr/>
      </dsp:nvSpPr>
      <dsp:spPr>
        <a:xfrm>
          <a:off x="9741839" y="260738"/>
          <a:ext cx="885072" cy="65408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410D8-E469-B942-97E6-9CCADB11D512}">
      <dsp:nvSpPr>
        <dsp:cNvPr id="0" name=""/>
        <dsp:cNvSpPr/>
      </dsp:nvSpPr>
      <dsp:spPr>
        <a:xfrm>
          <a:off x="8919986" y="1198422"/>
          <a:ext cx="2528778" cy="438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Personalizado</a:t>
          </a:r>
          <a:r>
            <a:rPr lang="en-US" sz="1400" kern="1200" dirty="0"/>
            <a:t> para </a:t>
          </a:r>
          <a:r>
            <a:rPr lang="en-US" sz="1400" kern="1200" dirty="0" err="1"/>
            <a:t>el</a:t>
          </a:r>
          <a:r>
            <a:rPr lang="en-US" sz="1400" kern="1200" dirty="0"/>
            <a:t> </a:t>
          </a:r>
          <a:r>
            <a:rPr lang="en-US" sz="1400" kern="1200" dirty="0" err="1"/>
            <a:t>cliente</a:t>
          </a:r>
          <a:endParaRPr lang="en-US" sz="1400" kern="1200" dirty="0"/>
        </a:p>
      </dsp:txBody>
      <dsp:txXfrm>
        <a:off x="8919986" y="1198422"/>
        <a:ext cx="2528778" cy="438584"/>
      </dsp:txXfrm>
    </dsp:sp>
    <dsp:sp modelId="{D875DB77-1A70-724B-8460-5670187CC253}">
      <dsp:nvSpPr>
        <dsp:cNvPr id="0" name=""/>
        <dsp:cNvSpPr/>
      </dsp:nvSpPr>
      <dsp:spPr>
        <a:xfrm>
          <a:off x="8919986" y="1513777"/>
          <a:ext cx="2528778" cy="129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Procedimientos</a:t>
          </a:r>
          <a:endParaRPr lang="en-US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Estándares</a:t>
          </a:r>
          <a:endParaRPr lang="en-US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Normas</a:t>
          </a:r>
          <a:r>
            <a:rPr lang="en-US" sz="1400" b="1" kern="1200" dirty="0"/>
            <a:t> </a:t>
          </a:r>
          <a:r>
            <a:rPr lang="en-US" sz="1400" b="1" kern="1200" dirty="0" err="1"/>
            <a:t>gráficas</a:t>
          </a:r>
          <a:endParaRPr lang="en-US" sz="1400" b="1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8919986" y="1513777"/>
        <a:ext cx="2528778" cy="129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CA6B9-51A2-4449-A9A8-457F5D4A9D5A}">
      <dsp:nvSpPr>
        <dsp:cNvPr id="0" name=""/>
        <dsp:cNvSpPr/>
      </dsp:nvSpPr>
      <dsp:spPr>
        <a:xfrm>
          <a:off x="0" y="374769"/>
          <a:ext cx="8652711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47" tIns="479044" rIns="6715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/>
            <a:t>Integración de EPCM y Costos del Dueño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 err="1"/>
            <a:t>Reportabilidad</a:t>
          </a:r>
          <a:r>
            <a:rPr lang="es-CL" sz="2300" kern="1200" dirty="0"/>
            <a:t> centralizada y automática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 err="1"/>
            <a:t>Power</a:t>
          </a:r>
          <a:r>
            <a:rPr lang="es-CL" sz="2300" kern="1200" dirty="0"/>
            <a:t> BI integrado a la herramienta</a:t>
          </a:r>
        </a:p>
      </dsp:txBody>
      <dsp:txXfrm>
        <a:off x="0" y="374769"/>
        <a:ext cx="8652711" cy="1738800"/>
      </dsp:txXfrm>
    </dsp:sp>
    <dsp:sp modelId="{7DE091BD-F690-D443-8F9E-4A3E25208B2D}">
      <dsp:nvSpPr>
        <dsp:cNvPr id="0" name=""/>
        <dsp:cNvSpPr/>
      </dsp:nvSpPr>
      <dsp:spPr>
        <a:xfrm>
          <a:off x="432635" y="35289"/>
          <a:ext cx="6056897" cy="6789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936" tIns="0" rIns="22893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/>
            <a:t>QB2</a:t>
          </a:r>
          <a:endParaRPr lang="es-CL" sz="2300" kern="1200"/>
        </a:p>
      </dsp:txBody>
      <dsp:txXfrm>
        <a:off x="465779" y="68433"/>
        <a:ext cx="5990609" cy="612672"/>
      </dsp:txXfrm>
    </dsp:sp>
    <dsp:sp modelId="{AB0B114E-64AA-C645-8D4D-789A6DE4F81E}">
      <dsp:nvSpPr>
        <dsp:cNvPr id="0" name=""/>
        <dsp:cNvSpPr/>
      </dsp:nvSpPr>
      <dsp:spPr>
        <a:xfrm>
          <a:off x="0" y="2577249"/>
          <a:ext cx="8652711" cy="1738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71547" tIns="479044" rIns="6715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Completa personalización y  ajuste al SGP de Codelco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Generación de Informes Automatizados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300" kern="1200" dirty="0"/>
            <a:t>Integración de Carteras de Proyectos Divisionales</a:t>
          </a:r>
        </a:p>
      </dsp:txBody>
      <dsp:txXfrm>
        <a:off x="0" y="2577249"/>
        <a:ext cx="8652711" cy="1738800"/>
      </dsp:txXfrm>
    </dsp:sp>
    <dsp:sp modelId="{3210B128-D32E-734C-B7C6-0D88F2E3D5DE}">
      <dsp:nvSpPr>
        <dsp:cNvPr id="0" name=""/>
        <dsp:cNvSpPr/>
      </dsp:nvSpPr>
      <dsp:spPr>
        <a:xfrm>
          <a:off x="432635" y="2237769"/>
          <a:ext cx="6056897" cy="6789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936" tIns="0" rIns="22893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/>
            <a:t>Codelco – Proyectos Divisionales</a:t>
          </a:r>
          <a:endParaRPr lang="es-CL" sz="2300" kern="1200"/>
        </a:p>
      </dsp:txBody>
      <dsp:txXfrm>
        <a:off x="465779" y="2270913"/>
        <a:ext cx="599060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A198-105B-944A-87D7-D4F67EAE5109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6EABC-4724-1A4F-81E5-07FA8B2414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60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360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433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892800" cy="33147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27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51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11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6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66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48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971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35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161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6EABC-4724-1A4F-81E5-07FA8B24146F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00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CF5E4A47-6F41-91F7-C389-0D31EA9128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6157" y="2163893"/>
            <a:ext cx="6497515" cy="20240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CL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Título de la Presentación</a:t>
            </a:r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317C1E53-51C3-5372-2CB3-61BEEFF27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6157" y="4981027"/>
            <a:ext cx="6497515" cy="605081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C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Santiago, Enero 2024</a:t>
            </a: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8B11BA-E067-9B77-A3D8-174623A6F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20" y="127862"/>
            <a:ext cx="1253167" cy="7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C2364-1993-C0CF-C174-0C657512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F9B6B-EA2C-C2B1-41A4-87BC2CC0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7BC7DE-B53D-39FA-A955-3895F2B34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89FD56-B31B-CD9F-B94A-F5810155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BE9E7-BF14-4D1C-12DC-87A3AD34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E6B3B-20CF-1DE5-6611-BAF9F143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C3C42A28-7C51-06A0-C9C5-C3964F1E20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9F3F2-8797-FA47-9E33-299E6961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3BE3D1-6F85-A0EC-075F-259E49616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FC7DBC-8959-D9DF-9846-8F695191C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F2138-6C2D-2ABC-238B-924E0C3C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35EDDE-68A8-6C8D-33A2-C6845456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AA965-045F-BC22-ED1F-529A901C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2ED18FF7-44E1-9E7E-AC2F-D7843D547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B75B88-1363-7FB1-EAB8-925439B63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D0E88D-2E52-743F-B45C-F01B7F8E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66B45-603D-91E3-30E3-86349EE5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59063-B389-1DA8-56EA-CC34C5E3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E5D0976-1197-9675-0922-94E6EF37B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6" y="257963"/>
            <a:ext cx="10515600" cy="6221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Título: </a:t>
            </a:r>
            <a:r>
              <a:rPr lang="es-CL" sz="28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Bajada del título</a:t>
            </a:r>
          </a:p>
        </p:txBody>
      </p:sp>
      <p:pic>
        <p:nvPicPr>
          <p:cNvPr id="8" name="Imagen 7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F874FA6-D1E0-6884-5AB5-D8D9F340F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3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ACF138-28E0-F216-AEC0-2C3455D2B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A581EE-2C3C-8C3F-49FD-282402F1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866B8-D0EC-5326-16F1-BFF37905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B7F2F-9519-09C3-5279-B96B0698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9B709F-1BDF-FB01-0800-2187DD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958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3560E-D2F3-5FD4-5E0F-84F60A2C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BC3BF-32C9-5D28-4F12-CE08490ED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7D54ED-9320-71EC-7655-288B57D3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EF45ED-DDB5-90DA-B146-4FFE0238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6AB83-7E14-53FC-CDCE-36E3D4E5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91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de una ciudad&#10;&#10;Descripción generada automáticamente">
            <a:extLst>
              <a:ext uri="{FF2B5EF4-FFF2-40B4-BE49-F238E27FC236}">
                <a16:creationId xmlns:a16="http://schemas.microsoft.com/office/drawing/2014/main" id="{2C119923-67B2-8233-A459-06DB09BD9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94293"/>
            <a:ext cx="12192001" cy="559964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EB64B10-FFBA-5D70-BFF5-D9657D8A4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05" y="691589"/>
            <a:ext cx="10515600" cy="6221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Título: </a:t>
            </a:r>
            <a:r>
              <a:rPr lang="es-CL" sz="28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Bajada del título</a:t>
            </a:r>
          </a:p>
        </p:txBody>
      </p:sp>
      <p:pic>
        <p:nvPicPr>
          <p:cNvPr id="8" name="Imagen 7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85858322-25DA-8441-9298-226B31EB72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BA33133-C2A6-FF64-58B8-83E29370C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742" y="69461"/>
            <a:ext cx="1911906" cy="6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6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Vista de una ciudad&#10;&#10;Descripción generada automáticamente">
            <a:extLst>
              <a:ext uri="{FF2B5EF4-FFF2-40B4-BE49-F238E27FC236}">
                <a16:creationId xmlns:a16="http://schemas.microsoft.com/office/drawing/2014/main" id="{F1922EC0-4BAF-9C6C-6FA5-6304C491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6939"/>
            <a:ext cx="12192001" cy="5599646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91166B2-80F5-C6D4-373D-2E7FA09188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442" y="189109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Experiencia y Clientes KGC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Servicios KGC para Proyectos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Servicios KGC para Operaciones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6F84393-00D7-2C7C-1173-0190B00CFDBA}"/>
              </a:ext>
            </a:extLst>
          </p:cNvPr>
          <p:cNvSpPr txBox="1">
            <a:spLocks/>
          </p:cNvSpPr>
          <p:nvPr userDrawn="1"/>
        </p:nvSpPr>
        <p:spPr>
          <a:xfrm>
            <a:off x="837398" y="451611"/>
            <a:ext cx="11146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Agenda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50AF532-4418-A363-8C72-E534FB55B010}"/>
              </a:ext>
            </a:extLst>
          </p:cNvPr>
          <p:cNvCxnSpPr>
            <a:cxnSpLocks/>
          </p:cNvCxnSpPr>
          <p:nvPr userDrawn="1"/>
        </p:nvCxnSpPr>
        <p:spPr>
          <a:xfrm>
            <a:off x="991402" y="1464623"/>
            <a:ext cx="31768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D4F3EF4-5C86-2C12-167A-541525766F21}"/>
              </a:ext>
            </a:extLst>
          </p:cNvPr>
          <p:cNvCxnSpPr>
            <a:cxnSpLocks/>
          </p:cNvCxnSpPr>
          <p:nvPr userDrawn="1"/>
        </p:nvCxnSpPr>
        <p:spPr>
          <a:xfrm>
            <a:off x="4312722" y="1464623"/>
            <a:ext cx="4294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57C6D28-A035-BF12-771C-87F94AF17ECD}"/>
              </a:ext>
            </a:extLst>
          </p:cNvPr>
          <p:cNvCxnSpPr>
            <a:cxnSpLocks/>
          </p:cNvCxnSpPr>
          <p:nvPr userDrawn="1"/>
        </p:nvCxnSpPr>
        <p:spPr>
          <a:xfrm>
            <a:off x="4900551" y="1464623"/>
            <a:ext cx="2018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33DF903-8B2E-0019-B848-7E456D2C7EF5}"/>
              </a:ext>
            </a:extLst>
          </p:cNvPr>
          <p:cNvCxnSpPr>
            <a:cxnSpLocks/>
          </p:cNvCxnSpPr>
          <p:nvPr userDrawn="1"/>
        </p:nvCxnSpPr>
        <p:spPr>
          <a:xfrm>
            <a:off x="5244935" y="1464623"/>
            <a:ext cx="752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2BC95F5-4818-91E9-64E3-77CD3E0817E0}"/>
              </a:ext>
            </a:extLst>
          </p:cNvPr>
          <p:cNvCxnSpPr>
            <a:cxnSpLocks/>
          </p:cNvCxnSpPr>
          <p:nvPr userDrawn="1"/>
        </p:nvCxnSpPr>
        <p:spPr>
          <a:xfrm>
            <a:off x="5497347" y="1464623"/>
            <a:ext cx="336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233651B5-D015-40D2-F7BD-916E95E736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2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3308A-F733-C075-B11C-6D75FE57D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0F7B5D-8DAA-CC87-AB4E-67D754C2D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3D8D28-2056-782D-EE22-E541AF9E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15ED5-5D5A-3C9E-DA6C-784B280E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7A3A0D-AFD7-F004-0887-841032CF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F1EED8A-CF54-8C0D-636C-1CE70484F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6" y="257963"/>
            <a:ext cx="10515600" cy="6221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Título: </a:t>
            </a:r>
            <a:r>
              <a:rPr lang="es-CL" sz="28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Bajada del título</a:t>
            </a:r>
          </a:p>
        </p:txBody>
      </p:sp>
      <p:pic>
        <p:nvPicPr>
          <p:cNvPr id="9" name="Imagen 8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01D7E31-BAC5-C898-AADF-23EB41DA6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0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F4F4B-555B-82D1-C072-CF8C7AC89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E22F6-82A9-DEEE-3B41-56795833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E2EF86-269C-F332-C3E6-D6A8BC50B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24BF18-CC15-CD2D-8353-243CCC60B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4EC04A-4D89-24CA-2C28-96058D03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E8B5A1-C56E-51B0-E0D4-A1AC93F4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0E92F5-8B91-4F34-9DEA-62950D2B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AEC73C8-0959-7D03-7D62-C60AAA846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6" y="257963"/>
            <a:ext cx="10515600" cy="6221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Título: </a:t>
            </a:r>
            <a:r>
              <a:rPr lang="es-CL" sz="28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Bajada del título</a:t>
            </a:r>
          </a:p>
        </p:txBody>
      </p:sp>
      <p:pic>
        <p:nvPicPr>
          <p:cNvPr id="11" name="Imagen 10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95B35B12-BB1C-416F-6D14-BC1B49EFF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940F2FE-29FA-CF12-8915-7EC10C44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6" y="257963"/>
            <a:ext cx="10515600" cy="6221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Título: </a:t>
            </a:r>
            <a:r>
              <a:rPr lang="es-CL" sz="28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Bajada del título</a:t>
            </a:r>
          </a:p>
        </p:txBody>
      </p:sp>
      <p:pic>
        <p:nvPicPr>
          <p:cNvPr id="7" name="Imagen 6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784D427D-BC80-67CA-8A7E-77C165F16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CFE3C2-D80A-F4DD-A019-8FEF4EBF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D89FA5-0C92-6222-4620-18B04A0E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60324E-57CA-4D79-4026-D6EF77F9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2F416E4-F846-64EC-8FB9-776495090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6" y="257963"/>
            <a:ext cx="10515600" cy="6221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Título: </a:t>
            </a:r>
            <a:r>
              <a:rPr lang="es-CL" sz="28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Bajada del título</a:t>
            </a:r>
          </a:p>
        </p:txBody>
      </p:sp>
      <p:pic>
        <p:nvPicPr>
          <p:cNvPr id="6" name="Imagen 5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87C7D3C0-46E4-00BB-8089-7CBCB6467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80" y="6356350"/>
            <a:ext cx="1666240" cy="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5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1BF85B0-7863-44ED-C741-D9506020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989" y="706540"/>
            <a:ext cx="4172021" cy="25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F52CA1-0DC6-2BD0-28DA-C5E3470D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2CBDE-02A3-AD9B-B618-388E7EA7E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2AD34-B9FD-6013-E77D-0661F191B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0EA4-9B92-4E6E-B36C-BE4B2028BDED}" type="datetimeFigureOut">
              <a:rPr lang="es-CL" smtClean="0"/>
              <a:t>30-07-24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41BD0-172D-9059-6221-6F6D6F9B6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CD1E7-10B6-C614-E3E3-82B2E1342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F684-22CC-44EB-B4AB-9FBB43C5BB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36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@koffguerrero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www.koffguerrer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hyperlink" Target="http://www.ezpro.cl/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idrisk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3B0570-4B5A-AECB-E1CE-98EC0775A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318" y="3565898"/>
            <a:ext cx="9759363" cy="188716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Plataformas de software de apoyo a la gestión de proyectos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3A1D781-664B-A764-6CD7-79D457D38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7896" y="5821216"/>
            <a:ext cx="6497515" cy="605081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Santiago,  30 Julio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F8D978-560D-6CF4-28F0-D1691907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54" y="1036784"/>
            <a:ext cx="7772400" cy="25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A57E7C-74C7-64EB-5373-84939295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66" y="255446"/>
            <a:ext cx="10515600" cy="598189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Gestion de permisos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79F6-0B55-E2A7-9618-863FB9F7A390}"/>
              </a:ext>
            </a:extLst>
          </p:cNvPr>
          <p:cNvSpPr txBox="1"/>
          <p:nvPr/>
        </p:nvSpPr>
        <p:spPr>
          <a:xfrm>
            <a:off x="420295" y="1849381"/>
            <a:ext cx="103058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KGC ha desarrollado una plataforma para el control de la gestión de permisos y obligaciones de proyectos y operaciones.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Permisos: Define requisitos y controla tareas para su obtención.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Activos: Define obligaciones y controla tareas para su cumplimiento.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 err="1"/>
              <a:t>Reportabilidad</a:t>
            </a:r>
            <a:r>
              <a:rPr lang="es-CL" sz="2400" dirty="0"/>
              <a:t>, status en línea y altamente colaborativa.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Producto diseñado y desarrollado completamente en Chile.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86F48B-D655-4291-3869-AE4386C68D48}"/>
              </a:ext>
            </a:extLst>
          </p:cNvPr>
          <p:cNvSpPr txBox="1"/>
          <p:nvPr/>
        </p:nvSpPr>
        <p:spPr>
          <a:xfrm>
            <a:off x="2488557" y="1157468"/>
            <a:ext cx="795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400" dirty="0"/>
              <a:t>software para control de permisos y obligaciones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99816E-672B-2CEE-90B6-31844038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9" y="1054185"/>
            <a:ext cx="2361235" cy="73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5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A57E7C-74C7-64EB-5373-84939295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66" y="236698"/>
            <a:ext cx="10515600" cy="598189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Conclusiones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79F6-0B55-E2A7-9618-863FB9F7A390}"/>
              </a:ext>
            </a:extLst>
          </p:cNvPr>
          <p:cNvSpPr txBox="1"/>
          <p:nvPr/>
        </p:nvSpPr>
        <p:spPr>
          <a:xfrm>
            <a:off x="349043" y="1279366"/>
            <a:ext cx="1030582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Las empresas mineras requieren plataformas de software de apoyo para la gestión de sus proyectos integradas y colaborativas.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El tipo de plataformas requeridas deben ser ajustadas a la realidad nacional y a la forma de hacer proyectos en Chile, pero utilizando altos estándares internacionales.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En Chile se puede desarrollar plataformas de software exitosas con mano de obra completamente nacional.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Plataformas exportables.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03801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50E2E9-65BB-E58A-D033-6342B80F3B3C}"/>
              </a:ext>
            </a:extLst>
          </p:cNvPr>
          <p:cNvSpPr txBox="1"/>
          <p:nvPr/>
        </p:nvSpPr>
        <p:spPr>
          <a:xfrm>
            <a:off x="4678396" y="3825736"/>
            <a:ext cx="2835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dirty="0"/>
          </a:p>
          <a:p>
            <a:pPr algn="ctr"/>
            <a:r>
              <a:rPr lang="es-CL" dirty="0">
                <a:hlinkClick r:id="rId3"/>
              </a:rPr>
              <a:t>contacto@koffguerrero.com</a:t>
            </a:r>
            <a:endParaRPr lang="es-CL" dirty="0"/>
          </a:p>
          <a:p>
            <a:pPr algn="ctr"/>
            <a:r>
              <a:rPr lang="es-CL" dirty="0">
                <a:hlinkClick r:id="rId4"/>
              </a:rPr>
              <a:t>www.koffguerrero.com</a:t>
            </a:r>
            <a:endParaRPr lang="es-CL" dirty="0"/>
          </a:p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26F4D6-D77A-1F65-52C7-8748F5869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5" y="1429408"/>
            <a:ext cx="3662625" cy="22116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63E3D1-B669-60D4-5348-6CCB79D12051}"/>
              </a:ext>
            </a:extLst>
          </p:cNvPr>
          <p:cNvSpPr txBox="1"/>
          <p:nvPr/>
        </p:nvSpPr>
        <p:spPr>
          <a:xfrm>
            <a:off x="3281079" y="3456404"/>
            <a:ext cx="562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/>
              <a:t>Koff</a:t>
            </a:r>
            <a:r>
              <a:rPr lang="es-CL" b="1" dirty="0"/>
              <a:t> &amp; Guerrero Consultants S.A.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257315-D315-F168-CAA5-A541A1F07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271" y="4752975"/>
            <a:ext cx="7772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2671C8-AD43-673E-A922-930681C13E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442" y="1982533"/>
            <a:ext cx="10515600" cy="28129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Desafío KGC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Oportunidad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Control de proyectos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Gestion de riesgos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Gestión de permisos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Conclusiones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FEDEDB-2B00-9287-6B5A-3EB1411D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0" y="99606"/>
            <a:ext cx="1911906" cy="6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8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A57E7C-74C7-64EB-5373-84939295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66" y="236698"/>
            <a:ext cx="10515600" cy="598189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Introducción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79F6-0B55-E2A7-9618-863FB9F7A390}"/>
              </a:ext>
            </a:extLst>
          </p:cNvPr>
          <p:cNvSpPr txBox="1"/>
          <p:nvPr/>
        </p:nvSpPr>
        <p:spPr>
          <a:xfrm>
            <a:off x="447766" y="1003376"/>
            <a:ext cx="104208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La minería en Chile y sus proyectos de inversión demanda un sinnúmero de servicios de apoyo. Es una gran fuente de trabajo para empresas proveedoras de servicios de todo tipo.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En el área de ejecución de proyectos requiere una gran variedad de servicios desde consultorías específicas hasta desarrollo de proyectos en todas sus fases.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 Cada uno de estos servicios de apoyo a proyectos demanda excelencia de profesionales y uso de herramientas de apoyo de la más variada índole, tales como, metodologías de cálculo, sistemas de diseño y sistemas de control de gestión.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El uso de herramientas basadas en las mejores prácticas y última tecnología  representan una oportunidad para el mejoramiento de la productividad  (MINERIA 4.0)</a:t>
            </a:r>
          </a:p>
        </p:txBody>
      </p:sp>
    </p:spTree>
    <p:extLst>
      <p:ext uri="{BB962C8B-B14F-4D97-AF65-F5344CB8AC3E}">
        <p14:creationId xmlns:p14="http://schemas.microsoft.com/office/powerpoint/2010/main" val="223736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A57E7C-74C7-64EB-5373-84939295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66" y="236698"/>
            <a:ext cx="10515600" cy="598189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Desafío KGC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79F6-0B55-E2A7-9618-863FB9F7A390}"/>
              </a:ext>
            </a:extLst>
          </p:cNvPr>
          <p:cNvSpPr txBox="1"/>
          <p:nvPr/>
        </p:nvSpPr>
        <p:spPr>
          <a:xfrm>
            <a:off x="447766" y="1003376"/>
            <a:ext cx="103058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KGC es una empresa consultora orientada al suministro de; (1) Servicios de Revisiones Independientes de Proyectos y (2) Servicios de Control de Proyectos.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Las consultorías y en particular los servicios de control de proyectos requieren del uso de herramientas y sistemas de alto estándar que permitan realizar pronósticos oportunos, mejores, confiables y finalmente más eficientes.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Si bien existen herramientas comerciales orientadas a la resolución de estos desafíos, no siempre resultan estar enfocadas a la realidad de cada cliente.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 KGC en la búsqueda de mejorar sus servicios, se ha enfocado en el desarrollo de algunas herramientas y aplicaciones que le han permitido entregar mejores servicios a nuestros clientes locales como también en otros países e industrias.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29070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A57E7C-74C7-64EB-5373-84939295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66" y="236698"/>
            <a:ext cx="10515600" cy="598189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Oportunidad 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79F6-0B55-E2A7-9618-863FB9F7A390}"/>
              </a:ext>
            </a:extLst>
          </p:cNvPr>
          <p:cNvSpPr txBox="1"/>
          <p:nvPr/>
        </p:nvSpPr>
        <p:spPr>
          <a:xfrm>
            <a:off x="447766" y="1003376"/>
            <a:ext cx="103058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KGC incorporó hace algunos años un área de desarrollo de herramientas de software para apoyo a la prestación de servicios de gestión de proyectos.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Es así como hemos desarrollado herramientas de gestión propias que nos han permitido llegar a los clientes con plataforma de software en las áreas de: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400" b="1" dirty="0"/>
              <a:t>Control de proyectos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400" b="1" dirty="0"/>
              <a:t>Análisis y cuantificación de riesgos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400" b="1" dirty="0"/>
              <a:t>Gestión de permisos y obligaciones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Desarrollo bajo altos estándares de diseño.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Todos son productos de desarrollo completamente nacional.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41919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5A5B2C62-4374-EC79-BBCA-5295040EFDED}"/>
              </a:ext>
            </a:extLst>
          </p:cNvPr>
          <p:cNvSpPr txBox="1">
            <a:spLocks/>
          </p:cNvSpPr>
          <p:nvPr/>
        </p:nvSpPr>
        <p:spPr>
          <a:xfrm>
            <a:off x="420566" y="351043"/>
            <a:ext cx="10846776" cy="5582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Control de proyectos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6B2F87-904A-8311-026A-2FAD3812E714}"/>
              </a:ext>
            </a:extLst>
          </p:cNvPr>
          <p:cNvSpPr txBox="1"/>
          <p:nvPr/>
        </p:nvSpPr>
        <p:spPr>
          <a:xfrm>
            <a:off x="3104175" y="909320"/>
            <a:ext cx="10629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B0F0"/>
                </a:solidFill>
              </a:rPr>
              <a:t>Plataforma de control de proyectos    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www.ezpro.cl</a:t>
            </a:r>
            <a:endParaRPr lang="es-MX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7614A010-1E76-E813-B303-82A890A72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245391"/>
              </p:ext>
            </p:extLst>
          </p:nvPr>
        </p:nvGraphicFramePr>
        <p:xfrm>
          <a:off x="279803" y="1453114"/>
          <a:ext cx="11632393" cy="287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24FD41FE-8C6A-9419-3732-F4685ABD8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92817"/>
              </p:ext>
            </p:extLst>
          </p:nvPr>
        </p:nvGraphicFramePr>
        <p:xfrm>
          <a:off x="279803" y="3642671"/>
          <a:ext cx="11454808" cy="306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3AFADD0-A689-B3F3-71FE-87C614991F7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92" y="617117"/>
            <a:ext cx="2532894" cy="8442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5B911FA-C69A-DF54-BA22-E0A31BC91B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0078" y="107489"/>
            <a:ext cx="1911906" cy="6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55614B1-6A7D-2FFB-4FC4-FF7F61C13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11705"/>
              </p:ext>
            </p:extLst>
          </p:nvPr>
        </p:nvGraphicFramePr>
        <p:xfrm>
          <a:off x="2701089" y="1127794"/>
          <a:ext cx="86527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8AC8CB9-B2D0-4FF9-E59E-5CA3E1162815}"/>
              </a:ext>
            </a:extLst>
          </p:cNvPr>
          <p:cNvSpPr txBox="1">
            <a:spLocks/>
          </p:cNvSpPr>
          <p:nvPr/>
        </p:nvSpPr>
        <p:spPr>
          <a:xfrm>
            <a:off x="2572529" y="136677"/>
            <a:ext cx="10515600" cy="62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EzPro</a:t>
            </a:r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s-CL" sz="28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Casos de Éxito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888AD2-3110-AD7B-9475-5677BEAC2D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95685"/>
            <a:ext cx="1236824" cy="5991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1F854A-C568-4609-807E-BF0BD676C4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90" y="3429000"/>
            <a:ext cx="792243" cy="100691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333B066-1A86-C53D-8E4A-D97B1CD8BD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37" y="136677"/>
            <a:ext cx="1679829" cy="5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A57E7C-74C7-64EB-5373-84939295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625"/>
            <a:ext cx="10515600" cy="622128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Gestión de Riesgos </a:t>
            </a:r>
            <a:b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s-CL" sz="2800" dirty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5D011C-E83F-B5BA-ED4C-0E44CE6369DF}"/>
              </a:ext>
            </a:extLst>
          </p:cNvPr>
          <p:cNvSpPr txBox="1"/>
          <p:nvPr/>
        </p:nvSpPr>
        <p:spPr>
          <a:xfrm>
            <a:off x="838200" y="2338085"/>
            <a:ext cx="10671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Método probabilístico basado en riesgos que permite cuantificar la desviación en costo y plazo de un proyecto.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Apoya la toma de decisiones considerando los riesgos del tipo sistémico y específicos de un proyecto.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Basado en prácticas recomendadas de la AACE.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Base de datos empírica de resultados de proyectos que abarca de 1958 en adelante.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/>
              <a:t>Desarrollado en alianza con consultor  Mr. John </a:t>
            </a:r>
            <a:r>
              <a:rPr lang="es-CL" sz="2400" dirty="0" err="1"/>
              <a:t>Hollmann</a:t>
            </a:r>
            <a:endParaRPr lang="es-C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655E6C-24FE-EDA0-BB42-10FC8A4B0ECD}"/>
              </a:ext>
            </a:extLst>
          </p:cNvPr>
          <p:cNvSpPr txBox="1"/>
          <p:nvPr/>
        </p:nvSpPr>
        <p:spPr>
          <a:xfrm>
            <a:off x="2631795" y="1019318"/>
            <a:ext cx="887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Software para cuantificación de riesgos de costo y plazo en presupuestos de inversión. 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www.validrisk.com</a:t>
            </a:r>
            <a:endParaRPr lang="es-MX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1AB88B4-32E8-F81E-D66B-C8F2A3B4B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89" y="917975"/>
            <a:ext cx="908422" cy="9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D1725-1467-7263-E1E3-865D6068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33" y="733760"/>
            <a:ext cx="10515600" cy="622128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Empresas que utilizan </a:t>
            </a:r>
            <a:r>
              <a:rPr lang="es-CL" sz="3200" dirty="0" err="1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ValidRisk</a:t>
            </a:r>
            <a:br>
              <a:rPr lang="es-CL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s-CL" sz="2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(Inglaterra, Alemania, Países Bajos, España, Canadá, USA, México, Australia, Chile)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A616B4-7E19-6363-5F6A-907666AFA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221" y="4439987"/>
            <a:ext cx="1046564" cy="1057145"/>
          </a:xfrm>
          <a:prstGeom prst="rect">
            <a:avLst/>
          </a:prstGeom>
        </p:spPr>
      </p:pic>
      <p:pic>
        <p:nvPicPr>
          <p:cNvPr id="12" name="Picture 2" descr="Manitoba Hydro - Wikipedia">
            <a:extLst>
              <a:ext uri="{FF2B5EF4-FFF2-40B4-BE49-F238E27FC236}">
                <a16:creationId xmlns:a16="http://schemas.microsoft.com/office/drawing/2014/main" id="{FEF89C38-5A12-7FA6-7F14-1178252F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909" y="2058174"/>
            <a:ext cx="1409986" cy="5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B5619A8-A3BF-33DD-34D2-A47A9718C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252" y="4583079"/>
            <a:ext cx="1161286" cy="6290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40A378-BCD2-7C3C-48E0-2EECA91097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06" y="3394891"/>
            <a:ext cx="1163279" cy="55367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49380DD-52D6-DFF7-1BB0-6342B708D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642" y="3304278"/>
            <a:ext cx="1427058" cy="653230"/>
          </a:xfrm>
          <a:prstGeom prst="rect">
            <a:avLst/>
          </a:prstGeom>
        </p:spPr>
      </p:pic>
      <p:pic>
        <p:nvPicPr>
          <p:cNvPr id="23" name="Imagen 2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B38F1AD-2E8C-578D-E455-A315F89797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41" y="3024910"/>
            <a:ext cx="1484418" cy="11096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6E5AC8-0F06-094F-69F6-E657DC14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60" y="1899431"/>
            <a:ext cx="835656" cy="83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868D400-5D29-18F4-4015-8E17B104B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642" y="2115743"/>
            <a:ext cx="1383455" cy="4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Corteva Agriscience Logo in SVG Vector or PNG File Format - Logo .wine">
            <a:extLst>
              <a:ext uri="{FF2B5EF4-FFF2-40B4-BE49-F238E27FC236}">
                <a16:creationId xmlns:a16="http://schemas.microsoft.com/office/drawing/2014/main" id="{98E83D2F-128B-942A-747C-A51A23E0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676" y="1754986"/>
            <a:ext cx="1919654" cy="12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8E53B5D-4E68-155E-E1B5-AF507F82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694" y="2261833"/>
            <a:ext cx="1352656" cy="2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BP | Construction Management Association of America">
            <a:extLst>
              <a:ext uri="{FF2B5EF4-FFF2-40B4-BE49-F238E27FC236}">
                <a16:creationId xmlns:a16="http://schemas.microsoft.com/office/drawing/2014/main" id="{BDA17F63-C33A-EF02-A1E1-2458075C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71" y="3358358"/>
            <a:ext cx="1574800" cy="4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0371F39-489B-30CB-17A0-B09C134D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694" y="3450806"/>
            <a:ext cx="1833475" cy="4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555124-CFCD-F0D3-04DD-AFA2C408CA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671" y="4532173"/>
            <a:ext cx="1551713" cy="4815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32D2CD-5DAA-2D7B-5CFB-CE7D15697A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5613" y="4533534"/>
            <a:ext cx="1551713" cy="48156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DAF548D-6ED9-912A-A35B-FD3374B7DD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671" y="5682498"/>
            <a:ext cx="1966395" cy="48156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9490BC3-5EEC-4DA0-E144-F94222E1B8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4227" y="5682498"/>
            <a:ext cx="1845765" cy="45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EAD0F96-21F9-E1C6-B3C1-EEEC6C9B14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48004" y="5726748"/>
            <a:ext cx="1287204" cy="52360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716988E-67AB-A3DC-8AF8-B97C95CF93B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91622" y="4607381"/>
            <a:ext cx="1477448" cy="5804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771105C-FF16-7F45-3DBC-59E1B7AD3B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64919" y="5729467"/>
            <a:ext cx="1667860" cy="51817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DF24047-F63F-61E2-1870-73E95E853FE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91622" y="5645714"/>
            <a:ext cx="1477448" cy="6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0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FDC3C9E45AAE4AACD1F7E70D5F56A3" ma:contentTypeVersion="16" ma:contentTypeDescription="Crear nuevo documento." ma:contentTypeScope="" ma:versionID="9b849f5e976eb8e480ef7fa50e76cee9">
  <xsd:schema xmlns:xsd="http://www.w3.org/2001/XMLSchema" xmlns:xs="http://www.w3.org/2001/XMLSchema" xmlns:p="http://schemas.microsoft.com/office/2006/metadata/properties" xmlns:ns2="add3daf4-ee6f-464e-bd6e-62b5dbe6f298" xmlns:ns3="d6e1be69-0055-444e-9230-0ef5ee067eee" targetNamespace="http://schemas.microsoft.com/office/2006/metadata/properties" ma:root="true" ma:fieldsID="a94cc15a02e1ca3fc1dfd7f5aca1dfaa" ns2:_="" ns3:_="">
    <xsd:import namespace="add3daf4-ee6f-464e-bd6e-62b5dbe6f298"/>
    <xsd:import namespace="d6e1be69-0055-444e-9230-0ef5ee067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3daf4-ee6f-464e-bd6e-62b5dbe6f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42febd43-12b3-4001-9020-2723e2f1ca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1be69-0055-444e-9230-0ef5ee067ee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c0ef249-a2f2-4c34-b989-3a6d6e08fba8}" ma:internalName="TaxCatchAll" ma:showField="CatchAllData" ma:web="d6e1be69-0055-444e-9230-0ef5ee067e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d3daf4-ee6f-464e-bd6e-62b5dbe6f298">
      <Terms xmlns="http://schemas.microsoft.com/office/infopath/2007/PartnerControls"/>
    </lcf76f155ced4ddcb4097134ff3c332f>
    <TaxCatchAll xmlns="d6e1be69-0055-444e-9230-0ef5ee067eee" xsi:nil="true"/>
  </documentManagement>
</p:properties>
</file>

<file path=customXml/itemProps1.xml><?xml version="1.0" encoding="utf-8"?>
<ds:datastoreItem xmlns:ds="http://schemas.openxmlformats.org/officeDocument/2006/customXml" ds:itemID="{4A0C2CD3-F669-4BFC-842F-EC5D817E0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C4084-46B7-4E75-94E4-7028E7C70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d3daf4-ee6f-464e-bd6e-62b5dbe6f298"/>
    <ds:schemaRef ds:uri="d6e1be69-0055-444e-9230-0ef5ee067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FAC353-D702-4B6F-B52C-45352F87872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6e1be69-0055-444e-9230-0ef5ee067eee"/>
    <ds:schemaRef ds:uri="add3daf4-ee6f-464e-bd6e-62b5dbe6f2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805</Words>
  <Application>Microsoft Macintosh PowerPoint</Application>
  <PresentationFormat>Panorámica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 Semibold</vt:lpstr>
      <vt:lpstr>Tema de Office</vt:lpstr>
      <vt:lpstr>Plataformas de software de apoyo a la gestión de proyectos</vt:lpstr>
      <vt:lpstr>Presentación de PowerPoint</vt:lpstr>
      <vt:lpstr>Introducción</vt:lpstr>
      <vt:lpstr>Desafío KGC</vt:lpstr>
      <vt:lpstr>Oportunidad </vt:lpstr>
      <vt:lpstr>Presentación de PowerPoint</vt:lpstr>
      <vt:lpstr>Presentación de PowerPoint</vt:lpstr>
      <vt:lpstr>Gestión de Riesgos  </vt:lpstr>
      <vt:lpstr>Empresas que utilizan ValidRisk (Inglaterra, Alemania, Países Bajos, España, Canadá, USA, México, Australia, Chile)</vt:lpstr>
      <vt:lpstr>Gestion de permisos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KGC  Lundin Mining</dc:title>
  <dc:creator>Alejandro Muñoz</dc:creator>
  <cp:lastModifiedBy>Manuel Reyes</cp:lastModifiedBy>
  <cp:revision>20</cp:revision>
  <cp:lastPrinted>2024-07-30T16:30:34Z</cp:lastPrinted>
  <dcterms:created xsi:type="dcterms:W3CDTF">2024-01-03T17:17:18Z</dcterms:created>
  <dcterms:modified xsi:type="dcterms:W3CDTF">2024-07-30T16:39:24Z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0x010100B2B10F549573264594ABCC9FDB0D6FB6</vt:lpwstr>
  </property>
  <property fmtid="{D5CDD505-2E9C-101B-9397-08002B2CF9AE}" pid="3" name="MediaServiceImageTags">
    <vt:lpwstr/>
  </property>
</Properties>
</file>